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364" r:id="rId3"/>
    <p:sldId id="368" r:id="rId4"/>
    <p:sldId id="373" r:id="rId5"/>
    <p:sldId id="375" r:id="rId6"/>
    <p:sldId id="388" r:id="rId7"/>
    <p:sldId id="389" r:id="rId8"/>
    <p:sldId id="377" r:id="rId9"/>
    <p:sldId id="378" r:id="rId10"/>
    <p:sldId id="396" r:id="rId11"/>
    <p:sldId id="395" r:id="rId12"/>
    <p:sldId id="379" r:id="rId13"/>
    <p:sldId id="381" r:id="rId14"/>
    <p:sldId id="380" r:id="rId15"/>
    <p:sldId id="382" r:id="rId16"/>
    <p:sldId id="385" r:id="rId17"/>
    <p:sldId id="392" r:id="rId18"/>
    <p:sldId id="391" r:id="rId19"/>
    <p:sldId id="394" r:id="rId20"/>
    <p:sldId id="372" r:id="rId21"/>
    <p:sldId id="386" r:id="rId22"/>
    <p:sldId id="3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1" autoAdjust="0"/>
    <p:restoredTop sz="89407" autoAdjust="0"/>
  </p:normalViewPr>
  <p:slideViewPr>
    <p:cSldViewPr>
      <p:cViewPr varScale="1">
        <p:scale>
          <a:sx n="60" d="100"/>
          <a:sy n="60" d="100"/>
        </p:scale>
        <p:origin x="81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1:22.9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CF92779-9423-45B1-8B2C-CC1E89D8AB36}" emma:medium="tactile" emma:mode="ink">
          <msink:context xmlns:msink="http://schemas.microsoft.com/ink/2010/main" type="inkDrawing" rotatedBoundingBox="18532,8996 18593,7116 18645,7118 18585,8998" shapeName="None"/>
        </emma:interpretation>
      </emma:emma>
    </inkml:annotationXML>
    <inkml:trace contextRef="#ctx0" brushRef="#br0">72-2 254 0,'7'0'146'15,"-3"1"-1"-15,0 4 28 16,0 3-52-16,0 10 13 16,-1 1-11-16,-3 10 2 15,1 7-57-15,-2 17-15 0,-1 7-8 16,-1 22-2-16,2 3-10 15,-1 23 6-15,0-5-4 16,-2 21 16-16,1-9 5 16,2 18 6-16,-3-18-11 15,0 13-1-15,1-18-17 16,0 3-6-16,-3-23-8 0,3 0 0 16,-3-20-5-16,-1-7-3 15,1-16-4-15,-1-8-36 16,-1-15-54-16,-3-12-306 15,-1-18 51-15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7:49.13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66 252 0,'-1'-4'82'16,"4"2"-18"-16,2-2-37 15,2 0-79-15,6 0 25 16,-6-1 76-16,0 1 59 16,-2 4 21-16,0-2 25 15,-1 0-15-15,4 2-5 16,-4 0-48-16,3 2-7 16,0-4-16-16,0 4-8 15,0-2-14-15,5-2 0 16,0 2-10-16,6 4-5 15,-1-2 2-15,6 3 4 0,-2 1-5 16,7 0 7-16,-2-2-2 16,7-2 1-16,-5-2-6 15,11 0 0-15,-4-2-2 16,7-2 0-16,-2 4-5 16,6-2 1-16,-6 2-2 15,4-2-4-15,-8 2-2 0,6-2 1 16,-3 2-3-16,4-4 1 15,-1 1-5-15,7 1 1 16,-5 0 0-16,9 2 2 16,-4 2 1-16,8 0 2 15,-3 1-1-15,8 3 9 16,-8-4-3-16,7 2-1 16,-8-2 0-16,3 0 0 15,-7-2-10-15,7 0-1 16,-8-2-1-16,8-4-1 15,-5 4-3-15,9-2 2 16,-8 0-1-16,9 1 0 16,-8 1 0-16,6-2 2 15,-8 2-2-15,5 2 2 16,-11 0-2-16,8 2 1 16,-6 0-2-16,9 2 0 15,-3-6 0-15,13 4-1 0,-6-2 1 16,13-2 1-16,-10-2-1 15,10 0 2-15,-11-2 0 16,9 4 4-16,-11-5 2 16,8 5 2-16,-9 2-2 15,11 0 0-15,-7 2-4 16,11 2-3-16,-11-3-1 0,10 3-1 16,-10-4 1-16,5 2-1 15,-8-2 1-15,6 0 0 16,-6 0 1-16,13-2-1 15,-8-2 1-15,12 3 0 16,-9-3-1-16,7 2 0 16,-15 2 0-16,3 0-1 15,-14 2-1-15,-4 0-1 16,-11 0 1-16,-1-2-1 16,-9 3 1-16,1-3 0 15,-2 4 1-15,-1 2-1 16,1 0 0-16,-6-2-1 15,3 3 0-15,-1 1-2 16,-9-4-2-16,3 1-18 16,-3 1-11-16,-1 0-35 15,-2-2-19-15,0 2-76 16,-2-1-77-16,-7 5-156 16,-6-4-18-16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7:50.5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28 221 0,'-2'1'113'0,"2"1"-2"16,4 0-10-16,3 1-42 15,2-1 38-15,3 0 15 0,2 0 21 16,0 0-11-16,5-1 2 16,-1 3-31-16,6 0-10 15,2-1-27-15,6 2-1 16,-1-3-19-16,9-2 3 16,2 0-3-16,12-3 8 15,2 1-10-15,14-3 0 16,-3 3-7-16,8 0-4 15,-11 0-11-15,6 2-3 16,-8 4-6-16,6 5 0 16,-9-2-1-16,9 3 1 15,-3 1-1-15,10-2 4 16,-7-4 3-16,11-1 5 16,-8-6 3-16,12-5 3 15,-13-2-2-15,8-5-2 16,-10 3-4-16,7-1-2 15,-12 3-5-15,9 2 0 0,-11 5-2 16,6 0 0-16,-13 2 0 16,2 2 0-16,-13 0 2 15,3-2 3-15,-11-2 0 16,-4 0 2-16,-5 0 2 16,-1-1 2-16,-9-1-1 15,3 2 2-15,-5 1-1 0,2-3 1 16,-1 2-5-16,-1-1-2 15,0-1-3-15,-3 1-1 16,-4 1-3-16,-4-2-1 16,1 4 1-16,-3 2 1 15,-1-2 2-15,0 0 2 16,2 4 0-16,-2-4 1 16,-2 0-2-16,2 0 0 15,2 0-3-15,-4-2 0 16,2 4-1-16,0-1 0 15,2 1-2-15,-5 0 1 16,1 1 0-16,0-1 1 16,0 0-1-16,-3 0 0 15,5 0 0-15,0-2-4 16,-2-4-10-16,4 4-55 16,-2-2-34-16,-5 2-319 15,-7-2 43-15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1-11T01:29:35.16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72 0,'53'0'203,"-26"0"-124,0 0-64,26 0 110,1 0-125,26 0 16,-27 0-1,27 0-15,-26 0 0,-27 0 0,26 0 16,1 0 0,-1 0 93,-26 0-109,26 0 16,1 0-16,-28 0 15,28 0-15,-1 0 16,1-27 0,-27 27-1,-1 0-15,1 0 16,27 0-16,-1 0 15,1 0 1,-28 0-16,28 0 16,-1 0-1,-26 0-15,0 0 16,-1 0 15,28 0-15,-1 0 15,-26 0 0,0 0 1,0 0-17,-1 0 16,1 0-31,0 0 32,0 0-17,-1 0-15,1 0 16,0 0 15,-1 0-31,1 0 16,27 0-1,-28 0-15,1 0 16,0 0 0,0 0-1,-1 0-15,1 0 16,0 0 0,0 0-16,26 0 31,1 0-16,-28 0-15,1 0 32,0 0-32,-1 0 15,1 0 1,0 0 0,0 0-16,-1 0 15,1 0 16,0 0 16,0 0 0,-1 0-31,1 0-16,0 0 15,0 0 17,-1 0-17,1 0 17,27 0 14,-1 0 1,-26 0 47,-1 0-47,1 0-31,0 0 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13.09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76 46 0,'-3'-5'121'0,"-3"-2"-3"16,3 2 7-16,5 1 2 15,-4 3-30-15,0-1-16 16,0 4-33-16,4 1-7 15,-4 2-14-15,1 1 3 16,2-1-3-16,3 0 15 16,-4-3 4-16,2 0 13 15,3-1 2-15,2 1 9 16,-4-2-12-16,3-3-3 0,1-1-17 16,0 1-7-16,1 1-13 15,6-2-5-15,-3 4-7 16,3-1-1-16,-2-1-3 15,2-2 0-15,2 4 0 16,1-1 2-16,4-1 1 16,4 2 4-16,-4-2 3 15,5-1 3-15,0 4 0 0,0-1 3 16,-1 0-3-16,1 4-2 16,-3-1-4-16,5 1-1 15,-6-1-5-15,3 1 0 16,-4-2 0-16,3-1-1 15,-5-1 1-15,6 2 2 16,-1 0 2-16,3 0 5 16,-3-1 2-16,6 1 2 15,-6 0-2-15,4 0 0 16,-3 1-5-16,1 1-1 16,-2-1-3-16,4 2 0 15,-5-1-3-15,1-2 1 16,-3-1 0-16,4 1 0 15,-4-2 2-15,2 0 3 16,-2 2 1-16,1-2 2 16,-1 2 0-16,2-2-1 15,-2 0-3-15,3 0 0 0,-1 0-3 16,-2 0 1-16,0 0 0 16,2 0 3-16,-4 3 1 15,4-3 1-15,-1 0 0 16,1-2 0-16,0 1-4 15,3-5-1-15,-3 3-2 16,5-2 0-16,-6 1-1 0,3-1 0 16,-2 1-1-16,1 3 1 15,-5-1 0-15,6 0 1 16,-4 0-1-16,1 1 0 16,-1-3 0-16,4 1-1 15,-2 1 1-15,3-2-1 16,0 1 1-16,5 1-2 15,-3-3 1-15,4 0-1 16,-1 3 1-16,1 0-1 16,-6 0 0-16,4 1 1 15,-2 1-1-15,0-2 0 16,-2 0 1-16,7 0-1 16,-5 1 1-16,3-3 0 15,-4 4-1-15,2 0 0 16,-4 0 1-16,1 2-1 15,-5 0 0-15,7-1 0 16,-5 1 0-16,3 0 1 0,-5 0 0 16,5-1 0-16,-5-2 0 15,4-1 0-15,-4 0 0 16,1-1 0-16,-4 1 0 16,3 2 0-16,-2 2 0 15,2-2-1-15,-4 1 1 16,6-1-1-16,-2 0 1 0,2-1 0 15,-2 1 0-15,3-2 1 16,-3 2-1-16,-2-2 0 16,1 0 0-16,-3-1 0 15,-5 1-1-15,2 0 1 16,-1 1-1-16,1 1 1 16,-1 1 0-16,5-1-1 15,-2 2 4-15,5 0 4 16,0-2 2-16,5-2 1 15,-2 2 0-15,6-3-1 16,-4-3-4-16,2 5-2 16,-3-3-1-16,-3 1-1 15,-6 1-1-15,0-2 0 16,-9 3 0-16,-2-1-4 16,-3 2-1-16,-6 0-17 15,-3 0-14-15,-1 0-28 16,-1 0-14-16,-3 0-43 0,3-4-20 15,2 6-71-15,0 3-98 16,0 6 3-16,-4 3-79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14.23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44 89 0,'3'-7'111'15,"1"2"-23"-15,3 2 1 16,0-1-16-16,1 2 0 16,-1 1-11-16,2-1 25 15,0 2 1-15,1 0 15 16,1 2-8-16,3-1 14 0,2 3-20 16,5 1-4-16,3-1-21 15,4-1-3-15,2-3-20 16,13 0-3-16,-1-2-9 15,13-1-4-15,0-1-9 16,10 3-4-16,-4-1-6 16,9 0 1-16,-7 4-1 15,9-4 4-15,-8 2 2 0,6 0 4 16,-9 0 2-16,8 0 0 16,-8 2-1-16,3-2-2 15,-8 0-6-15,6 0-2 16,-14 0-2-16,3 0-3 15,-9 2 2-15,5-2-1 16,-7 1 1-16,4-2 0 16,-7-3 0-16,5 1 2 15,-7-1 3-15,3-1 0 16,-6 1 1 0,3 1-1-16,-6 3-2 0,-1 2-3 15,-5-1-2-15,3 3 0 16,-1-2-1-16,-3 1 1 15,1-3 0-15,7 4 0 0,-4-4 0 16,4 0 4-16,-4-2 1 16,5 0 2-16,-4 0 2 15,2-1-1-15,-4-1-2 16,3 1-3-16,-6 1-3 16,-1 0-3-16,-8 1-1 15,-3 1-7-15,-5 0-3 16,-3-2-17-16,-2 2-10 0,-2 0-33 15,1 2-21-15,-3 3-69 16,-1 5-50-16,-4 10-111 16,-3 1-21-16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16.1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 80 34 0,'-3'0'81'0,"-2"2"16"16,3-4 21-16,0 4 6 15,0-4-11-15,1 4-1 16,-1-4-39-16,4 4-8 15,-6-2-23-15,6 2 13 16,0-2-1 0,-1 2 18-16,-1 1-1 15,4 1 12-15,-1 1-14 16,1-2 3-16,-2 1-17 16,8-1-1-16,-1-1-15 15,3 2 2-15,2 1-6 16,7-2 4-16,0 1-7 15,5 1 0-15,2-1-7 16,4-3-1-16,-1-1-7 16,4 2 1-16,-2-2-3 0,4 2 4 15,-4-2-2-15,11-2 1 16,-4-1-3-16,7-3 0 16,2-1-4-16,9 2-2 15,-8 0-4-15,6 1 0 16,-9-1-2-16,2 2-1 15,-10-3 0-15,6 3-1 16,-5-2 1-16,8-1-1 16,-8 3 0-16,5-1 1 15,-6-1-1-15,3 0 1 16,-6 0 0-16,6 1-1 16,-7-1 0-16,2 3 1 15,-6 2-1-15,3 0 0 16,-5-2-1-16,5 4 1 15,-7-2-1-15,7 2 1 16,-3-2 0-16,2 0 1 0,-1-2 1 16,8 2 0-16,-3 0 1 15,5-2 0-15,-6 4-1 16,10 0 0-16,-6-4-1 16,5 0-1-16,-1 4 0 15,7-4 0-15,-8 1 1 16,6-1-1-16,-3 2 0 15,-3-4 0-15,-4 3 1 0,-1 1-2 16,-6 0 1-16,-1 1 0 16,-1-1-1-16,1 0 1 15,3 0 0-15,6-1-1 16,-5 1 1-16,5-4 0 16,-2 3-1-16,4-3 1 15,-7 2-1-15,7-1 1 16,-5 3-1-16,1-2 0 15,-3 2 0-15,6 0 0 16,-8 2 1-16,5-2-1 0,-5 2 0 16,6-2 0-16,-6 0 0 15,5-4 0-15,-6 4 0 16,3-2 1-16,-5 4-1 16,1-4 0-16,-5 2 1 15,2 0-1-15,-2 0 1 16,4 0-1-16,-4 0 1 0,1 0-1 15,-3-3 1-15,4 3-1 16,-7-2 0-16,0 2 0 16,-4 0 0-16,1 2 0 15,-6 0 1-15,2-2-1 16,-3 1 1-16,1 3-1 16,2-1 1-16,-2 1-1 15,2-2 1-15,2-2-1 16,-1 0 1-16,-1 0-1 15,0 0 1-15,0 0-1 16,-3 0-1-16,1 1 1 16,-1 3-1-16,-1-4 1 15,-1 3 0-15,3-1 1 16,-3 0 0-16,1-1-1 16,1 1 1-16,-2 0-1 15,-1 0 1-15,1-4-1 16,0 2 0-16,-1 2 0 0,5-4 0 15,1 4-1-15,-2-1 1 16,2 3 0-16,-2-2 1 16,0-1-1-16,-3-1 0 15,2 2 1-15,-4-2-1 16,-2 0 0-16,-3-2 0 16,-1 2 0-16,1 0 0 15,-2 2 1-15,-2-4 0 0,4 2 1 16,-4 2 0-16,2-4-1 15,0 1 0-15,0-1-2 16,0-2-1-16,-1-1-29 16,-3-2-30-16,-5-1-92 15,-1-3-69-15,-9-5-169 16,-1 6-30-16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25.09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0 153 0,'-1'2'132'16,"-3"0"-21"-16,4 1-32 0,-3-1-17 15,3 0-30-15,0 3 1 16,0-2-2-16,1 1 14 16,5-1 14-16,2 1-2 15,3-4-8-15,3 0-6 16,5 2-16-16,0-2-18 16,0 0 0-16,2 0-1 15,-1 0-1-15,2 1 3 16,1 1 0-16,5 0 0 15,2 1 0-15,3-1-1 16,-2-2-2-16,6-3 0 16,-5-1 0-16,1-3 4 15,2 2 0-15,1 0 2 16,-4 3-1-16,3 0-1 16,-6 4-2-16,3 1 1 15,-4-1 0-15,5 2 5 0,-1-1 1 16,6-1 6-16,-1 0 1 15,5-2 1-15,-4 1-5 16,6-2 0-16,-6 1-4 16,1-2-4-16,-3 0-3 15,3-1 2-15,-6 1-1 16,0-2 2-16,0 4 1 16,2 0-1-16,-1 0-2 0,4 0-1 15,0 2-4-15,4-2-1 16,-3 4-2-16,1-3 1 15,-7-1-1-15,4 2 1 16,-6-4 0-16,3 2 0 16,-3-1 0-16,7 1 1 15,-4-2-1-15,4 0 1 16,-5 0 1-16,2 2 1 16,-7 0-1-16,4 2 3 15,-8 0-2-15,4 1 0 16,-2 1-1-16,2-1 0 15,0-1-1-15,2 0 0 16,-4-2 1-16,0-2 1 16,-1 4 1-16,-2-4 1 15,-4 2 0-15,2 0 0 16,-4 4-2-16,1-4 1 0,-3 1-2 16,3 1 4-16,-2 2 1 15,3-4 1-15,-3 0 0 16,6-2-1-16,-1 0-3 15,2 0-1-15,-2 2-2 16,-4-1 0-16,-3 2 0 16,-3-1 1-16,-4 0 2 0,-2 0 1 15,-1 2 1 1,-3-4 0-16,-1 2-1 0,2 0-2 16,3 0-2-16,2 0 0 15,2 0-1-15,3-1-1 16,-3 2 1-16,0-1-1 15,-2 0 1-15,0 0-1 16,-5 0 1-16,-1 0 1 16,-2 0 1-16,1 0 2 15,0 0-1-15,-2-1 0 16,0 1-2-16,-1-2-2 16,-4 0-1-16,-7 0-1 15,-4 1 0-15,-3 1 0 16,-2 1 1-16,-10-1-1 15,2 0 1-15,-8 4-1 16,3-1 0-16,-10 3-1 16,6-5 1-16,-9 3 0 0,7-2 1 15,-10-1-1-15,8 1 0 16,-1 0 0-16,4 1 1 16,-8-1-1-16,8 0 0 15,-10 1 1-15,0-1 0 16,2 2 0-16,7-4 1 15,-3 1-1-15,8 1 0 16,-5 0 0-16,7-4 0 0,-8 4 0 16,2-2 0-16,-2 0-1 15,2 0 1-15,-4 0 0 16,8 2-1-16,-8-2 1 16,3 3 0-16,-7-1 0 15,4 0 0-15,-8-1-1 16,8-1 1-16,-6-1 1 15,7-1-1-15,-6-2 0 16,6 3 0-16,-5-1 0 16,4 0 0-16,-4 0-1 15,10 1 1-15,-4 1-1 16,8 0 1-16,7 1-1 16,5-1 0-16,4 2 0 15,8 0 1-15,3-2-1 16,-5 0 1-16,5 2-1 15,-3-1 0-15,-1 1 0 16,0 0 1-16,-1 1-1 16,3 1 0-16,3-1-1 0,2-1 0 15,1 2-2-15,2-1 0 16,4-1 0-16,2 1 1 16,-1-1 1-16,2 0 2 15,1 0-1-15,1-1-1 16,-2-2-8-16,0-1-8 0,-1 0-51 15,-1 0-47-15,2-3-196 16,1 0 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43.732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398 81 12 0,'-2'4'7'16,"2"3"-1"-16,2-4 0 16,-2-3 0-16,0-1 6 15,2-5 26-15,-2 1 9 0,-2-2 17 16,0 2 7-16,2 3 7 15,0 2-24-15,0 0-3 16,2 2-16-16,-2 0-2 16,2-2-9-16,-2 0 1 15,-2-2-4-15,-3 0 2 16,0-1-6-16,-4 1 1 16,-2 2-2-16,4 0 8 15,0 2 0-15,2 1 5 16,2-3 0-16,-1 0 0 15,1 0-9-15,-1-1-3 16,-3-5-5-16,-2 3-4 16,1 1-3-16,-3 2-1 15,1-2-1-15,-1 2 1 16,6 4 6-16,-2-4 9 0,2-2 1 16,-1 0 1-1,1-1-2-15,-4-6-6 16,-1 2-10-16,-1 2-1 15,1 1 0-15,-4 3-1 0,0 4 0 16,0 1 0-16,2 3-1 16,-2-4 1-16,7-1 0 15,0 0-1-15,2-2 1 16,-1 0-1-16,-1-2 0 16,2 2 0-16,-4-2 1 0,2 4-1 15,-1 0 1-15,-3-1 0 16,2 1 0-16,-1 3 0 15,5-1 1-15,-1-4 0 16,1-2 0-16,2 2 0 16,-2-5-1-16,-1 1-1 15,1-3 0-15,0 7 1 16,1-1 0-16,1-1 0 16,1 2 5-16,2-2 4 15,-2 0 0-15,2 1 1 16,2-1 0-16,-2-2-4 15,0 3-5-15,0-3 0 16,0 2-1-16,0 1 0 16,0 1-1-16,2 0 1 15,0 1-1-15,-1-1 0 16,1 2 0-16,0 0 1 0,0-2-1 16,-1-4 0-16,-1 1 0 15,2-1 0-15,-2 1 0 16,0-1 0-16,0 6-1 15,-2-2-4-15,2-2-6 16,0 1-47-16,-1 1-39 16,2-4-115-16,1 4-18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45.218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17 110 127 0,'0'-3'97'0,"2"-2"-13"16,-1 1-30-16,-1 1-18 16,2 1-22-16,0 4 0 15,1-1 4-15,3 1 16 16,-1 0 9-16,5 0 18 15,-1-4 1-15,3-2 2 16,0 1-12-16,4-1-6 16,0-3-18-16,4-1-7 15,-6 1-12-15,5 1-3 16,-3-1-4-16,2 4 0 0,-1-1 0 16,4-1 2-16,-2 3 2 15,6 1 7-15,-6-6 3 16,2 0 7-16,-4 0-2 15,3-2 0-15,-4 2-6 16,4 4-5-16,-6 4-7 16,3 1 0-16,-5 3-2 15,-1-3 1-15,1 2 1 16,-3-3 8-16,-2-4 7 0,0 3 11 16,-2 0 2-16,-3-2 6 15,-2 0-9-15,-2 2-5 16,0 2-12-16,2 3-3 15,-3-3-5-15,3 5-1 16,-2-3-1-16,2 1 1 16,-2-3 0-16,2-1 3 15,-3 1 2-15,-4-4 2 16,0 2 0-16,-6-1 1 16,1 2-4-16,-2 1-1 15,0 3-3-15,-3-3 0 16,5 5 0-16,-3-2 0 15,2-1-1-15,-1-4 1 16,0 1 0-16,-3-2 0 16,-4-5-1-16,-5 3 0 0,-1 1-1 15,-6-1 1-15,5 1 0 16,0 4-1-16,5-2 1 16,3 0 0-16,5 0-1 15,-3-2 2-15,3-2-1 16,-1 3 1-16,2-1 0 15,3 0 0-15,3 1-2 16,4 1 1-16,2 0-1 0,4-2 1 16,2 2-1-1,1-4 2-15,2 4 0 0,2 0-1 16,-2 0 0-16,3 2 0 16,-1 0-1-16,1 0-1 15,-3-1 1-15,2 4-1 16,-2 1-2-16,-4 2-23 15,1 1-38-15,-9 3-198 16,-1 4 30-16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47.001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32 168 87 0,'-6'-4'51'0,"3"1"7"15,-1 3-15-15,1-2 14 16,-1 2 1-16,3-2 2 16,-1 2 7-16,4-3 13 15,-2-1-7-15,5-1 11 16,-2 0-16-16,1 1 0 15,-2 1-18-15,1 3-1 16,1 2-12-16,-1-2 1 16,1 1-3-16,-3-1 12 15,1 2 1-15,0-2 8 16,-2-2-5-16,0 1-1 0,3-1-17 16,-1-2-4-16,-2 1-13 15,2 1-3-15,5 2-5 16,-2-2-1-16,4-1-1 15,3-1 4-15,-1-1 2 16,4-2 3-16,1 0-1 16,5-2-1-16,-4 2-5 0,4 2-2 15,-5 0-4-15,2 3-1 16,-3 2 0-16,-1-2 0 16,-1 1 1-16,4-1-1 15,-5-3 1-15,4-2 1 16,-2 0-1-16,2-2 0 15,-6 4-1-15,-1-2 0 16,-4 5 0-16,-1 2 5 16,-4-2 1-16,0 2 0 15,1 0 1-15,3 0 0 16,-4-3-4-16,5 3 1 16,0-2 0-16,-1-2 0 15,-1 1-1-15,1 1-1 16,-2-1-1-16,-2 3 2 15,0-2 1-15,-2 2-1 16,4 2 1-16,-2-1-1 16,-2 1-2-16,4 0 0 0,-4 0 0 15,-3-1 0-15,-4 5-1 16,-5-5 0-16,-5 6 0 16,-6-1-1-16,-1 2 0 15,-5 3 0-15,3 1 0 16,0-1 0-16,3-1 1 15,1-1-1-15,6-6 0 16,1-1 1-16,3-2-1 0,-2 0-1 16,0 2 1-16,-3-2-1 15,2 3 1-15,1 1-1 16,5-1 1-16,3 1-1 16,4-1 0-16,2-1-1 15,4 0 0-15,3-2 0 16,1 0 0-16,1-2 0 15,1 0-2-15,1-1-29 16,2 3-23 0,3 0-70-16,-4-2-49 0,1-3-143 15,-4-6-10-15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1:21.27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2F125F1-AED5-431E-9CA3-B8EF1052B69B}" emma:medium="tactile" emma:mode="ink">
          <msink:context xmlns:msink="http://schemas.microsoft.com/ink/2010/main" type="writingRegion" rotatedBoundingBox="17590,7177 23098,6927 23141,7874 17633,8125"/>
        </emma:interpretation>
      </emma:emma>
    </inkml:annotationXML>
    <inkml:traceGroup>
      <inkml:annotationXML>
        <emma:emma xmlns:emma="http://www.w3.org/2003/04/emma" version="1.0">
          <emma:interpretation id="{2F32E60B-3F57-452F-A24D-BBEDE079334E}" emma:medium="tactile" emma:mode="ink">
            <msink:context xmlns:msink="http://schemas.microsoft.com/ink/2010/main" type="paragraph" rotatedBoundingBox="17590,7177 23098,6927 23141,7874 17633,8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AB2B7-3F9F-49B1-9506-4A5E51BFF86E}" emma:medium="tactile" emma:mode="ink">
              <msink:context xmlns:msink="http://schemas.microsoft.com/ink/2010/main" type="line" rotatedBoundingBox="17590,7177 23098,6927 23141,7874 17633,8125"/>
            </emma:interpretation>
          </emma:emma>
        </inkml:annotationXML>
        <inkml:traceGroup>
          <inkml:annotationXML>
            <emma:emma xmlns:emma="http://www.w3.org/2003/04/emma" version="1.0">
              <emma:interpretation id="{982EE73F-881A-4D30-A5F9-E2856415C6CD}" emma:medium="tactile" emma:mode="ink">
                <msink:context xmlns:msink="http://schemas.microsoft.com/ink/2010/main" type="inkWord" rotatedBoundingBox="17606,7531 18303,7499 18327,8031 17631,8063"/>
              </emma:interpretation>
            </emma:emma>
          </inkml:annotationXML>
          <inkml:trace contextRef="#ctx0" brushRef="#br0">2 63 291 0,'-2'-5'149'0,"2"3"28"16,2 2-65-16,0-1 26 0,0 2-16 15,1 1-2-15,1 0-27 16,0-1-6-16,-1 3-30 15,4 1 0-15,-2 5-10 16,3 5 9-16,-2 6-6 16,4 10 7-16,0 4-13 15,2 12-5-15,-1 2-12 0,3 5 0 16,-3-8-1-16,1 0 10 16,-1-12 1-16,0-5 10 15,-4-9-2-15,2-3 0 16,0-7-8-16,-2-9 10 15,-1-5-5-15,2-10 4 16,-2-8-7-16,1-8 0 16,0-2-14-16,0-13-5 15,-2-2-10-15,3-6-4 16,-4 3-6-16,3-3-3 16,0 10-2-16,0 5-1 15,0 11-1-15,0 0-2 16,-2 10-1-16,-1 2-6 15,1 6-3-15,-2 0-9 16,-2 6-1-16,-2 4-19 16,0 4-12-16,-1 3-56 0,-1 2-30 15,1 2-182-15,1-1-71 16,2 1-52-16</inkml:trace>
          <inkml:trace contextRef="#ctx0" brushRef="#br0" timeOffset="466.32">491 195 685 0,'9'-1'294'0,"-1"1"21"16,0-1-130-16,1 0-110 15,0-1 2-15,-1-1-39 16,3-1-13-16,0-1-23 15,2-2-41-15,-1-2-38 16,3-1-36-16,-4 1-227 16,7 2 34-16</inkml:trace>
          <inkml:trace contextRef="#ctx0" brushRef="#br0" timeOffset="805.98">507 373 959 0,'10'3'268'16,"0"-2"69"-16,3-1-269 16,0-1-33-16,4-1-13 15,1-3-21-15,5-2-47 16,-2-3-41-16,7-1-168 15,-5-1-84-15,4 1-63 16</inkml:trace>
        </inkml:traceGroup>
        <inkml:traceGroup>
          <inkml:annotationXML>
            <emma:emma xmlns:emma="http://www.w3.org/2003/04/emma" version="1.0">
              <emma:interpretation id="{1AB023D9-BF9A-4A3E-94DB-DA4ED416B5AA}" emma:medium="tactile" emma:mode="ink">
                <msink:context xmlns:msink="http://schemas.microsoft.com/ink/2010/main" type="inkWord" rotatedBoundingBox="19400,7095 23098,6927 23141,7874 19443,8042"/>
              </emma:interpretation>
            </emma:emma>
          </inkml:annotationXML>
          <inkml:trace contextRef="#ctx0" brushRef="#br0" timeOffset="4754.46">2081-14 241 0,'3'-11'161'0,"-2"-2"23"15,-3 0-46-15,-4-3 28 16,0 3-40-16,-4 1-2 15,-3 2-41-15,-3 2-22 16,0 5-29-16,-6 6-8 16,0 3-18-16,-7 12-4 15,3 2-5-15,-4 10 4 16,7 1 6-16,1 3 9 16,8-5 5-16,5 3 7 15,6-7-4-15,6-1-2 16,4-8-6-16,8-2-4 15,3-8-7-15,3-6-3 0,0-6-1 16,4-4-3-16,-2-3 0 16,1-5 1-16,-4 3 1 15,4-3 1-15,-5 2 2 16,-2-1 0-16,-3 1 0 16,-1 2 0-16,-6-1 1 15,-1 1 1-15,-5 3 2 16,-1-1 4-16,-2 4 0 0,0-2 2 15,-2 5 0-15,3-2-2 16,0 5-4-16,0 0 2 16,-1 0-3-16,2 2 0 15,-1 3 4-15,1 3 7 16,-2 3 6-16,2 10-2 16,0 3-1-16,1 7 0 15,0 2-5-15,1 12-6 16,-1 2 2-16,-1 9-2 15,2 2-3-15,0 3-1 16,0-11-3-16,1-1-1 16,0-14-4-16,-3-5-26 15,1-9-17-15,0-7-67 16,-1-9-61-16,1-8-178 16,1-7-3-16</inkml:trace>
          <inkml:trace contextRef="#ctx0" brushRef="#br0" timeOffset="5282.49">2023-70 608 0,'8'7'232'16,"0"-5"23"-16,2 0-127 0,2-1-69 15,3-3-1-15,0 0-32 16,3-1-2-16,0-2-22 16,4-2-29-16,2-2-29 15,4-1-99-15,-4 0-124 16,3 1-18-16</inkml:trace>
          <inkml:trace contextRef="#ctx0" brushRef="#br0" timeOffset="5048.11">2153-442 566 0,'-3'11'141'0,"-1"3"107"16,1 4-158-16,1 8 18 16,-1 2 11-16,0 12-17 15,1 4-48-15,2 13-9 16,-1 1-17-16,2 6-12 16,-1-10-10-16,4-4-4 15,1-13-31-15,0-7-90 16,0-14-70-16,1-3-116 15,1-7-73-15</inkml:trace>
          <inkml:trace contextRef="#ctx0" brushRef="#br0" timeOffset="5735.66">2337 0 762 0,'15'10'255'0,"2"-3"46"15,-2-4-221-15,2-4 11 16,-4-5-48-16,-1-6-7 16,-4-3-17-16,0-5-10 15,-1 2-7-15,-2-4-1 16,-2 7 0-16,-1 2 0 16,-2 4 0-16,0-1 1 15,-1 5-2-15,-2-3 0 16,0 1-1-16,-4-2 1 15,-1 0 0-15,-2-2 0 0,-1 2 2 16,-3 4 2-16,0 4 0 16,-4 6 0-16,2 6 0 15,-2 8 1-15,3 2 1 16,0 7 6-16,5-1 2 16,2 2 4-16,5-2 1 15,4 3 5-15,3-4-5 16,10 2-1-16,5-3-5 0,5 0-2 15,3-6-8-15,5-2 0 16,-7-7-6-16,3-8-14 16,-7-4-12-16,0-9-49 15,-9-3-49-15,-1-7-227 16,-5 0 26-16</inkml:trace>
          <inkml:trace contextRef="#ctx0" brushRef="#br0" timeOffset="5954.45">2394-270 693 0,'10'-8'307'0,"1"2"11"0,-2 3-156 16,3 0-79-1,-1-1-33-15,2-3-18 0,-2-1-29 16,0-6-72-16,0 1-55 16,2-6-210-16,0 0-8 15</inkml:trace>
          <inkml:trace contextRef="#ctx0" brushRef="#br0" timeOffset="8251.46">3140-20 417 0,'3'5'168'15,"-1"-6"55"-15,-1-1-100 16,-3-4-24-16,-1 1-11 16,-5-5-4-16,-1 2-37 15,-3-2 8-15,0 2-1 16,-1 1-2-16,1 4-11 15,-3 1-4-15,2 4-18 16,1 3-2-16,-1 3-5 16,2 6-3-16,2 3-6 0,3 3 0 15,1 0 0-15,2 4-1 16,3-1 1-16,1 3 0 16,2-4 0-16,3 2 5 15,0-5 1-15,2-4 7 16,2-7 4-16,0-4 7 15,-1-4-2-15,-1-4 1 16,-2-3-7-16,1-5-3 16,-2-2-6-16,0-6 2 15,1-1 0-15,1-9 4 16,0-1 5-16,0-8 11 16,-1 0-3-16,-2-5 2 15,-3 6-6-15,-3-3-4 16,0 11-9-16,0-2-3 15,-1 8-4-15,0 1 0 0,2 7-3 16,0 0-3-16,0 6-1 16,0 3-4-16,1 4-2 15,0 6-3-15,0 2-1 16,-1 10-1-16,0 6 4 16,3 11 1-16,-1 4 3 15,5 10 3-15,2 0 0 16,5 2 2-16,1-9-1 15,4 1 2-15,3-11-1 16,2-1 0-16,-2-8 1 0,2-1 0 16,-3-6-1-16,2 0 3 15,-6-8 0-15,2-5 0 16,-5-4 1-16,1-7-8 16,-5-4-9-16,-1-6-9 15,-4-2-6-15,-5-4-3 16,-4 3 8-16,-4-2 6 15,-2 6 8-15,-5 1 6 16,1 8 5-16,1 3 1 16,3 5 2-16,-2 3 0 15,2 4-1-15,2 2-1 16,1 3-3-16,-2 2-1 16,5 3 0-16,2 6 1 15,2 0 1-15,1 8 3 16,4-1 2-16,5 7 3 15,0-3 0-15,5 1-1 16,1-8-2-16,7-3-3 16,0-8-8-16,4-6-28 15,0-7-33-15,3-7-120 16,-6-4-120-16,-2-4-54 16,-5 1-113-16</inkml:trace>
          <inkml:trace contextRef="#ctx0" brushRef="#br0" timeOffset="9265.63">3768-187 601 0,'-1'2'139'0,"1"4"71"0,1 4-178 16,-1 5 30-16,0 6-10 16,1 12 8-16,1 3-11 15,0 8 2-15,2-1-15 16,-1 3 3-16,-1-8-4 15,-1-1 0-15,1-7-6 16,-2-4 11-16,0-6-1 16,-2-4 5-16,1-5-5 0,-2-6 4 15,1-6-9-15,-3-8-3 16,3-6-8-16,-1-12-2 16,1-1-8-16,3-11-6 15,2 1-6-15,3-4-2 16,3 3-1-16,6-2-1 15,1 7 0-15,6 2-1 16,-1 6-2-16,5 2-16 16,-3 5-10-16,2 2-17 15,-4 6-7-15,2 6-8 16,-6 7 13-16,-3 11 9 16,-7 6 17-16,-3 10 8 15,-9 5 12-15,-7 5 4 16,-3-4 5-16,-6 1 5 15,-2-9 1-15,-2-5 3 0,2-11 1 16,-1-2 4-16,4-7-3 16,0-3 5-16,6-3 0 15,1-3 1-15,4-1-5 16,5-1-2-16,2-1-7 16,3 2-1-16,3 0-1 15,1 1 5-15,2 6 3 16,4 0 3-16,-1 3 2 15,3 5 3-15,1 4-6 0,4 5-1 16,0 2-3-16,6 9-1 16,-3 0-6-16,3 3-1 15,-4-4-14-15,-2-2-88 16,-6-10-102-16,-3-2-141 16,-9-9-74-16</inkml:trace>
          <inkml:trace contextRef="#ctx0" brushRef="#br0" timeOffset="9722.08">4032 103 828 0,'20'-8'288'0,"-1"0"58"16,1 1-218-16,1-4-43 0,-4 2-30 15,1-5-6 1,-5 0-33-16,-1-7-5 0,-3 3-13 16,0-5-6-16,-2 2-4 15,0-1-2-15,-1 4-1 16,-4 0 8-16,0 6 5 16,-4 2 4-16,-3 7 3 15,-4 3-1-15,-3 4 0 16,-4 4-2-16,-3 3-2 0,-1 5-1 15,1 1-1-15,2 5 1 16,4 0 1-16,3 6 3 16,5-3 5-16,3 6 11 15,2-2 2-15,3 3 2 16,5-4-2-16,5-1-6 16,2-6-13-16,6-6-18 15,1-8-11-15,4-5-17 16,-3-5-10-16,2-7-25 15,-4-2-5-15,-2-5-79 32,-3-1-87-32,-1-3-72 0,-8 0-65 15</inkml:trace>
          <inkml:trace contextRef="#ctx0" brushRef="#br0" timeOffset="9922.58">4146-206 1017 0,'6'-3'262'0,"5"-4"76"16,4 3-285-16,2-5-40 15,0-2-10-15,1-1-55 16,-2-1-74-16,4-3-213 15,-4 2-5-15</inkml:trace>
          <inkml:trace contextRef="#ctx0" brushRef="#br0" timeOffset="10594.53">4603-32 414 0,'2'-17'221'16,"-6"-4"74"-16,-4 5-85 16,-5 0-49-16,-4 2-5 15,-5 0-42-15,-1 5-74 16,-2 1-9-16,3 3-10 0,2 4-8 16,5 5-9-16,-1 5-3 15,4 6-1-15,-1 10-1 16,3 2 2-16,-1 10 5 15,3 1 3-15,4 4 2 16,4-6 1-16,2 1-1 16,6-7-4-16,4-4-1 15,1-7-6-15,2-6-5 16,1-10-3-16,3-6-10 16,0-7-1-16,-1-9 3 15,-2-1 4-15,0-4 6 16,-4 1 10-16,1-3 3 15,-4 4 2-15,0-4 0 16,-3 3 0-16,-4 3 0 16,-2 2-2-16,-1 5 1 0,-1 6-2 15,-1 3-1-15,0 3-2 16,0 3 1-16,1 0-3 16,1 2 2-16,0 0 3 15,1 6 4-15,2 0 1 16,0 7 0-16,2 4-2 15,2 5-3-15,0 0-5 16,2 4-2-16,1-6-27 0,-1-2-111 16,1-7-147-16,1-4-73 15,-2-7-134-15</inkml:trace>
          <inkml:trace contextRef="#ctx0" brushRef="#br0" timeOffset="10987.42">4816-114 832 0,'-8'7'275'0,"6"-3"30"15,-5 1-215-15,-2-1-46 16,-1 0-47-16,0 0 34 0,-1 3-18 16,0-1-11-16,0 5 3 15,3 1 3-15,-1 4 8 16,3 1 2-16,1 4 6 16,3-3 1-16,1 4 1 15,3-1-5-15,2 1 4 16,4-5-4-16,3 2 1 15,1-6-6-15,2-1-4 16,2-4-11-16,2 0-25 16,2 0-24-16,3-3-49 15,-2-3-83-15,1-4-182 16,-1-4 7-16</inkml:trace>
          <inkml:trace contextRef="#ctx0" brushRef="#br0" timeOffset="11674.99">4875-56 816 0,'2'7'264'16,"6"-2"34"-16,3-5-212 16,4-3-54-16,5-1-15 15,4-2 3-15,0 0-1 16,5-1-2-16,-2 0-11 15,2 1-2-15,-5 2-3 16,-2 1-1-16,-4 4 0 0,-2 2-2 16,-4 2 0-16,-2 7-2 15,-3 3 1-15,-2 3 0 16,-1 3 0-16,-3 4 1 16,-1-2 0-16,2 5 1 15,-1-2-1-15,1 3 0 16,-1-5-12-16,-1-1-99 15,0-7-198-15,2-7 22 16</inkml:trace>
          <inkml:trace contextRef="#ctx0" brushRef="#br0" timeOffset="11299.95">4975-281 472 0,'4'1'239'16,"-2"2"29"-16,-1 4-123 16,1 4 13-16,0 3-37 15,-2 9-39-15,2 2-29 16,0 12-12-16,1 1-21 0,0 12-8 16,3-6-8-16,0 4-2 15,1-9-15-15,0 2-64 16,-1-12-63-16,-1 5-184 15,-3-6-23-15</inkml:trace>
          <inkml:trace contextRef="#ctx0" brushRef="#br0" timeOffset="11878.14">5137-270 1047 0,'7'6'267'0,"-12"-6"55"16,5 1-305-16,0-2-129 16,-1-4-241-16,-1 1 54 15</inkml:trace>
          <inkml:trace contextRef="#ctx0" brushRef="#br0" timeOffset="12660.3">5212 68 679 0,'13'-5'311'16,"6"-2"9"-16,3 2-160 16,6-2-53-16,-1 0-44 15,4-1-13-15,-3 0-22 0,3 1-29 16,-4 0-31-16,0-3-106 16,-9 0-116-16,1 0-93 15,-6 0-92-15</inkml:trace>
          <inkml:trace contextRef="#ctx0" brushRef="#br0" timeOffset="12410.27">5434-175 616 0,'14'-13'211'0,"0"-3"93"0,-3 2-176 15,-1-8 0-15,-1 1-22 16,-4-4-45-16,-2-2-62 15,-4-4-15-15,-3 4-4 16,-3 1-1-16,-1 5 8 16,-4 4 6-16,2 7 9 15,-4 5 1-15,2 4 1 16,-2 5-1-16,2 3-1 16,-2 5-1-16,1 3-2 15,0 5 1-15,2 1 3 0,0 6 7 16,3 1 2-16,2 8 4 15,4 0 1-15,4 7 1 16,2-2-4-16,2 6 1 16,1-5-3-16,1 4-1 15,0-6-5-15,2 4-2 16,0-6-4-16,-2 3-18 16,-2-4-4-16,-1 1-79 15,-5-7-45-15,-3-4-179 16,-1-10-17-16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48.67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528 7 79 0,'-7'-2'161'0,"3"4"-24"16,1-4 24-16,3 4-35 15,0-2-13-15,1 0-47 16,1 0-10-16,-2 0-19 16,-2 0 1-16,6 0-6 15,-4 0 13-15,0 2 3 0,2-2 6 16,-1 0-7-16,-2 0 5 16,2 0-11-16,-1 1-2 15,0-2-13-15,0 1-3 16,2 0-12-16,-4 1-3 15,1-2-6-15,-5 4 0 16,3-1 0-16,-4-2 0 16,0 0 2-16,-7 3 1 15,0 1 0-15,-5-1 1 16,-4 1-1-16,-3-1 0 16,1-1-1-16,-4-2 0 15,4 0-1-15,-1-2 0 16,1 2-2-16,-1-1 0 15,7 1-1-15,-4 1 1 16,2 3-2-16,4-1 2 0,1 4-1 16,2 0 1-16,4 0-1 15,-3 2 1-15,3-2-1 16,-4-2 0-16,2-1 1 16,0-1-1-16,5-1 0 15,-2 0 0-15,4-2 0 16,1 0 0-16,1-2 0 15,-1 0 0-15,1 1 0 0,-1 1 0 16,-1 1 0-16,1-1 0 16,1 2 1-16,-2 2-1 15,1-4 0-15,2 1 0 16,1-1 0-16,-1 0 1 16,2 0-1-16,2 0 1 15,-2-1-1-15,1 1 0 16,1 1-1-16,2 1 1 15,-1-4-1-15,8 4 1 16,-4 0 1-16,7-4 0 16,0 0 0-16,5 1-1 15,-5-1 1-15,3-3-1 16,-1 1 0-16,0 1 0 16,-2-3 0-16,1 3 0 15,3 1 0-15,1 0 1 16,-1 2 0-16,3-1 0 0,-4-1 0 15,0 2-1-15,-3-2 1 16,2 0-1-16,-4 2 0 16,1-1 0-16,-5-3 0 15,5 2 0-15,-1-1 0 16,2 1 1-16,2 0-1 16,3-1 0-16,-4-1 1 15,3 1-1-15,-1 1 0 16,1-1 0-16,-6-3 0 0,6 3 0 15,-4-1-1-15,-2-1 1 16,-2 0-1-16,1 3-1 16,-4-1 0-16,-4 1-2 15,1 2-1-15,-4 3-14 16,-2-1-19-16,-1 5-68 16,-1 0-65-16,2-2-117 15,1 2-37-15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50.235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 15 174 0,'0'0'122'0,"1"-2"7"15,-2 2-33-15,1 2 8 0,1-4-17 16,-2 4 5-16,1-2-19 16,0 0-3-16,0 0-23 15,1 0-4-15,3-2-17 16,-1 2-2-16,3-1-6 15,2-3 0-15,-1 1-1 16,2 1 8-16,-2 0 1 16,2 2 5-16,-4 2-1 0,6 1-1 15,-1 3-10-15,6-1-4 16,-2 1-8-16,3-4-3 16,1 1-1-16,1-4 0 15,-3 1 0-15,3-2 0 16,-2 0-1-16,3 0 4 15,-6 4 3-15,1 2 5 16,-1-3 2-16,-2 3 4 16,1-1-2-16,1 1-2 15,-2-4-5-15,0 2-2 16,0-4-4-16,-1 2-1 16,-4 0-2-16,2 0 0 15,-2-2 1-15,0 4 1 16,-4-2 0-16,1 2 1 15,1-1 0-15,-2-1 0 0,3 0-3 16,1-1 0-16,0-3-1 16,-2 2 1-16,0-1-1 15,-5 1 1-15,0 0 1 16,-3 1 3-16,3 1 1 16,-2 1 1-16,-2 1 0 15,-1 0-1-15,5 1-3 16,-5 1-2-16,0-4-1 15,-1 0 0-15,1 0 0 0,-5-2-1 16,-4 2-1-16,0 0-1 16,-6 2 0-16,1 0 1 15,0-1 0-15,0 1 0 16,0-2 1-16,-2-2 0 16,1-1 0-16,-4 1-1 15,3-1 1-15,-2-1-1 16,2 4 0-16,2 0 1 15,3-2 0-15,2 2 1 16,4 2-1-16,3-2 0 16,0 0 0-16,2 2-1 15,1 1-1-15,-3-1 1 16,0 3 0-16,-2 1 0 16,1 0 1-16,-1-1 1 0,0 0-1 15,4-3 1 1,3 0-1-16,0 0-2 0,1-2-2 15,-1-2-17-15,4 2-11 16,-2-5-34-16,3-2-31 16,4-1-207-16,4 4 41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4:54.80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526 57 183 0,'-2'5'99'16,"1"-3"-9"-16,1-2-36 16,1 0-41-16,1 0-8 15,-4-2-3-15,4 4-1 16,0-1 18-16,-2 1 17 16,2 0 29-16,-2-2 11 0,0 0 18 15,0-2-14-15,-2 2-14 16,2 2-29-16,-4-4-11 15,3 2-19-15,-3-2-3 16,1 4-3-16,-3-4 1 16,3 4-1-16,-4-2 7 15,-2 0 3-15,-1-2 4 16,-1 4 2-16,-3 0 8 16,-1-4 0-16,-1 6 3 15,4-3 1-15,-6-1 1 16,6 2-6-16,1 0-8 15,3-2-6-15,-3 0-5 16,4 0 0-16,-3-2 2 16,-1 4 7-16,-5-2-3 15,2 0 0 1,-1-4 2-16,1 3-5 0,-4-3-6 16,6 1 4-16,0-4-1 15,0 1-4-15,-2 5 0 16,1-3-1-16,1 2 1 15,0 2-1-15,0 4 1 0,3 1 0 16,0-1 1 0,2-3-1-16,-2 3 0 0,3-2 0 15,-5-2-1-15,2 3 0 16,-1-3 0-16,1 0 1 16,0 0-1-16,2-2 0 15,4 2 1-15,-2 2 0 16,1 0 0-16,1-2 0 15,-1 2-1-15,1-1 0 16,-1-1 0-16,1 0-1 16,-3 2 0-16,1 0 0 0,2 0 2 15,1 1 0-15,0-3 0 16,2-2 0-16,2 1 0 16,-4-5 1-16,2 1 0 15,2 5-1-15,-2-2 1 16,0 2-1-16,0 0 0 15,-2 0-1-15,0-1 0 16,-1 1 0-16,3 1 0 16,-2 1 0-16,4-2-1 15,0 2 1-15,1 0 0 16,-1-4-1-16,-2-2 1 16,2 1 0-16,-2 1 0 15,-2-3-1-15,2 3 1 16,0 0 1-16,0 4-1 0,0-2 1 15,2 4 0-15,-2-4 0 16,0 0 0-16,1 0-1 16,-1 1 0-16,0-2 0 15,6 2 0-15,-5 1 0 16,5-2 0-16,1-2 0 16,1 2 0-16,-1-1 1 15,6-3 0-15,-3 2 0 16,4-3 0-16,0 0-1 0,2 0 1 15,-1 1-1-15,3 1 0 16,-2 3 0-16,3 1 0 16,-3 1 0-16,3 0 0 15,-2 0 0-15,4-2 0 16,-1 1 1-16,0-1-1 16,-4-3 1-16,0-1 0 15,-2 3 1-15,0-3 3 16,-5 1-1-16,3 4 1 15,-3-1-1-15,-1 2-1 16,-1-2-2-16,2 0 0 16,0 0 1-16,3 0-1 15,-1 0 0-15,3 0 0 16,-2 0 0-16,-4 0 0 16,-1 2 0-16,-1-2 0 0,-3-4-1 15,4 3 1-15,2 1-2 16,0-2 1-16,-2 0-1 15,0 2 0-15,-2 0-1 16,-2 0 1-16,-3 2 0 16,2 0-1-16,-2-1 0 15,0-1-3-15,-2 0-2 16,2-1-26-16,0 1-22 16,0-6-75-16,2 1-85 0,-2 2-47 15,2-4-63-15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5:00.576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374 63 30 0,'2'0'73'0,"-2"-7"10"15,0 2 18-15,0-2 13 0,4 3-6 16,-4-3 6-16,3 4-31 16,-1 3-6-16,-2-2-26 15,-2 0-3-15,0 6-16 16,-3-1-2-16,3 1-7 16,-1-1 8-16,1 3 1 0,-3-3 11 15,1-1 2-15,1-2 0 16,-1 0-12-16,3-2-9 15,-3-1-14-15,1-3-4 16,1 3-3-16,-3 3-2 16,-1-2 0-16,1 6-1 15,-2 1 1-15,-3 0 5 16,1-1 5-16,-3 4 5 16,-2-2 1-16,0-3 1 15,-2-1-5-15,-3-2-3 16,0-4-6-16,1 4 0 15,1-1 0-15,-1 1 2 16,6 3 3-16,-2-1 4 16,5 0 2-16,2-1 1 15,4-2-4-15,-1 1-2 16,4 0-5-16,0 0-1 16,-2 0-3-16,1 1 0 0,-3-1 0 15,2-1 0-15,-3-1 1 16,3 2 2-16,1-2 0 15,-1-3 0-15,0 1-1 16,0-1-1-16,1-2-1 16,1-2 0-16,0 6-1 15,-2-4 0-15,2 2 0 16,0-1 0-16,2 5 0 16,-2-3 0-16,1 2 1 0,-1 2-1 15,-1-1 1-15,-1 2 0 16,-5 1 0-16,0 0 0 15,0 1-1-15,-2 1 1 16,-1-1 0-16,5 3-1 16,1 1 1-16,-3-7 0 15,5 3 1-15,1 1-1 16,-1-4 2-16,-3 0 1 16,5 3 1-16,-6 1 0 15,5-3 0-15,-1 6-1 16,0-5-2-1,0 0 0-15,1 0-1 16,2-2 1-16,-2 0-1 0,2-2 1 16,3 0 2-16,-1-1 0 15,-1 1 0-15,3-2 1 16,-1 3-1-16,-1 1 0 16,-1 0-1-16,2 0-2 15,-1 3 0-15,1 1 0 16,1-3-1-16,2-2 0 15,0 1 0-15,1 0 0 16,5-4 0-16,1 6 0 16,1 0-1-16,5 1 0 15,-5-1 0-15,8 1 1 0,-4 1 0 16,8-4-1-16,-5-2 1 16,4-1 0-16,-5-6 0 15,0 0 0-15,-3 4 1 16,-2 1 0-16,-6 1 0 15,-1 1 0-15,-2 0 0 16,-2-1 0-16,0-1 0 16,1 1 0-1,2 3-1-15,1-2 0 0,1 0 0 0,-1-1 1 16,-2-2-1-16,0-2 0 0,-3 3 1 16,3 4-1-16,-2 0 0 15,-2 2 0-15,1 0 0 16,-1 1 1-16,1-3 0 15,-1-2-1-15,1 4 1 16,-1 0 1-16,-3-2 0 16,0-2 0-16,-1 4 1 15,-3-2 1-15,-3-2-1 16,0 4-1-16,-2-2 0 0,-1 5-1 16,-1-1 0-16,1-1-1 15,-1 1 1-15,-1 1 0 16,2-5 0-16,-4 2-1 15,3-1 1-15,-1-1-1 16,-2-1 0-16,-3 2 0 16,1 1 0-16,-5 3-1 15,0 1 0-15,2 1 0 16,3-2 0-16,0-2 0 16,8-1 0-16,2-4 0 15,1 2-1-15,3 0 1 16,2 0 0-16,0 0 1 15,0 4-1-15,2-4 0 16,-7 2 0-16,0-2 0 16,-2 3-1-16,-2 1 1 15,4 1-1-15,-1-2 1 16,5 3-1-16,-1-8 0 0,4-2-1 16,-2-1-1-16,1-2 0 15,1-3-1-15,2 1 0 16,-1 2-1-16,1 2 1 15,1-1-1-15,0 5 2 16,-1-1-1-16,-3 2 0 16,-1-2-3-1,-1 2 1-15,-1 0-1 16,0-2 0-16,-1 1-5 16,3 2-7-16,0 1-27 15,0-2-19-15,1 0-19 16,3 2-91-16,-1 0-99 15,-1-1 13-15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1:55.462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 72 45 0,'-7'3'90'15,"2"-1"2"-15,1 0 29 16,-3-1-11-16,4-2 12 0,1 1-22 15,2 0 0-15,2 0-20 16,-1 1 3-16,1 3-16 16,0-2-1-16,1 3-15 15,-3-3-4-15,4 1-14 16,-4-3-1-16,3 2-9 16,-1 0 3-16,5-2-3 15,-2 1 5-15,2-1-3 0,2 0 5 16,0-1-6-16,3 2 2 15,-2-2-7-15,8 1-1 16,-6-2-4-16,9 2-3 16,-3-4-5-16,3 3 0 15,-2-1-2-15,4 0-2 16,-4-1 3-16,3 3 4 16,1 1 0-16,5-1 4 15,-5 0 0-15,7-1 1 16,-2-1-2-16,3-2 2 15,-3 1-3-15,5 1-1 16,-5 0-4-16,5 4 0 16,-10-4-3-16,10 4 0 15,-7-4 0-15,8-1 2 16,-8 1 2-16,5-1 4 16,-4-1 0-16,2 2 3 15,-1-1-2-15,4-1-2 0,-4 3-4 16,3-1-1-16,-6 4-3 15,2-1 0-15,-4 1-1 16,5 2 0-16,-5-6 1 0,5 4 1 16,-2-4 1-16,4 0 5 15,-4-1 0-15,7-1 3 16,-5 1-1-16,2-1-2 16,0 1-3-16,-1 1-2 15,-1 2-1-15,2-2-1 16,0-1 0-16,3 4 1 15,0-2 1-15,-3-1 0 16,-1 2 2-16,1-2 0 16,-5 0-1-16,-3 1 0 15,3-1-2-15,-6 0 0 16,-3 0 0-16,-1 1 0 16,1-3-1-16,0 1 2 15,0-1 0-15,5 2 1 16,-6-1 2-16,5 3 0 15,-5 0 0-15,-1 2-1 0,-3-2-2 16,-2 1-1-16,-3 1-1 16,0-2 1-16,-3 0-1 15,1 0 0-15,-1 2 1 16,1-2 3-16,1 0 0 16,-2 2 2-16,-1 1 1 15,2-1 1-15,-4-2-3 16,1 3-1-16,-1-1-2 0,2 0 1 15,0 0-3-15,1 1 1 16,3-1 0-16,-1 0 0 16,0-1-1-16,2 3-1 15,-2-2-1-15,-1 1 1 16,-1-1 0-16,-1 0-2 16,0-1 0-16,-2-1-15 15,-2-1-25-15,-5-3-70 16,-2-1-66-16,-12 0-222 15,-3 1-5-15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1:56.885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2 119 66 0,'-1'-2'72'0,"4"4"-5"15,1 2 31-15,-3-4-15 16,1 5 19-16,0-2 3 16,-2 1 7-16,-2-2-21 0,-1-2 2 15,3 0-18-15,-2-2-1 16,0 0-14-16,0 0-4 16,2 2-16-16,0-1-6 15,0 2-10-15,4-1-3 16,-1 2-6-16,6 0 1 15,0-2-2-15,1-2 4 16,6 0-1-16,3-1 4 16,0-1-1-16,6 1 3 15,3-1-4-15,2 1-3 16,-1 1-6-16,10-1-1 16,-6 1-6-16,7 0-1 15,-1 0-1-15,8 1 1 16,-7-3 0-16,12 1 4 0,-1 1 3 15,5-3 2-15,-5 1 0 16,5-1 0-16,-9 1-4 16,0-1 1-16,-7 2 0 15,6-2 2-15,-4 5 1 16,5-2 1-16,-4 2-2 16,10 0-2-16,-4 0-3 15,5-2-1-15,-3 0-2 16,6-1 1-16,-8-1-1 15,4 3 1-15,-11-5-1 0,-2 1 2 16,-11 0 1-16,1 0 0 16,-7-1-1-16,-4 3 0 15,0 3-2-15,-1-2-1 16,-1 4-1-16,-1 0 0 16,0 1 0-16,-1-3 0 15,-1 4 0-15,2-4 1 16,-4 1-1-16,6 1 1 15,-6 0-2-15,0-2 0 16,-3 0-1-16,-2-2-3 16,-2 0-6-16,1-1-45 15,-3-2-37-15,-1-1-142 16,-4 1-90-16,-5-4-49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2:05.4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61FCC6-C5D8-46F0-8099-ABCE027E4B06}" emma:medium="tactile" emma:mode="ink">
          <msink:context xmlns:msink="http://schemas.microsoft.com/ink/2010/main" type="writingRegion" rotatedBoundingBox="13964,7500 24711,7228 24770,9556 14022,9828"/>
        </emma:interpretation>
      </emma:emma>
    </inkml:annotationXML>
    <inkml:traceGroup>
      <inkml:annotationXML>
        <emma:emma xmlns:emma="http://www.w3.org/2003/04/emma" version="1.0">
          <emma:interpretation id="{61967E31-C63C-45F8-872E-385B8241650E}" emma:medium="tactile" emma:mode="ink">
            <msink:context xmlns:msink="http://schemas.microsoft.com/ink/2010/main" type="paragraph" rotatedBoundingBox="13964,7500 24711,7228 24770,9556 14022,9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5E314-D700-4613-A008-91A968D2CC20}" emma:medium="tactile" emma:mode="ink">
              <msink:context xmlns:msink="http://schemas.microsoft.com/ink/2010/main" type="line" rotatedBoundingBox="13964,7500 24498,7233 24524,8242 13989,8508"/>
            </emma:interpretation>
          </emma:emma>
        </inkml:annotationXML>
        <inkml:traceGroup>
          <inkml:annotationXML>
            <emma:emma xmlns:emma="http://www.w3.org/2003/04/emma" version="1.0">
              <emma:interpretation id="{FA5BE22F-E59A-44C3-909C-53E33D6D338C}" emma:medium="tactile" emma:mode="ink">
                <msink:context xmlns:msink="http://schemas.microsoft.com/ink/2010/main" type="inkWord" rotatedBoundingBox="13964,7500 18184,7393 18210,8401 13989,8508"/>
              </emma:interpretation>
            </emma:emma>
          </inkml:annotationXML>
          <inkml:trace contextRef="#ctx0" brushRef="#br0">43 5 705 0,'6'-5'146'0,"-3"7"69"16,-1 1-205-16,1 8 12 16,-3 4 7-16,-1 10 22 15,-1 6 8-15,-5 18 6 16,-2 7-5-16,-1 11 2 15,-1-3-17-15,1 10-1 16,3-11-6-16,7 3-4 16,7-12-2-16,7 2 10 15,3-16-5-15,9-1 4 16,0-15-4-16,9-8-3 16,0-13-16-16,7-10-5 15,-2-12-7-15,2-12-3 16,-3-6-3-16,1-17 1 15,-3 5 0-15,-1-9 1 16,-6 6-1-16,-5-6 0 0,-10 13-2 16,-1-4-1-16,-7 9-1 15,-3 3 2-15,-2 12 0 16,-2-1 1-16,-2 9 1 16,-3 3 1-16,1 2-2 15,1 5 0-15,1 7 0 16,0 1-1-16,2 5 0 0,2 11 0 15,-4 2 0-15,0 9 0 16,1 7 0-16,-3 11 0 16,-5-4 0-16,4 12 0 15,0 2 1-15,1 7 0 16,1-6 0-16,6 10 0 16,3-15-1-16,-3-5-9 15,2-15-18-15,4-13-54 16,-2-14-43-16,0-14-103 15,-2-8-130-15,9-15-13 0</inkml:trace>
          <inkml:trace contextRef="#ctx0" brushRef="#br0" timeOffset="7258.48">807 101 421 0,'5'4'164'15,"-3"1"4"-15,0 6-89 16,-1 3-72-16,1 3-3 0,-7 0 0 16,3 13 27-16,-3 0 13 15,-4 14 18-15,-1-2 11 16,-3 10 21-16,0-7-23 15,-1 6-8-15,1-14-18 16,3-1-7-16,3-9-22 16,2-6 8-16,3-11-3 15,0-1 7-15,4-7 1 16,3-6 5-16,0-3-11 0,4-9-3 16,5-5-8-16,4-10-3 15,-1-2-5-15,7-7-2 16,1 1-1-16,5-3 0 15,-4 7 0-15,2 2 0 16,-4 5 0-16,-1 9 0 16,-7 5 0-16,-1 7-2 15,-4 7 0-15,-4 9 0 16,0 5 0-16,-2 12 0 16,0 4 2-16,-3 11 0 15,2-2 3-15,-1 12 0 16,4-8 1-16,-2 4 0 15,8-6-1-15,1-3 0 16,0-13-1-16,5-3 2 16,2-13 1-16,0-9 1 15,3-5 1-15,-1-9-2 0,-2-7-1 16,3-5 0-16,-4-2-1 16,2-9-1-16,-1 2 0 15,2-5-2-15,-4 7 0 16,4-2 0-16,-7 5 0 15,-1 5 0-15,-4 10 0 16,-2 1 0-16,-4 7-1 16,-2 9 1-16,-1 5 1 15,-2 3 0-15,2 9 0 0,-4 11 2 16,-1 5-1-16,1 9-1 16,-2-2-1-16,4 1-5 15,4-13-21-15,-1-7-91 16,4-15-93-16,2-9-131 15,0-8-74-15</inkml:trace>
          <inkml:trace contextRef="#ctx0" brushRef="#br0" timeOffset="7430.37">1447-26 732 0,'-4'2'202'0,"4"-1"46"16,4 5-206-16,-1-6-128 0,1-4-161 15,1-3 16-15</inkml:trace>
          <inkml:trace contextRef="#ctx0" brushRef="#br0" timeOffset="7727.28">1920-232 889 0,'5'52'236'15,"8"2"61"-15,-15 6-238 16,-2 2-55-16,-8 15 1 15,-4-5-2-15,-10 12 0 16,0-9 0-16,-4 4 0 16,2-15-1-16,2 8-1 15,7-14-1-15,0 3-3 16,5-12-5-16,1-2-47 16,6-17-43-16,2-11-202 15,7-19 8-15</inkml:trace>
          <inkml:trace contextRef="#ctx0" brushRef="#br0" timeOffset="8258.62">1506 360 788 0,'12'37'256'0,"6"-15"33"0,10-2-186 16,5-3-90-16,12 6 4 15,1-7-2-15,6-1-2 16,-3-6-2-16,9 0-5 16,-11-9-3-16,7-7 0 15,-5-2 1-15,5-8 0 16,-8-4 0-16,1-4-2 15,-11-1-1-15,-8-6-4 16,-8 1-2-16,-8-4 0 16,-10 7-2-16,-6-7-2 15,-1 11 1-15,-9 3-2 16,-2 8-1-16,-5 5 0 16,-3 9 3-16,-4 6 2 0,0 6 4 15,0 6 7-15,3 2 5 16,3 9 8-16,1 1 6 15,0 9 5-15,7-1-2 16,0 11 1-16,3-2-6 16,4 4-4-16,11-7-6 15,1 6-3-15,9-14-5 16,11-4-2-16,4-12-2 0,11-7-8 16,4-12-4-16,10-11-38 15,-5-12-27-15,7-9-53 16,-10-1-25-16,-5-8-165 15,-7 4 30-15</inkml:trace>
          <inkml:trace contextRef="#ctx0" brushRef="#br0" timeOffset="8492.99">2160-59 1001 0,'8'12'250'0,"15"-2"73"0,10 1-279 16,14-2-48-16,4-6-11 15,10-10-44-15,-3-7-44 16,12-9-217-16,-4-5 14 15</inkml:trace>
          <inkml:trace contextRef="#ctx0" brushRef="#br0" timeOffset="9717.82">3510 386 705 0,'0'-10'164'0,"-3"-8"64"15,-4-1-208-15,-7-11 0 16,-2 8-8-16,-7-10-4 15,2 6-3-15,-3 3-2 16,0 9-2-16,-8 7 5 0,6 7 4 16,-13 11 2-16,8 6 4 15,-9 11 4-15,3 0 0 16,-3 18 2-16,7-3-3 16,1 10-3-16,9-3-4 15,11 4-5-15,7-13-4 16,9-5 1-16,8-13 2 15,7-11 4-15,2-8 3 0,7-13 3 16,-4-5-2-16,8-12 0 16,-2-6-6-16,4-13-4 15,-4 0-3-15,3-15 0 16,-5 1-1-16,6-13-2 16,-5 2 0-16,3-12 0 15,-1 12 0-15,-1-3 0 16,-7 13 1-16,-4 8 5 15,-7 19 3-15,-5 7 8 16,-5 13 0-16,-4 8 0 16,2 5-2-16,-5 5-5 15,1 1-7-15,-1 9-1 16,-2 6 1-16,-2 11 0 16,2 3 1-16,-3 21 2 15,-2-1 1-15,-1 21 3 16,3-5 0-16,1 6 1 0,9-14-2 15,9 2 0-15,1-20-3 16,10 2 1-16,4-8-1 16,6-4 1-16,-1-13-1 15,10-4 4-15,-2-15-2 16,6-11-1-16,-1-12-6 16,2-11-5-16,-4-2-2 15,-1-6-1-15,-11 3 2 0,-4-5 5 16,-7 8 4-16,-3-3 0 15,-5 4 1-15,0 2-1 16,-7 6-1-16,-6 3 0 16,-5 7-1-16,-1 10-1 15,-6 8 0-15,-3 5 0 16,2 5 1-16,-3 8 3 16,1-2 1-16,-4 11 4 15,6 6 2-15,-2 6 3 16,5 5-1-16,1 13 3 15,8-9-2-15,9 1-1 16,6-10-3-16,15-8-2 16,6-17-3-16,15-11-5 15,-4-9-7-15,10-12-17 16,-5-9-11-16,6-6-33 16,-12-1-19-16,5-5-95 15,-13 7-126-15,6 0 4 0</inkml:trace>
        </inkml:traceGroup>
        <inkml:traceGroup>
          <inkml:annotationXML>
            <emma:emma xmlns:emma="http://www.w3.org/2003/04/emma" version="1.0">
              <emma:interpretation id="{8F8834B2-2AFF-4F28-A7B5-6859D2BD671E}" emma:medium="tactile" emma:mode="ink">
                <msink:context xmlns:msink="http://schemas.microsoft.com/ink/2010/main" type="inkWord" rotatedBoundingBox="18779,7420 24500,7275 24524,8241 18803,8386"/>
              </emma:interpretation>
            </emma:emma>
          </inkml:annotationXML>
          <inkml:trace contextRef="#ctx0" brushRef="#br0" timeOffset="11812.79">5066 176 558 0,'0'11'129'15,"1"-11"61"-15,8-5-165 16,3-11 0-16,2-7 0 16,2-10-8-16,0-2-7 15,-2-5 4-15,-6 5 3 0,-2 2 13 16,-6 10 2-16,-6 2 12 16,-8 12-6-16,-5 11-4 15,-3 7-16-15,-8 12-4 16,-2 7-12-16,-1 10 3 15,2 4 5-15,-2 12 7 16,5 0 5-16,-2 15 7 16,4-8-2-16,5 7-3 15,7-9-6-15,7-1-3 16,8-18-5-16,20 0 2 16,7-15-1-16,18-11 2 15,3-12-1-15,15-13-2 16,1-6-4-16,8-13-2 15,-4-5-3-15,2-7-3 16,-11 4-2-16,-4-10-1 16,-14 7 0-16,-11-1 3 0,-15 7 2 15,-8 0 3-15,-6 10 1 16,-7 6 0-16,-7 8-1 16,-7 8-1-16,-4 5-1 15,-5 12 1-15,0 3 1 16,-2 16 1-16,6 1 1 15,1 8 1-15,11-1-1 16,5 5 0-16,10-11 0 16,13-2 0-16,5-7-2 0,7-10 2 15,3-9-2-15,3-7 1 16,-8-7 0-16,-2-7 0 16,-5-2 0-16,-6-10 0 15,-5 0 0-15,1-11 0 16,-9 2-1-16,2-8 0 15,-4 2-2-15,-3-2 0 16,0 4-9-16,5-3-37 16,0 4-28-16,3 3-85 15,8 7-110-15,3 0-35 16,1 9-70-16</inkml:trace>
          <inkml:trace contextRef="#ctx0" brushRef="#br0" timeOffset="12219.06">5742 61 76 0,'9'35'219'16,"1"12"-39"-16,-5 0 10 15,1 9-2-15,-5-7-56 16,-2 4-3-16,-5-13-32 16,3 0-12-16,-2-12-29 15,1-7-12-15,4-7-24 16,0-9-6-16,4-6-5 15,-1-5 2-15,1-1-3 16,3-7 0-16,3 0-3 16,8-10-6-16,1-9-10 0,12-15-14 15,1 1-3-15,8-12-3 16,-3 6 5-16,5 3 8 16,-11 11 13-16,2 11 2 15,-10 16 3-15,-2 9 8 16,-11 13 5-16,4 13 4 15,-8 3 2-15,-3 13 1 16,-1-1-4-16,0 13-2 16,-4-9-1-16,-3 10 5 15,1-10-2-15,-1 2-1 16,1-13-5-16,1-8-28 16,3-11-54-16,3-14-230 15,4-10 37-15</inkml:trace>
          <inkml:trace contextRef="#ctx0" brushRef="#br0" timeOffset="13155.22">6541 30 771 0,'-6'3'186'16,"-4"-1"91"-16,-1 3-217 0,-4 0 0 15,1 2 6-15,-2 7-14 16,0 0-18-16,4 9-2 16,0 2-12-16,1 9 5 15,1 5-1-15,1 8 3 16,2-1 2-16,3 4-7 16,4-6-8-16,7 0 0 15,4-11-5-15,8-3-3 16,4-10 5-16,8-11-1 15,3-7-4-15,7-18-1 16,0-3-5-16,4-12-5 16,-3-1 0-16,5-6-1 15,-7 3 0-15,2-11 0 16,-10 4 2-16,-4-7 1 16,-9 6 0-16,-7-1-3 15,-8 9 1-15,-6 5-3 16,-5 11 0-16,-10 10-1 15,-3 13 2-15,-6 6 1 0,0 8 4 16,-6 12 2-16,6 1 3 16,-2 9 6-16,6 6 4 15,-3 10 6-15,8-7 2 16,8 8 1-16,9-13-3 16,10-7-5-16,13-13-7 15,14-12-5-15,1-12-8 0,15-8-13 16,-4-10-6-16,5-10-1 15,-11 4 2-15,3-11 1 16,-13 3 11-16,0-6 5 16,-10 3 1-16,3-2 2 15,-5 11 3-15,-2 1 0 16,-5 11 0-16,-3 6-1 16,-4 9-1-16,-5 6 1 15,-2 9 2-15,0 9 1 16,0 1 3-16,0 11 3 15,1-6 1-15,1 7 6 16,-2-10 0-16,4 4 3 16,-1-11-1-16,1 0-1 15,1-11-2-15,2-3 0 16,3-7-3-16,3-10-1 16,4-2-2-16,6-11-1 15,1 0-4-15,2-10-1 16,1 7 1-16,-1-9-1 0,-2 9-1 15,6-6 0-15,-4 9-1 16,2-1 0-16,-3 8-1 16,-1 4 0-16,-5 8 0 15,-1 13 0-15,-8 7 0 16,-1 12 1-16,-7 9 1 16,-4 12 1-16,-5-4 4 0,-2 4 2 15,-1-7-1-15,3-4-2 16,3-15-1-16,1-7-30 15,8-16-28-15,0-12-85 16,-1-9-55-16,1-14-166 16,4-2-22-16</inkml:trace>
          <inkml:trace contextRef="#ctx0" brushRef="#br0" timeOffset="13955.87">7512 145 823 0,'4'7'170'16,"8"-9"89"-16,9-5-243 15,16-3-4-15,6-9 2 16,22-4-2-16,0 0-7 16,13 4 1-16,-8 3-1 15,9 9-1-15,-16 7-2 16,0 11-1-16,-15 4-1 16,-2 8 1-16,-13 7 0 0,-8 10 2 15,-13-2 1-15,-12 10 4 16,-7-5 6-16,-9 1 13 15,-1-11 5-15,-1-5 20 16,6-12 6-16,5-4 10 16,2-7-3-16,5-1 9 15,3-8-15-15,4-3 1 16,4-3-12-16,8-11-5 16,5-5-14-16,11-11-5 15,0-3-12-15,9-11-4 16,-4 7-9-16,-1-6-16 15,-6 11-13-15,-4 1-31 16,-6 13-19-16,0 6-33 16,-7 9 0-16,-2 6-23 15,0 8 10-15,3 1-18 0,-3 2 13 16,5 3-78-16,2 1-30 16,2 5-12-16</inkml:trace>
          <inkml:trace contextRef="#ctx0" brushRef="#br0" timeOffset="13436.5">7907-341 262 0,'23'7'351'0,"-1"2"-90"15,-4 7-141-15,-4 6 176 16,-7 5-217-16,-7 13-3 16,-5 5-23-16,-15 20-11 0,-1 5-14 15,-6 22 0-15,-3-4-7 16,-2 11-2-16,8-13-7 15,-1 5-2-15,11-26-6 16,7-6-1-16,9-15-2 16,5-13-8-16,9-19-11 15,7-12-78-15,1-15-56 16,8-17-181-16,-1-1-29 0</inkml:trace>
          <inkml:trace contextRef="#ctx0" brushRef="#br0" timeOffset="14409.04">8908 131 377 0,'9'-9'270'15,"-7"2"-16"-15,-9 0-80 0,-9 2-18 16,-3 5-57-16,-9 5-17 16,3 6-24-16,-6 10 0 15,3 3-20-15,-2 8 2 16,8-1-5-16,-3 4-2 15,11-5-9-15,5 1-4 16,6-5-7-16,6 2-3 16,3-5-6-16,4 0 0 15,2-7-1-15,8-8 2 16,-1-9 1-16,5-5 1 16,-1-8-1-16,5-7 4 15,-5 2 1-15,3-4 3 16,-5 1 0-16,0-4 2 15,-5 1-5-15,-2 1-2 16,-6 4-4-16,1 5-4 16,-4 6-2-16,1 7-1 0,-1 6-1 15,0 4 1-15,0 6 1 16,2 9 1-16,-1 3 0 16,-3 4 0-16,2-6 0 15,2 3-1-15,-2-13-3 16,9-4-19-16,2-10-15 15,9-12-67-15,1-6-38 0,7-11-71 16,-5-4-30-16,3-11-90 16,-8 4 12-16</inkml:trace>
          <inkml:trace contextRef="#ctx0" brushRef="#br0" timeOffset="15001.19">8886 51 581 0,'1'15'329'16,"10"1"-43"-16,-2-12-77 0,10-6-189 16,11-2-7-16,11-8 6 15,1 0-5-15,16-6 3 16,2 3-3-16,13 1-2 15,-12 3-3-15,7 4-2 16,-15 9-4-16,-4 7-1 16,-20 6-1-16,-1 13-1 15,-16 2 0-15,-6 14 1 16,-6-1 1-16,-9 12-1 16,-3-5 1-16,-4 3-1 15,-1-15-2-15,-3-1-55 16,5-16-43-16,-1-9-210 15,5-14 2-15</inkml:trace>
          <inkml:trace contextRef="#ctx0" brushRef="#br0" timeOffset="14657.41">9368-348 843 0,'-12'28'184'15,"-4"0"98"-15,2-2-244 0,-7 13 15 16,2-1 4-16,-6 18-6 16,3 5-11-16,-6 23-4 15,5-2-15-15,-1 11-5 16,6-13-7-16,2 1-38 15,9-25-34-15,6-9-52 16,6-14-32-16,-2-8-180 16,1-17 34-16</inkml:trace>
          <inkml:trace contextRef="#ctx0" brushRef="#br0" timeOffset="15173.09">9527-145 606 0,'5'-4'157'0,"-3"10"48"16,0-10-172-16,-1 1-32 0,3-10-44 16,1-2-127-16,2-3-36 15,0 4-67-15</inkml:trace>
          <inkml:trace contextRef="#ctx0" brushRef="#br0" timeOffset="15907.54">9800-63 326 0,'0'28'180'0,"-14"10"15"16,3 6-81-16,-12 12 38 16,1 0-29-16,-8 9 8 15,9-8-27-15,2-2-11 16,10-15-37-16,9-9-15 0,11-12-26 15,8-10-1-15,3-7-6 16,10-9-2-16,-4-5-2 16,7-8-4-16,-9 1-1 15,-3-9 1-15,-6 2 2 16,-5-9 13-16,-12 4 9 16,0-10 9-16,-6 5 3 15,-3-6-2-15,-2 2-11 16,4-1-12-16,2 6-17 15,-4-1-36-15,4 6-27 0,3 2-43 16,4 5-13-16,-2 1-4 16,7 8 31-16,4 3 27 15,-4 8 43-15,0 10 19 16,0 5 18-16,1 11 10 16,3 5 5-16,4 10 15 15,3-1 4-15,1 8 2 16,2-1 1-16,-2 1 5 15,-3-1-9-15,-7 0-1 16,-6-6-7-16,-10 1-8 16,-5-8-11-16,-5-3-1 15,1-7-4-15,2-7 6 16,3-9 3-16,6-5 7 16,3-7-1-16,9-7-3 15,2-9-7-15,10-11-6 0,4-8-8 16,10-16-3-16,1 4-2 15,7-7-1-15,0 6 1 16,1 5 0-16,-7 15 2 16,-2 7 1-16,-9 12 1 15,-3 9 2-15,-7 12 2 16,-3 8-1-16,-6 6 1 0,-2 14 0 16,-1 5-3-1,0 15 0-15,1 1 0 0,4 9 0 16,7-7 0-16,6-7-10 15,4-14-17-15,7-13-42 16,1-13-31-16,3-7-101 16,-5-7-118-16,-6-13-4 15</inkml:trace>
        </inkml:traceGroup>
      </inkml:traceGroup>
      <inkml:traceGroup>
        <inkml:annotationXML>
          <emma:emma xmlns:emma="http://www.w3.org/2003/04/emma" version="1.0">
            <emma:interpretation id="{DF5FA396-DD87-41E3-AA79-3E10AFF55420}" emma:medium="tactile" emma:mode="ink">
              <msink:context xmlns:msink="http://schemas.microsoft.com/ink/2010/main" type="line" rotatedBoundingBox="19370,8792 24663,7706 24890,8813 19598,9899"/>
            </emma:interpretation>
          </emma:emma>
        </inkml:annotationXML>
        <inkml:traceGroup>
          <inkml:annotationXML>
            <emma:emma xmlns:emma="http://www.w3.org/2003/04/emma" version="1.0">
              <emma:interpretation id="{09DC7023-A45A-48CD-80A8-E7552494164F}" emma:medium="tactile" emma:mode="ink">
                <msink:context xmlns:msink="http://schemas.microsoft.com/ink/2010/main" type="inkWord" rotatedBoundingBox="19370,8792 21178,8421 21405,9528 19598,9899"/>
              </emma:interpretation>
            </emma:emma>
          </inkml:annotationXML>
          <inkml:trace contextRef="#ctx0" brushRef="#br0" timeOffset="18143.57">6626 1096 347 0,'-2'0'323'0,"4"0"-68"16,3 1-203-16,9-4 225 16,6-1-225-16,9-1 4 0,6 0-18 15,9-4-9-15,0 6-16 16,5-1-5-16,-8 4-4 16,3 4-4-16,-7 1 3 15,1 2 1-15,-3 0 1 16,4 0 5-16,-8 0 2 15,4 0 1-15,-9-2 1 16,-1 4 1-16,-6-6-7 0,-3 3 0 16,-6-1-4-16,-1 0 1 15,-4-1-2-15,-1 4 2 16,-1 1 1-16,-1 3 6 16,-2 8 0-16,-2 4 3 15,0 2 0-15,-1 7 4 16,-1-3-3-16,-1 5 0 15,2-2-4-15,-1 6-2 16,1-1-6-16,-1 11-1 16,2-2-2-16,1 7 2 15,-1-8 0-15,2 1 3 16,3-12 1-16,3-5 8 16,1-11 1-16,0-7 2 15,-2-5-2-15,-2-5-1 16,-1-2-7-16,-2 3-3 0,-2-3-3 15,-1 4 0 1,-2 1-2-16,-8 4 0 0,-2-2-1 16,-8 7 1-16,-1 2 1 15,-4 1 2-15,-2-3-1 16,-2 2 1-16,4-6-1 16,-6-3-3-16,4 0-11 15,-5 0-22 1,2-2-18-16,-6 1-36 15,8 2-23-15,-4-2-106 0,10-1-91 16,-1 0-7-16,5-1-109 16</inkml:trace>
          <inkml:trace contextRef="#ctx0" brushRef="#br0" timeOffset="17225.15">6069 970 570 0,'3'16'122'15,"-10"-8"67"-15,-3 5-158 16,-4-1 23-16,-2-3 4 15,2-2 13-15,0-2-9 16,-7-2-9-16,0-3-19 0,-7 4 35 16,-2-4-12-16,-3 0 1 15,4 0-2-15,-3 0 1 16,9-2-40-16,1 0-1 16,4 2-5-16,2 0 0 15,6 0-4-15,-1 7-2 16,3-2-3-16,-3 4 1 15,2 3-1-15,1 4 2 16,1-2 1-16,0 9 2 16,2 1 0-16,-4 11 1 15,2 5-3-15,-4 11 1 16,3 0 0-16,1 8 6 16,0-6 1-16,3 4 6 15,2-9-1-15,-1 4 2 16,-1-8-7-16,-3 5-2 0,0-7-3 15,0 5-2-15,2-11-1 16,2-1 2-16,-1-5 0 16,4-5 5-16,2-13 1 15,1 0 6-15,-1-9-2 16,5 1 3-16,-2-6-4 16,8 4-1-16,2-2-6 15,12-2 0-15,2 0-4 16,11 1 1-16,6-1-2 0,10-5 1 15,0 2-1-15,5-2-1 16,-7 0-1-16,2 5-3 16,-14 4-2-16,2 3-6 15,-13 4-7-15,1-2-16 16,-8-2-18-16,-1-2-53 16,-4-4-43-16,-2-1-232 15,1 2 27-15</inkml:trace>
        </inkml:traceGroup>
        <inkml:traceGroup>
          <inkml:annotationXML>
            <emma:emma xmlns:emma="http://www.w3.org/2003/04/emma" version="1.0">
              <emma:interpretation id="{E4FEED48-39E5-4939-92F3-7006A209A7B8}" emma:medium="tactile" emma:mode="ink">
                <msink:context xmlns:msink="http://schemas.microsoft.com/ink/2010/main" type="inkWord" rotatedBoundingBox="24699,8046 24731,8040 24738,8071 24706,8078"/>
              </emma:interpretation>
            </emma:emma>
          </inkml:annotationXML>
          <inkml:trace contextRef="#ctx0" brushRef="#br0" timeOffset="20362.56">10722 363 1070 0,'-1'13'220'16,"2"-5"104"-16,1-1-321 16,0-3-13-16,0-9-39 0,1-2-73 15,1 0-55-15,1-2-147 16,5 0-29-16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2:36.0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E59B75-2B24-49B0-8069-A20650921435}" emma:medium="tactile" emma:mode="ink">
          <msink:context xmlns:msink="http://schemas.microsoft.com/ink/2010/main" type="writingRegion" rotatedBoundingBox="3179,9176 6999,8163 7653,10628 3833,11641"/>
        </emma:interpretation>
      </emma:emma>
    </inkml:annotationXML>
    <inkml:traceGroup>
      <inkml:annotationXML>
        <emma:emma xmlns:emma="http://www.w3.org/2003/04/emma" version="1.0">
          <emma:interpretation id="{3959AC54-BF22-481A-9E17-04EF47F4FB75}" emma:medium="tactile" emma:mode="ink">
            <msink:context xmlns:msink="http://schemas.microsoft.com/ink/2010/main" type="paragraph" rotatedBoundingBox="3181,9175 5106,8919 5222,9785 3297,10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80FD1-1EDD-4A17-8B87-AC63B5F19D7A}" emma:medium="tactile" emma:mode="ink">
              <msink:context xmlns:msink="http://schemas.microsoft.com/ink/2010/main" type="line" rotatedBoundingBox="3181,9175 5106,8919 5222,9785 3297,10042"/>
            </emma:interpretation>
          </emma:emma>
        </inkml:annotationXML>
        <inkml:traceGroup>
          <inkml:annotationXML>
            <emma:emma xmlns:emma="http://www.w3.org/2003/04/emma" version="1.0">
              <emma:interpretation id="{4C9CFA75-1BC2-4BB3-8618-DA6B3A352249}" emma:medium="tactile" emma:mode="ink">
                <msink:context xmlns:msink="http://schemas.microsoft.com/ink/2010/main" type="inkWord" rotatedBoundingBox="3181,9175 5106,8919 5222,9785 3297,10042"/>
              </emma:interpretation>
            </emma:emma>
          </inkml:annotationXML>
          <inkml:trace contextRef="#ctx0" brushRef="#br0">0 17 359 0,'0'-9'175'15,"1"4"-12"-15,1 1-49 16,2 6-84-16,3 3 13 16,-2 1 3-16,2 6 15 15,0 0 3-15,5 13 10 16,0 6-9-16,4 16 10 15,2 4-17-15,1 15-8 16,0-3-24-16,4 12-5 16,-1-7-12-16,-1 4-2 15,-1-11 2-15,1 4 9 16,-6-16 5-16,-1-4 5 16,0-10 3-16,-3-3 9 15,-4-18-6-15,-2-9 5 16,4-5-3-16,-4-16 6 15,0-8-12-15,2-13-1 16,-3-7-5-16,-2-17 0 0,-1 0-8 16,1-9-1-16,-2 4-5 15,2-6-3-15,1 11-7 16,1-7-1-16,1 14-2 16,4-4-3-16,-4 18-1 15,0 0-8-15,-1 17-8 16,1 5-20-16,-3 10-11 15,3 4-46-15,-2 8-21 0,3 4-85 16,1 5-128-16,8 13 2 16</inkml:trace>
          <inkml:trace contextRef="#ctx0" brushRef="#br0" timeOffset="375.03">645 288 642 0,'10'-2'233'16,"9"-2"14"-16,7 1-157 16,9-2-71-16,2 1-16 15,9 1 0-15,-1-1-2 16,7-5-7-16,-6 2-12 0,3-5-39 15,-14 4-29-15,0-3-162 16,-9 8 13-16</inkml:trace>
          <inkml:trace contextRef="#ctx0" brushRef="#br0" timeOffset="718.82">854 489 754 0,'40'-2'177'16,"6"0"82"-16,-2-1-213 16,5-6-7-16,-9-3-2 15,3 1-13-15,-11 1-19 16,3-1-10-16,-11 6-9 0,-3 0-6 16,-5 5-3-16,-2-4-3 15,-5 3-27-15,1 1-97 16,-1-6-102-16,3 5-20 15</inkml:trace>
          <inkml:trace contextRef="#ctx0" brushRef="#br0" timeOffset="1203.25">1471 45 892 0,'21'-14'220'0,"4"-4"66"15,11-4-248-15,-1 4-43 16,11-6-1-16,-4 4 1 16,8-1 2-16,-8 4 2 15,9 0 1-15,-13 11 1 0,-1 5 0 16,-12 8-1-16,-5 10 0 16,-14 4-1-16,-3 9-1 15,-5-1 0-15,-8 10 1 16,-2-4 2-16,-6 10 3 15,-1-5 4-15,-5 9 3 16,-1-7 3-16,-1 2-2 16,0-11-5-16,-1 2-4 15,7-12-8-15,-3 0-22 16,7-8-14-16,6 3-46 16,4-8-31-16,6 2-171 15,11 2 21-15</inkml:trace>
        </inkml:traceGroup>
      </inkml:traceGroup>
    </inkml:traceGroup>
    <inkml:traceGroup>
      <inkml:annotationXML>
        <emma:emma xmlns:emma="http://www.w3.org/2003/04/emma" version="1.0">
          <emma:interpretation id="{446DDC6C-A5F6-4084-A458-F9D09F8227EF}" emma:medium="tactile" emma:mode="ink">
            <msink:context xmlns:msink="http://schemas.microsoft.com/ink/2010/main" type="paragraph" rotatedBoundingBox="4757,9841 7061,8837 7377,9563 5073,10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BF25CD-2902-4BC1-BCFE-114E0085A5EE}" emma:medium="tactile" emma:mode="ink">
              <msink:context xmlns:msink="http://schemas.microsoft.com/ink/2010/main" type="inkBullet" rotatedBoundingBox="4893,10154 5045,10088 5099,10212 4947,1027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1807.37">1763 994 804 0,'-4'31'186'0,"1"-3"68"15,3-7-235-15,3-3-34 16,1-11-20-16,3-6-22 16,2-6-2-16,1-4 5 15,-1-5 18-15,3-1 28 16,0-3 27-16,-3-5 13 15,-2-1 0-15,4-1 2 16,-4 8-10-16,-2-4-1 16,-5 11-8-16,0 3-1 15,-4 10-4-15,-4 4 10 16,-3 7 7-16,1 9 21 16,-1-1 6-16,-3 3 8 15,5-4-8-15,1 0-7 16,2-9-25-16,1-3-6 0,3-4-9 15,4-3-10-15,2 0-10 16,4-1-20-16,-4-2-8 16,3-1-23-16,0-2-15 15,-4-4-72-15,1-1-129 16,3 0 10-16</inkml:trace>
      </inkml:traceGroup>
      <inkml:traceGroup>
        <inkml:annotationXML>
          <emma:emma xmlns:emma="http://www.w3.org/2003/04/emma" version="1.0">
            <emma:interpretation id="{42F74CF3-F88C-4B97-8178-53AC23BC6AAB}" emma:medium="tactile" emma:mode="ink">
              <msink:context xmlns:msink="http://schemas.microsoft.com/ink/2010/main" type="line" rotatedBoundingBox="5722,9421 7061,8837 7377,9563 6038,10146"/>
            </emma:interpretation>
          </emma:emma>
        </inkml:annotationXML>
        <inkml:traceGroup>
          <inkml:annotationXML>
            <emma:emma xmlns:emma="http://www.w3.org/2003/04/emma" version="1.0">
              <emma:interpretation id="{16157A5A-73F3-43D5-A265-A8DA065C8B5A}" emma:medium="tactile" emma:mode="ink">
                <msink:context xmlns:msink="http://schemas.microsoft.com/ink/2010/main" type="inkWord" rotatedBoundingBox="5722,9421 7061,8837 7377,9563 6038,10146"/>
              </emma:interpretation>
            </emma:emma>
          </inkml:annotationXML>
          <inkml:trace contextRef="#ctx0" brushRef="#br0" timeOffset="4138.81">3411 286 817 0,'0'30'193'16,"-4"1"68"-16,6 2-232 16,0 6-18-16,-2-8-4 15,2 4 0-15,3-7-1 16,0-7-3-16,0-9 0 15,6-6 2-15,-2-12 0 16,-1-6-4-16,-1-5-1 0,-1-10-2 16,-6 1-3-16,0-5 1 15,-4 5 4-15,-1-4 1 16,-6 5 2-16,1 1-1 16,-4 3-1-16,-5-2-2 15,5 11-1-15,-4 7 1 16,2 8 3-16,1 6 17 15,2 5 9-15,1 3 7 16,4-4-1-16,4 1 1 16,6-4-14-16,8 4-5 15,2-3-6-15,15 1 0 16,-1-2-1-16,12-3 0 16,3-5 0-16,11-9 0 0,-5-2-2 15,7-8-2-15,-6-4-4 31,0-11-2-31,-6 3-1 0,0-20 0 16,-8 0 1-16,-1-12 1 16,-9 1 1-16,1-8-1 15,-13 9-3-15,-3-4-4 0,-6 12-4 16,-12 0-5-16,-5 15 2 16,-3 8 0-16,-4 10 4 0,-9 8 5 15,6 13 6-15,-8 10 1 16,8 4 2-16,-4 11 4 15,7 5 3-15,3 16 4 16,4 4 1-16,6 22 2 16,11 3 0-16,8 13 4 15,6-10-1-15,13-3 3 32,5-22-4-32,7-7-1 0,0-21-9 0,3-5-3 15,-5-13-6-15,6-6-15 16,-6-8-13-16,2-6-27 15,-7-3-23-15,-2-4-76 0,-7 0-178 16,-3 4 26-16</inkml:trace>
          <inkml:trace contextRef="#ctx0" brushRef="#br0" timeOffset="3416.54">2705 225 451 0,'-7'7'171'0,"3"-2"5"0,6 2-94 16,3 5-33-16,1 4-2 15,-1 3 8-15,-2 7 10 16,4 9 11-16,-1 4-20 15,-3 4 7-15,1-1-4 16,-1 4-2-16,-5-11-17 16,2 0-5-16,-1-13-11 0,-5-4 1 15,3-6-4-15,-1-1 1 16,1-11-3-16,-2-6 2 16,3-4-7-16,-2-15-3 15,1-2-5-15,-2-12-5 16,3 4-4-16,0-7-3 15,2 9-1-15,4 2 1 16,3 8 1-16,0-2 2 16,1 10 2-16,5-5-1 15,1 3 0-15,1 3-2 16,1 5-1-16,0 6-2 16,-4 6 1-16,4 9 0 15,-2 11 2-15,1 7 2 16,-1 3 1-16,2 5 3 15,-4 3 1-15,-1-3 2 16,-4-1 1-16,-2-4 0 0,-7-5 0 16,-1-4 0-16,-2-8-1 15,-1-5 3-15,1-6-1 16,2-9 2-16,3-6-2 16,-2-11 0-16,2-5-4 15,2-11 0-15,-1-1-2 16,5-8-2-16,-1 6-2 15,4-4-1-15,-1 11 0 16,5-4 0-16,-1 13 0 0,5-1 2 16,1 11 1-16,1-1 0 15,0 10 0-15,2-2 0 16,-5 3-2-16,3 13 0 16,-5 6 0-16,4 12 1 15,-3 8 1-15,3 12 1 16,-8 0-1-16,2 2-2 15,-3-7-6-15,-2-4-40 16,-2-15-18-16,-3-5-60 16,-2-13-57-16,2-3-131 15,-6-6 5-15</inkml:trace>
        </inkml:traceGroup>
      </inkml:traceGroup>
    </inkml:traceGroup>
    <inkml:traceGroup>
      <inkml:annotationXML>
        <emma:emma xmlns:emma="http://www.w3.org/2003/04/emma" version="1.0">
          <emma:interpretation id="{31A14B1B-BAC2-4DF5-AC80-4D2882AB3F82}" emma:medium="tactile" emma:mode="ink">
            <msink:context xmlns:msink="http://schemas.microsoft.com/ink/2010/main" type="paragraph" rotatedBoundingBox="6203,10364 7178,10106 7338,10711 6364,109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BD1C78-BA7A-4C0E-B20C-333F8261CE2D}" emma:medium="tactile" emma:mode="ink">
              <msink:context xmlns:msink="http://schemas.microsoft.com/ink/2010/main" type="line" rotatedBoundingBox="6203,10364 7178,10106 7338,10711 6364,10970"/>
            </emma:interpretation>
          </emma:emma>
        </inkml:annotationXML>
        <inkml:traceGroup>
          <inkml:annotationXML>
            <emma:emma xmlns:emma="http://www.w3.org/2003/04/emma" version="1.0">
              <emma:interpretation id="{97F64926-42FD-494E-8394-BF9A69802AE4}" emma:medium="tactile" emma:mode="ink">
                <msink:context xmlns:msink="http://schemas.microsoft.com/ink/2010/main" type="inkWord" rotatedBoundingBox="6203,10364 7178,10106 7338,10711 6364,10970"/>
              </emma:interpretation>
            </emma:emma>
          </inkml:annotationXML>
          <inkml:trace contextRef="#ctx0" brushRef="#br0" timeOffset="6648.62">3089 1172 631 0,'13'-5'170'16,"-5"8"41"-16,-2 6-171 15,-3 7-34-15,1 3-3 16,1 9 9-16,-2 5 12 16,-1 11 23-16,3 5 10 15,-3 7 15-15,-2-2-5 0,2 5-3 16,0-12-22-16,-1-3-8 15,1-11-14-15,3-7 1 16,-1-10-5-16,4-5 5 16,1-4-1-16,7-4 1 15,0-1-3-15,5-4 0 16,3 4-6-16,6-4-2 16,-4-5-5-16,4 2-2 15,-4 1-3-15,2-4-5 16,-7 4-7-16,3-1-21 15,-4 1-12-15,2-4-34 16,-6 2-32-16,0-4-210 16,-4 1 46-16</inkml:trace>
          <inkml:trace contextRef="#ctx0" brushRef="#br0" timeOffset="7256.16">3621 1396 798 0,'1'17'184'16,"-1"-5"60"-16,0 2-223 15,2-5-48-15,0 0-40 16,-2-7 8-16,0-2 3 15,0-4 12-15,0-1 20 16,3-2 49-16,-1-2 8 16,0 0-2-16,-2-3-9 15,0 2-17-15,0-1-8 0,-2 4-5 16,-1 0-1-16,3 4 3 16,-2-1 4-16,0 1 5 15,2-1 1-15,0-5-1 16,0-8-14-1,0-2-15-15,0-6-43 0,-2 3-7 16,1 4 4-16,-3 9 25 16,1 8 33-16,-4 8 50 15,1 3 21-15,3 6 4 16,1 8 6-16,2 1-17 0,0-3-2 16,2 1-15-16,0-4-15 15,1-6-23-15,1-6-16 16,1-6-10-16,0-2-13 15,-1-6-14-15,1-6-157 16,-2 3 49-16</inkml:trace>
          <inkml:trace contextRef="#ctx0" brushRef="#br0" timeOffset="8822.93">3995 1219 51 0,'5'-2'10'0,"2"2"8"15,0-1-4-15,-2-3 19 16,2 1 6-16,-2-6 33 16,-1 2 21-16,-3-4 31 0,-4 3-3 15,-2-5 8-15,-2 5-2 16,-4-6-14-16,3 3-44 16,-3 1-16-16,-1 6-15 15,-2 3-32-15,3 8-7 16,-6 5 0-16,5 2 2 15,1 3 3-15,1-1 1 16,1 1 7-16,2-1 5 0,0 2 6 16,2-4 2-16,3 3 5 15,4-1-7-15,-1 0-3 16,6-4-6-16,6-2-5 16,1-1-7-16,1-6-2 15,3 1-2-15,3-1-1 16,-5-1 3-16,3 0 0 15,0 5 1-15,0-2 1 16,0 6 0-16,-1 1 1 16,-1-2 0-16,-4-1 1 15,-1 2-1-15,-7 1 0 16,-1 0 2-16,-6 4 7 16,-7 3 3-16,-3 2 7 15,0 0 3-15,-6 0 5 16,1-2-8-16,-3-5-1 15,5-2-6-15,-6-5-3 16,3-5-7-16,3-4-1 0,1-3-2 16,0-5-5-16,3-1-10 15,-3-1-46-15,5 1-42 16,-1 4-148-16,-1 2-48 16,1 0-63-16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2:42.1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56F833-53BE-47E2-983C-E43AC4ED0260}" emma:medium="tactile" emma:mode="ink">
          <msink:context xmlns:msink="http://schemas.microsoft.com/ink/2010/main" type="inkDrawing" rotatedBoundingBox="5760,10057 7565,9897 7573,9987 5768,10147" shapeName="None"/>
        </emma:interpretation>
      </emma:emma>
    </inkml:annotationXML>
    <inkml:trace contextRef="#ctx0" brushRef="#br0">0 174 448 0,'9'1'154'0,"8"-2"29"16,6 1-113-16,8-2-21 15,6 0-11-15,7-1 3 16,1 1-5-16,15 2 24 15,-3 0 2-15,18 5 12 16,-5-3-2 0,11 0 1-16,-8-4-23 0,16-2-4 15,-10-3-12-15,21 4-3 16,-11-6-11-16,16 4-3 16,-16-2-9-16,5-2-1 15,-15-1-1-15,6-3-1 16,-15-2-1-16,9-6-1 15,-15 3-3-15,-2-3-6 0,-17 4-18 16,-12 3-72-16,-19 7-41 16,-10 5-180-16,-15 7-20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2:46.16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2CCC24-2E73-4AD4-B0BE-8F44D0CEF028}" emma:medium="tactile" emma:mode="ink">
          <msink:context xmlns:msink="http://schemas.microsoft.com/ink/2010/main" type="inkDrawing" rotatedBoundingBox="5908,8995 6024,10813 5570,10842 5454,9024" shapeName="None"/>
        </emma:interpretation>
      </emma:emma>
    </inkml:annotationXML>
    <inkml:trace contextRef="#ctx0" brushRef="#br0">229 0 161 0,'-7'14'137'16,"-2"5"-8"-16,-3 2-85 16,-4 10 116-16,2 3-92 0,-7 8 20 15,5 7-15-15,-3 13 11 16,-2-2 8-16,2 17-8 16,1-2-15-16,-4 16 2 15,8-4-20-15,3 25-15 16,2-9 1-16,8 18-5 15,8-15-11-15,8 11-5 16,8-22-9-16,14 6-4 16,3-21-7-16,11-3-22 15,3-17-13-15,12-1-42 16,-3-19-29-16,16 2-177 16,-6-10 28-16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1:36.3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4A4778F-1AC2-4382-B31F-4C51BA6BA0C6}" emma:medium="tactile" emma:mode="ink">
          <msink:context xmlns:msink="http://schemas.microsoft.com/ink/2010/main" type="inkDrawing" rotatedBoundingBox="18909,8079 22985,7977 22986,8034 18911,8136" shapeName="None"/>
        </emma:interpretation>
      </emma:emma>
    </inkml:annotationXML>
    <inkml:trace contextRef="#ctx0" brushRef="#br0">11 77 89 0,'-5'0'172'16,"2"2"-31"-16,-2-1-3 15,1 1-23-15,1 0-45 16,1-1-14-16,1 1-23 0,2 2-2 16,6 0-1-16,2-1 16 15,4 2 4-15,3-2 14 16,0-1-2-16,5-2-4 15,1 1-22-15,6-2-8 16,1 0-16-16,8-2-6 16,-1 0-3-16,6-2-1 15,1 3-1-15,5 0 0 16,-4 0-1-16,9 1 1 16,-2 1-1-16,8 1 0 15,-3 0 0-15,10 2 0 16,-7-1 0-16,11 0 1 15,-6-1 0-15,10 1-1 0,-4 0 1 16,9-1 0-16,-9 0-1 16,12-3 1-16,-10-1-1 15,10-1 1-15,-7-2-1 16,14 0 1-16,-10-1-1 16,9 1 1-16,-9 1-1 15,10 0 1-15,-12 0-1 16,12 0 0-16,-11 0 0 15,12-2 0-15,-9 2 1 16,12-2 0-16,-10 2-1 16,11-1 17-16,-11 3 8 0,9-2 16 15,-10 3 3-15,7 0 6 16,-10 1-15-16,9 2-8 16,-13 0-16-16,6 1-4 15,-15 1-5-15,5 0 0 16,-13-1-1-16,7 2 2 15,-11-1-1-15,12-1 2 16,-7-1 0-16,7-1 0 16,-9-3-2-16,5 0-2 15,-12-1-11-15,-4-1-32 16,-11 0-39-16,-7 3-72 16,-14 0-32-16,-7 0-111 15,-9 3-11-15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2:46.8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94CB2D-5004-4DFA-AB34-5AFCA4190A24}" emma:medium="tactile" emma:mode="ink">
          <msink:context xmlns:msink="http://schemas.microsoft.com/ink/2010/main" type="inkDrawing" rotatedBoundingBox="7739,8787 8157,10915 7631,11019 7212,8891" shapeName="None"/>
        </emma:interpretation>
      </emma:emma>
    </inkml:annotationXML>
    <inkml:trace contextRef="#ctx0" brushRef="#br0">-1-1 551 0,'-9'-2'130'16,"13"8"45"-16,10 4-137 15,5 1-24-15,9 8 4 16,5 3 0-16,9 12-4 15,-2 2-16-15,9 17-5 16,-2 4-4-16,2 24 0 16,-5 1 1-16,3 19 3 15,-7-1 2-15,1 21 2 16,-8-6 3-16,-4 25 2 16,-9-8 2-16,-12 17 3 15,-11-18 1-15,-11 9 0 16,-12-21-2-16,-13 5-3 15,-8-21-3-15,-16 2-126 16,-5-20-62-16,-16 1-22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3:55.59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314A9D-0C3B-43F2-81DC-5BEC0FDC322A}" emma:medium="tactile" emma:mode="ink">
          <msink:context xmlns:msink="http://schemas.microsoft.com/ink/2010/main" type="writingRegion" rotatedBoundingBox="8214,6321 23632,6262 23641,8640 8223,8699"/>
        </emma:interpretation>
      </emma:emma>
    </inkml:annotationXML>
    <inkml:traceGroup>
      <inkml:annotationXML>
        <emma:emma xmlns:emma="http://www.w3.org/2003/04/emma" version="1.0">
          <emma:interpretation id="{2D7B0C57-32BD-490D-92CF-DE4528B6147C}" emma:medium="tactile" emma:mode="ink">
            <msink:context xmlns:msink="http://schemas.microsoft.com/ink/2010/main" type="paragraph" rotatedBoundingBox="8214,6321 23632,6262 23641,8640 8223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32215-7E1F-4E9D-B92B-619F7EAE14A5}" emma:medium="tactile" emma:mode="ink">
              <msink:context xmlns:msink="http://schemas.microsoft.com/ink/2010/main" type="inkBullet" rotatedBoundingBox="8215,6504 9743,6498 9745,7024 8217,703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61 421 336 0,'-8'2'81'0,"-1"3"27"0,-5-1-81 16,5-4-7-16,1 1 32 16,-1-1 20-16,5-3 33 15,3-2 5-15,4-1 1 16,2 1-23-16,6-4-13 15,3 1-32-15,10-5-11 16,2-1-13-16,16-1-2 16,0-3-4-16,12-1 7 15,2 3 1-15,14-6 4 16,0 4-3-16,18-1-1 16,-6 5-9-16,12 0-4 15,-12 3-5-15,6 3 0 16,-18 4-1-16,1 1-1 15,-13 1 1-15,-1 9 0 16,-11-4 1-16,1 1 8 16,-10 1 3-16,1 2 5 0,-6-5 1 0,-4 3 1 15,-6-1-6-15,-2-1-4 16,-6 1-4-16,-4-1-1 16,-1-1-3-16,-4 0 2 15,-1-1 0-15,-3-1 3 16,-1 0 1-16,0-1 5 15,-1-1-1-15,2 2 2 16,3 0-4-16,-1-2-1 16,-1 0-5-16,2 1 0 15,-3-3-2-15,1 2 0 0,2 2 0 16,-3-5-1-16,1 0 1 16,-2 1 0-16,-2-4 2 15,-3-1 0-15,-2 0 1 16,-5 0-1-16,-2-3-2 15,-11 0-2-15,1 0-1 0,-13-8-1 16,0 3 0-16,-6 0 2 16,8 3 1-16,-4-2 0 15,13 5 1-15,0-1 1 16,7 3-2-16,3 1 1 16,6 2-1-16,3 1 1 15,3 3 0-15,2-1 2 16,6 3-1-16,3 2 1 15,2-1-1-15,8 3 0 16,2-1-2-16,9 8 0 16,-2-2-1-16,9 3 1 15,-1 2-2-15,4 3 0 16,-8-3 0-16,5 4-1 16,-7-3 1-16,3 1 0 15,-6-2-1-15,3 0 1 16,-6-3 0-16,1-1 0 15,-9-1-1-15,0 3 0 16,-7-3-2-16,-11 1 0 0,-4 3 0 16,-13 4-1-16,-9 4 1 15,-10 3 2-15,-2 4 0 16,-9 6 3-16,11-3 1 16,0 2-1-16,10-6 0 15,2-3-1-15,14-5-2 16,0-5-21-16,5-5-30 0,1-4-301 15,9-3 71-15</inkml:trace>
      </inkml:traceGroup>
      <inkml:traceGroup>
        <inkml:annotationXML>
          <emma:emma xmlns:emma="http://www.w3.org/2003/04/emma" version="1.0">
            <emma:interpretation id="{40BE6823-85CD-49EA-B9AF-4A98253CB1E1}" emma:medium="tactile" emma:mode="ink">
              <msink:context xmlns:msink="http://schemas.microsoft.com/ink/2010/main" type="line" rotatedBoundingBox="10073,6314 22685,6265 22689,7338 10077,7386"/>
            </emma:interpretation>
          </emma:emma>
        </inkml:annotationXML>
        <inkml:traceGroup>
          <inkml:annotationXML>
            <emma:emma xmlns:emma="http://www.w3.org/2003/04/emma" version="1.0">
              <emma:interpretation id="{66A82711-B7B1-40A0-9177-125293E6E0B3}" emma:medium="tactile" emma:mode="ink">
                <msink:context xmlns:msink="http://schemas.microsoft.com/ink/2010/main" type="inkWord" rotatedBoundingBox="10073,6386 10600,6384 10603,7188 10076,7190"/>
              </emma:interpretation>
            </emma:emma>
          </inkml:annotationXML>
          <inkml:trace contextRef="#ctx0" brushRef="#br0" timeOffset="9846.06">2218 154 172 0,'2'5'170'0,"5"2"-37"16,3-4 8-16,1 3-79 15,1-6-9-15,-2-2 7 16,1-5-8-16,-1-9 10 16,3-5-4-16,-3-7-10 15,-3-3-2-15,-4-6 6 16,-3 2-16-16,-6-2-19 0,-5 8 3 15,-8 3-8-15,-4 10-12 16,-8 11-1-16,-4 8 1 16,-9 15 0-16,4 4 4 15,-7 15 7-15,6 3 3 16,1 13 8-16,7-4 2 16,0 13 3-16,10 0-8 15,0 9-3-15,11-1-4 16,7 5 5-16,8-14 2 0,15 1 6 15,6-19 1-15,10-8-1 16,4-10-8-16,6-11-4 16,-6-11-7-16,8-6-2 15,-10-8-10-15,4-10-25 16,-5-3-13-16,2-8-28 16,-9-1-14-16,5-7-15 15,-12 3 6-15,0 2-65 16,-7 7-68-16,2 6 2 15</inkml:trace>
        </inkml:traceGroup>
        <inkml:traceGroup>
          <inkml:annotationXML>
            <emma:emma xmlns:emma="http://www.w3.org/2003/04/emma" version="1.0">
              <emma:interpretation id="{76282E92-6BE8-4D15-9E79-02A4F102A80F}" emma:medium="tactile" emma:mode="ink">
                <msink:context xmlns:msink="http://schemas.microsoft.com/ink/2010/main" type="inkWord" rotatedBoundingBox="11186,6339 17608,6314 17612,7357 11190,7382"/>
              </emma:interpretation>
            </emma:emma>
          </inkml:annotationXML>
          <inkml:trace contextRef="#ctx0" brushRef="#br0" timeOffset="11017.18">2985 73 414 0,'18'35'245'0,"1"5"-37"16,-5-6-52-16,-4 13-114 15,-5 0 2-15,-3 5 12 16,-5-3 6-16,-3 2 13 16,-2-11-23-16,-1-7-8 15,2-13-11-15,-2-8-3 16,-1-10-14-16,1-6-3 15,0-3-1-15,2-7-1 16,2-3-4-16,9-8 1 16,4-4-3-16,8-13-2 0,5-4-5 15,10-8-4 1,1 5-3-16,6-3-1 0,-3 10 3 16,5 2 1-16,-3 6 5 15,2-1 1-15,-4 7 1 16,7 4-2-16,-8 6-1 15,3 11-3-15,-9 9-2 16,-7 10-4-16,-10 9 0 16,-13 11-1-16,-7 1 2 15,-12 4 2-15,-3-2 4 16,-10-2 0-16,3-5 2 0,-7-5 0 16,1-6 0-16,-9-3 2 15,6-7 1-15,-5-3 1 16,8-4 1-16,0 0 0 15,11-2-1-15,3 0-1 16,8 2 1-16,6 0-2 16,4 0 1-16,8 2 3 15,3 3 1-15,6 2-1 16,3 0 1-16,8 3-1 16,2 3-2-16,4 4 0 15,-1 2-1-15,2 6 0 16,-4 3-1-16,2 3 0 15,-7-1-1-15,-2-4-6 0,-1-7-18 16,-1-5-51-16,-4-10-29 16,8-8-186-16,-2-4 8 15</inkml:trace>
          <inkml:trace contextRef="#ctx0" brushRef="#br0" timeOffset="12206.81">3642 166 766 0,'16'14'154'0,"-4"9"78"16,-3 5-216-16,-4 14 13 16,-7-1 4-16,-3 8 4 15,-2-5 7-15,2 0 5 16,-4-11-12-16,2-2 3 15,0-10-5-15,-3-3-6 16,3-6-15-16,-4-7-2 16,6-1-3-16,0-6 3 15,1-7-2-15,8-10 4 0,3-5-1 16,7-18 0-16,3-9-4 16,11-14-1-16,0 4-7 15,7-10-3-15,-2 9-1 16,6 1 0-16,-6 18 0 15,4 1 0-15,-4 14 1 0,3 8-1 32,-4 12-2-32,5 6-5 0,-9 7-1 15,-6 11-4-15,-10 5 1 16,-3 14 1-16,-16 0 2 16,-5 8 4-16,-7-2 2 0,-7-3 2 15,-2-6 2 1,-4-6 2-16,2-9 0 0,-4-6 1 15,6-8-1-15,-7-6 1 16,5-2-1-16,-2-1 0 16,6-1-1-16,-2 2 0 15,7 0-1-15,4 7 0 16,6-2 0-16,6 3-1 16,5 2 0-16,9 8 0 15,3-1 0-15,7 7 0 16,4 0 1-16,8 6 0 15,-1-3 0-15,10-1 2 16,-3-3 0-16,8-4 1 16,-6-7-1-16,5-7 2 15,-6-4 0-15,2-10-1 16,-5-1 0-16,7-10 1 0,-5-5-3 16,5-5-2-16,-7 1-2 15,3-7-1-15,-10 6 1 16,0-1 1-16,-14 6 2 15,-2 2 1-15,-12 9 3 16,-1 5 2-16,-6 7 0 16,-4 7-3-16,1 3 1 15,-4 6-3-15,0 2-2 16,-6 10 0-16,3-1 2 0,-4 8 3 16,2-1 2-16,-4 13 4 15,6-3 0-15,1 8-1 16,5-5 0-16,8 2-2 15,6-16-3-15,10-3 1 16,2-11 1-16,8-5 0 16,0-8-1-16,8-5 0 15,-3-6-3-15,7-9-1 16,-7-3-2-16,7-11-4 16,-4-4 1-16,3-4 0 15,-3 2 2-15,4 1 0 16,-7 10 3-16,3 6-1 15,-4 6 1-15,1 8-1 16,-6 7-1-16,5 1 0 16,-5 4 0-16,3 1-1 0,-3 4 0 15,3 5-1-15,-4 4 1 16,2 8 0-16,-8-1 0 16,-1 10 1-16,-7-1 0 15,-7 6 1-15,-7-1 1 16,-7 8 8-16,-7-3 2 15,-7 2 9-15,-3-7 3 16,-9-4 5-16,3-9-5 0,-7-10 0 16,6-8-8-16,-2-10-6 15,8-5-10-15,1-8-19 16,10-2-17-16,3-6-83 16,10 2-58-16,6-6-151 15,9 6-35-15</inkml:trace>
          <inkml:trace contextRef="#ctx0" brushRef="#br0" timeOffset="12817.91">5168 321 551 0,'3'7'218'0,"-3"4"6"16,2 10-98-16,-2 2-95 0,2 10 8 15,-4 2-1-15,-2 12 6 16,1-2-7-16,-6 8-4 15,0-4-6-15,-3 5 5 16,2-9-7-16,-1-3 8 16,4-10-5-16,0-6 4 15,4-10-4-15,-6-6 3 16,2-6-9-16,-5-8 8 16,0-6 2-16,-1-10 16 15,6-7-5-15,6-19-5 16,6-6-13-16,7-23-11 15,7-2-21-15,8-13-6 16,0 12-1-16,10 3 0 16,-5 17 3-16,8 9 1 15,0 18 1-15,5 1-10 16,-3 11-4-16,4 3-3 16,-9 9 0-16,-4 9-3 0,-14 6 12 15,-3 10 1-15,-15 8 5 16,-8 11 1-16,-8 3 4 15,-11 16 3-15,-8 0 2 16,-6 3 0-16,-2-8 1 16,-5-6 0-16,7-15-16 0,-4-9-31 15,9-12-18-15,2-9-59 16,8-7-41-16,6-9-131 16,9-1 7-16</inkml:trace>
          <inkml:trace contextRef="#ctx0" brushRef="#br0" timeOffset="13223.37">5716 159 803 0,'-17'44'190'0,"-6"6"68"16,4-1-216-16,-4 11-15 16,4-10 3-16,3 1 0 15,9-9 1-15,6-12-10 0,6-16-16 16,9-7-3-16,3-16-3 16,8-12-8-16,1-2-3 15,4-10 0-15,-4-2 1 16,-2-3 3-16,-3-3 6 15,-3-1 5-15,-6 6 3 16,-3-3 7-16,-6 8 3 0,-6 1 8 16,-1 7-1-16,-8 2 2 15,2 11-6-15,-10 1-3 16,1 6-8-16,-4-2-7 16,6 1-19-16,-2-6-49 31,5-4-45-31,3-2-197 0,11 2 8 0</inkml:trace>
          <inkml:trace contextRef="#ctx0" brushRef="#br0" timeOffset="13692.16">5874 173 692 0,'24'17'183'0,"4"1"56"16,-3 1-184-16,-4 7-25 15,-7-1 4-15,-9 4 6 16,-7 1-4-16,-7 2 14 16,-1-3-5-16,-6 1 2 0,4-7-4 15,0-2-1-15,1-11-16 16,4-5-7-16,4-8-9 16,3-6-3-16,1-6-4 15,3-5 0-15,3-4-1 16,3-2 2-16,1-4-1 15,3-3 0-15,2 3-1 16,3-3-3-16,0 5-3 0,5-2-3 16,1 6 0-16,3-1 0 15,-2 6 1-15,6 1 3 16,-6 6 2-16,0 4 1 16,-5 4 2-16,3 8-1 15,-6 4 0-15,-6 8 0 16,-3 3 0-16,-2 16 3 15,-9 4 3-15,-1 10 3 16,3 1-1-16,-2 1 0 16,0-16-3-16,4-5-21 15,0-16-26-15,-2-14-65 16,0-9-44-16,5-7-177 16,2-1-3-16</inkml:trace>
          <inkml:trace contextRef="#ctx0" brushRef="#br0" timeOffset="14291">6747 227 524 0,'23'-9'125'16,"-5"-1"63"-16,-6 3-138 15,-3-7 16-15,-4 3 10 16,-10-4 11-16,-4 2-10 0,-9-8-10 15,-3 9-22-15,-10-2-6 16,1 9-18-16,-8 9 4 16,3 10 0-16,-7 6 7 15,7 5-3-15,-7 10 3 16,7 0-6-16,-2 12 4 16,9-2-8-16,6 6-1 15,13-9-6-15,11-2-13 16,10-15-9-16,12-11-2 15,8-13-2-15,6-13-3 16,3-9 8-16,6-12-2 16,-5-2-2-16,0-10-7 15,-6 3 1-15,-3-5 2 16,-6 5 4-16,-3-9 3 16,-5 7 9-16,-1-8 2 0,-6 3 1 15,0 0 9-15,-6 11 3 16,-3 4 9-16,-1 15 0 15,-6 9 0-15,-1 8-7 16,-2 11-4-16,-3 5-8 16,-4 10-3-16,3 7 0 15,-5 15 2-15,6 3 0 0,1 17 10 16,6 1 4-16,4 10 6 16,10-8-3-16,10 5 1 15,5-15-10-15,7-6-2 16,6-17-7-16,11-9-8 15,1-13-6-15,8-14-22 16,3-9-16-16,2-12-67 31,-8-7-13-31,2-11-227 16,-14 3 25-16</inkml:trace>
          <inkml:trace contextRef="#ctx0" brushRef="#br0" timeOffset="15353.58">8103 257 541 0,'20'-23'127'0,"-5"2"76"16,-4 2-147-16,-2 3 21 16,-8 2 6-16,-4 0-1 15,-4 11-20-15,-5-1 1 16,-2 8-29-16,-11 1 8 15,-1 7-2-15,-9 4 4 16,2 5-8-16,-9 9 4 16,7 3-11-16,-5 12-3 0,10-3-9 15,2 2-4-15,11-7-5 16,4-6-1-16,12-10-3 16,6-4-5-16,2-10-4 15,5-3-5-15,0-1-2 16,1-1 0-16,-3-5 4 15,1 3 4-15,-3 0 3 16,6-4-1-16,-1-3-5 16,2-2-9-16,1-1 0 15,5-11-1-15,-2 0 4 0,4-3 5 16,-4 1 11-16,2-3 2 16,-3 8 1-16,-1 4 0 15,-3 5 0-15,-2 4 0 16,-3 5-2-16,0 2 0 15,-4 3 0-15,0 2 2 16,0 2-1-16,1 5 2 16,-3-2-2-16,4 4 1 15,0 0-2-15,2 3-1 16,1-2-2-16,3-3-2 16,1-5-3-16,5-5-21 15,0-6-15-15,0-7-33 16,0-3-40-16,-1-9-199 15,-6 2 41-15</inkml:trace>
          <inkml:trace contextRef="#ctx0" brushRef="#br0" timeOffset="16557.23">8142-11 674 0,'-7'2'159'16,"-7"-7"56"-16,-4-7-194 16,-1-6-25-16,0-1-10 0,-4-4-41 15,6 1-13 1,1-5-134-16,7 6-6 0,8-3-49 16</inkml:trace>
          <inkml:trace contextRef="#ctx0" brushRef="#br0" timeOffset="17263.65">8750 73 449 0,'0'14'246'0,"-2"2"-33"16,2-4-67-16,-5 7-115 15,2 2-1-15,-3 7 14 16,-2-3 7-16,-3 13 18 15,2-1-9-15,1 7-5 16,1-4-11-16,5 2-6 16,5-12-18-16,4-6-7 15,2-8-7-15,3-9-4 16,4-9-6-16,3-7-17 0,1-6-10 16,4-12-16-16,-1-2 1 15,-2-5 5-15,-7 1 19 16,0-2 16-16,-6 9 20 15,-1 2 8-15,-1 4 5 16,1 3-4-16,1 5-8 16,1 3-4-16,0 0-7 0,0 6-6 15,-1 1 4-15,1 5 8 16,0 3 2-16,0 8 1 16,-2 3-1-16,-4 13 0 15,0 3-10-15,-3 7-1 16,2-1-2-16,-5-4-5 15,-1-11-20-15,4-5-51 16,0-12-39-16,-1-8-178 16,1-6-1-16</inkml:trace>
          <inkml:trace contextRef="#ctx0" brushRef="#br0" timeOffset="17685.54">9024 227 696 0,'23'4'169'0,"-7"1"71"16,0 12-194-16,-4 3-2 0,-9-3 0 15,-3 9-4-15,-1-1-7 16,-3 3 17-16,-1-4-11 16,1 1 10-16,-1-10 2 15,5-4 0-15,0-9-21 16,5-9-12-16,4-6-15 15,3-11-17-15,1-2-9 0,2-9-1 16,1 1 3-16,1 0 5 16,-1 6 14-16,2 1 3 15,-3 10 1-15,-1 6-2 16,-3 4 0-16,1 7-1 16,-1 4 1-16,4-1 0 15,1 1 1-15,3 5 3 16,0-1 3-16,-1 13 5 15,-4 6 2-15,-2 16 1 16,-3 1-4-16,-6 8-2 16,-1-4-8-16,0-5-13 15,0-15-29-15,-1-10-72 16,1-15-114-16,-2-17-89 16,0-9-67-16</inkml:trace>
        </inkml:traceGroup>
        <inkml:traceGroup>
          <inkml:annotationXML>
            <emma:emma xmlns:emma="http://www.w3.org/2003/04/emma" version="1.0">
              <emma:interpretation id="{4A727FEA-88AF-4322-B07A-D91B3BD0D863}" emma:medium="tactile" emma:mode="ink">
                <msink:context xmlns:msink="http://schemas.microsoft.com/ink/2010/main" type="inkWord" rotatedBoundingBox="18262,6282 22685,6265 22688,7099 18265,7116"/>
              </emma:interpretation>
            </emma:emma>
          </inkml:annotationXML>
          <inkml:trace contextRef="#ctx0" brushRef="#br0" timeOffset="19269.54">10251 246 170 0,'19'-15'192'16,"-1"-1"-42"-16,-1-5 4 16,-8 3-29-16,-4 1-8 15,-6-1-23-15,-6 4 17 16,-4 7-27-16,-3-3-12 15,2 5-25-15,-6 3-6 0,1 6-16 16,-4 6-4-16,0 2-5 16,-5 13-4-16,1 3-4 15,-3 10 2-15,4 4-2 16,3 14 1-16,7-2-1 16,3 7-1-16,10-10-3 15,8-2 0-15,7-14-1 0,12-9 0 16,4-14 0-16,8-6-19 15,1-13-21-15,8-7-59 16,-7-4-54-16,11-5-150 16,-6 1-9-16</inkml:trace>
          <inkml:trace contextRef="#ctx0" brushRef="#br0" timeOffset="20050.9">10793 273 287 0,'0'-13'143'15,"2"5"18"-15,-2-5-34 16,0 1-28-16,-4-2 23 16,-3 4-20-16,-2 1 2 15,-1 7-25-15,-4 6-12 16,-4 3-24-16,-4 8-8 0,-1 8-10 15,-3 5 0-15,5 2-4 16,2 3-2-16,12-3-2 16,1-4-8-16,8-9-3 15,5-3 4-15,2-8-1 16,3-6 1-16,4-9 0 16,5-3-2-16,-4-6-2 0,4-3-2 15,-5 2-2-15,-2 0 0 16,-5 8 0-16,-4 1 1 15,-2 4 1-15,-1 3-1 16,-2 3-1-16,2 3 0 16,-2 3 0-16,2 1 8 15,1 5 3-15,-1 5 4 16,1 6 1-16,3 7 2 16,1 3-9-16,3 2-3 15,8-5-2-15,6-8-1 16,2-13 0-16,13-11 2 15,1-10-1-15,4-14 1 16,-6-4-2-16,6-8 0 16,-9-1-1-16,0-6 0 15,-7 5 0-15,5-6-1 16,-9 1 0-16,1-8-1 0,-4 3-1 16,-6-11 1-16,-4 5-1 15,-1-4 1-15,-1 17 0 16,-7 1 0-16,-2 14-1 15,-4 8-2-15,-1 13-1 16,-9 4-2-16,2 5-1 16,-7 8-1-16,0 6 1 15,-6 15 2-15,-1 8 1 16,-4 22 4-16,0 5 2 0,2 11 5 16,2-3 2-16,11 4 2 15,11-17-2-15,15-5 2 16,8-14-4-16,19-7-1 15,6-17-1-15,14-11-10 16,-4-12-15-16,9-13-34 16,-9-3-35-16,2-5-84 15,-13 3-81-15,3 2-91 16,-11 4-45-16</inkml:trace>
          <inkml:trace contextRef="#ctx0" brushRef="#br0" timeOffset="27607.86">11838 134 199 0,'9'-1'140'0,"3"-6"-26"16,-2-4-47-16,-1-6-13 16,-4-2-21-16,2-4 38 15,-7-3 13-15,-3 1 22 0,-2 2-6 16,-9 4-12-16,-9 7-39 16,-5 7-15-16,-4 6-24 15,-6 12-6-15,3 8-4 16,-2 10-1-16,8 1 0 15,1 6 2-15,9-1 1 16,1 5 4-16,8-2 1 0,3 7 4 16,5-3 0-16,11-1 2 15,5-8-1-15,10-8 2 16,2-12-3-16,9-6-1 16,-7-9-3-16,4-3-2 15,-8-1-5-15,1 1-16 16,-5 1-20-16,1-2-99 15,-1-4-117-15,2-5-11 16</inkml:trace>
          <inkml:trace contextRef="#ctx0" brushRef="#br0" timeOffset="28436.05">12041 63 439 0,'7'14'222'0,"-2"-4"21"16,0 3-74-16,-1 1-66 15,-4 3 12-15,-4-3-49 16,-1 2-13-16,-2-4-14 0,2 2-5 15,-4-4-11-15,5 6 7 16,-1 0-3-16,3 8-1 16,1-3-7-16,2 9-4 15,-2-2-9-15,6-5-1 16,4-9-2-16,5-9 1 16,1-10-1-16,10-11-1 15,-2-7 0-15,3-1-1 16,-5 1 0-16,-2-1 0 15,-5 10 0-15,-5 5 0 16,-4 4-1-16,-5 3 0 16,-4 5 0-16,-1 3-1 15,0-1 2-15,1 4-1 16,3-4 2-16,2 4-1 16,3-2-1-16,3 3 1 0,-2 2 0 15,6 7-1-15,-3 2 0 16,8 0 0-16,3-1 0 15,8-6 2-15,0-13 0 16,14-9 2-16,-5-12 0 16,6-8 1-16,-7-3-1 15,2-7 0-15,-9 4 0 16,2-4 0-16,-8 3-1 16,1-5-1-16,-7 3-1 15,-2-3-1-15,-9 7-1 0,2-1 0 16,-7 13 0-16,0 2 0 15,-7 5 0-15,2 0 0 16,-6 4 2-16,1-2-2 16,-1 3 1-16,-1 5-3 15,0 6 0-15,-7 9-1 16,-1 10 1-16,-2 17 0 16,-1 6 3-16,-1 15-1 15,3 2 1-15,5 13 1 16,5-11-1-16,8 5 1 15,8-11 0-15,11 3 0 16,5-15 0-16,14 1-1 16,0-13-3-16,8-5-26 15,1-12-17-15,3-8-54 16,-1-11-41-16,3-16-192 0,0-9 23 16</inkml:trace>
          <inkml:trace contextRef="#ctx0" brushRef="#br0" timeOffset="29616.64">13844 260 458 0,'2'-10'230'16,"-7"6"10"-16,-6-1-74 15,-3 2-89-15,-9 4 18 0,-1 3-35 16,-9 3-10-16,3 7-7 15,-7 9-3-15,8 1-14 16,-5 6 4-16,8 1 0 16,-2 1 0-16,14-8-7 15,4 1-3-15,8-6-6 16,4-4-2-16,10-1-6 0,2-1 0 16,5-5-1-16,7-4 0 15,2-9 1-15,7-11 0 16,0-7 1-16,4-12 0 15,-8-1-1-15,2-8 1 16,-6 7 0-16,1-8 0 16,-7 6-1-16,5-3 0 15,-7 2-2-15,5-9-2 16,-3-1-1-16,2-6 0 16,-5 1 0-16,-1 3-1 15,-8 10 0-15,0 12-1 16,-11 13-1-16,-5 12-1 15,-4 10 0-15,-4 12 1 16,-5 8 1-16,1 13 1 16,3 3 1-16,1 13 1 15,4-4-1-15,4 8 0 16,5-7 1-16,6 5-1 0,5-14 0 16,5 0 1-16,7-9 1 15,7-7 0-15,3-14 0 16,7-8 1-16,-1-10-1 15,5-9 0-15,-7-5-2 16,4-2 0-16,-6-1-1 16,2-1-3-16,-11-1-1 0,2 2-3 15,-12 2 1-15,-3-1-2 16,-6 2 4-16,-8-1 0 16,-4 6 2-16,-7 1-2 15,-2 0 2-15,-7 7-2 16,6 5 2-16,-6 0-2 15,4 11 2-15,-2 9-1 16,5 4 3-16,-7 11 2 16,2-1 3-16,-1 13 3 15,1 1 1-15,0 6 1 16,8-1-1-16,13 1-2 16,7-10-3-16,13-7 0 15,9-12-4-15,10-9-13 16,-1-12-11-16,13-11-49 15,-4-7-31-15,7-8-142 16,-1-1-93-16,-4 1-30 16</inkml:trace>
        </inkml:traceGroup>
      </inkml:traceGroup>
      <inkml:traceGroup>
        <inkml:annotationXML>
          <emma:emma xmlns:emma="http://www.w3.org/2003/04/emma" version="1.0">
            <emma:interpretation id="{7BA43902-C5B9-4550-8682-4FA129537273}" emma:medium="tactile" emma:mode="ink">
              <msink:context xmlns:msink="http://schemas.microsoft.com/ink/2010/main" type="line" rotatedBoundingBox="15044,7134 23643,7214 23629,8692 15030,8612"/>
            </emma:interpretation>
          </emma:emma>
        </inkml:annotationXML>
        <inkml:traceGroup>
          <inkml:annotationXML>
            <emma:emma xmlns:emma="http://www.w3.org/2003/04/emma" version="1.0">
              <emma:interpretation id="{2E966784-90F3-4344-A747-7AA2E83BA23E}" emma:medium="tactile" emma:mode="ink">
                <msink:context xmlns:msink="http://schemas.microsoft.com/ink/2010/main" type="inkWord" rotatedBoundingBox="15044,7134 23643,7214 23629,8692 15030,8612"/>
              </emma:interpretation>
            </emma:emma>
          </inkml:annotationXML>
          <inkml:trace contextRef="#ctx0" brushRef="#br0" timeOffset="32261.73">6912 1160 6 0,'15'-5'310'15,"1"-2"-150"-15,-4 5-2 16,4 4 30-16,-5 2-144 15,1 6 17-15,-5 0 6 0,-4 11 13 16,-4 2-19-16,-1 16 0 16,-7-1-13-16,-3 14-3 15,0-1-11-15,-2 9-3 16,1-13-10-16,-2 0-1 16,1-12-7-16,3-2 0 15,-1-10-3-15,0-4 0 16,1-3-2-16,1-2 1 15,-1-7 1-15,3-6 2 16,-1-4 7-16,2-11 6 16,3-3-1-16,6-10-3 15,2-8-4-15,6-12-8 16,4-5-7-16,7-18-3 16,-4-2 0-16,13-8-3 15,0 8-1-15,12 2 1 16,-4 14 0-16,16 6 0 15,-6 10 2-15,6 6 0 0,-10 13-1 16,-3 13-2-16,-11 8 1 16,-4 14-2-16,-15 8 2 15,-8 13 1-15,-10 2 1 16,-8 14 0-16,-10-1 2 16,-6 4 0-16,-1-5 0 15,-4-1 0-15,4-15 1 0,-3-4-2 16,9-11-3-16,-6-8-30 15,10-8-20-15,-3-11-72 16,6-6 5-16,2-8-184 16,10-5 22-16</inkml:trace>
          <inkml:trace contextRef="#ctx0" brushRef="#br0" timeOffset="33199.33">7361 1223 437 0,'12'9'158'0,"-1"-2"11"16,4-2-96-16,1-5-63 16,7-3 1-16,-1-6 1 15,8-3 11-15,-2-4 3 16,5-7 0-16,-5 1-1 16,2-5-3-16,-4 3-11 0,-5-6-5 15,2 6-3-15,-6-1 1 16,-4 6-1-16,-8 0 2 15,-5 7 0-15,-9 1-2 16,-3 6 0-16,-6 1-2 16,-1 6-1-16,-5 7-1 15,-1 1 1-15,-1 6 1 16,3 3 0-16,1 7 0 16,2-3 1-16,3 10 7 15,1 1 7-15,4 6 10 16,5-2 2-16,7 9 1 15,10-8-8-15,8-2-6 16,5-11-9-16,8-12 0 16,0-14-2-16,1-11 1 15,-4-8-2-15,2-7 0 16,-4-6-1-16,5-4-3 0,-3-1-1 16,5-3-2-16,-5 5 0 15,2 2-1-15,-5 8 3 16,-4 9 2-16,-4 8 1 15,-3 4 2-15,-4 9 2 16,1 8 1-16,-4-1 1 16,-2 7 1-16,-5 2 0 15,0 7 7-15,-5-4 3 0,-4 8 12 16,0-4 3-16,3 0 5 16,-3-7-6-16,4 0-5 15,1-12-10-15,2-2-3 16,6-9-5-16,3-7-1 15,2-5-2-15,3-7-2 16,2-3-3-16,3-8-1 16,-3 6 0-16,5-4 0 15,-3 8-1-15,5 1 1 16,-3 8 0-16,4 1-1 16,-2 3 1-16,6-1-1 15,2 3 0-15,3-2 0 16,-3 6 0-16,2 3 0 15,-6 8 0-15,-5 12 1 16,-8 8 0-16,-6 14 0 16,-5 1 0-16,-5 11 0 0,-6-5 0 15,-2-3-1-15,4-15-2 16,0-5-21-16,2-15-29 16,0-16-94-16,5-8-103 15,1-9-43-15,-3-6-92 16</inkml:trace>
          <inkml:trace contextRef="#ctx0" brushRef="#br0" timeOffset="33480.61">8523 650 700 0,'14'9'201'15,"0"1"39"-15,-2 9-177 16,-3 2-63-16,-4 9 3 16,-8-2 0-16,-3 9 10 15,-2-1 6-15,-5 12 13 16,-1 1 1-16,-3 12 3 16,-1-5-9-16,-1 10-6 15,3-8-14-15,1-1-3 16,4-15-4-16,3-5-44 15,1-18-38-15,1-7-199 0,3-10 12 16</inkml:trace>
          <inkml:trace contextRef="#ctx0" brushRef="#br0" timeOffset="33721.85">8193 1085 677 0,'10'9'211'0,"-1"3"32"0,7 2-167 15,3-3-71-15,7-3 2 16,4-4 0-16,6-4 2 0,1-5-1 16,9-9-1-16,-5-4-3 15,7-5-20-15,-6-1-41 16,0-9-194-16,-9 6 31 15</inkml:trace>
          <inkml:trace contextRef="#ctx0" brushRef="#br0" timeOffset="34190.64">8715 1099 103 0,'2'12'51'0,"3"1"29"15,2-5-19-15,9-1 3 16,3-5-3-16,7-4 2 16,6-6-14-16,6-6 0 15,-5-2-6-15,4-5-1 16,-7 0-10-16,-4 0 0 16,-7 3-5-16,-3 1 13 15,-7 3 3-15,-4 0 0 16,-3 4-10-16,-8-1-2 15,-1 4-14-15,-7 2-5 16,-1 1-6-16,-10 6 3 16,1 3 5-16,-6 11 15 15,4 5 7-15,-9 10 11 16,5 6-1-16,-5 10 10 0,7 1-9 16,-3 11 11-16,8-3-3 15,9 7 0-15,7-9-14 16,11-3-5-16,6-16-16 15,15-4-6-15,1-15-6 16,12-6 0-16,2-11-4 0,9-10-6 16,-5-8-5-16,3-7-17 15,-10-4-15-15,-2 2-55 16,-11 7-32-16,-4 2-180 16,-10 6 10-16</inkml:trace>
          <inkml:trace contextRef="#ctx0" brushRef="#br0" timeOffset="35529.32">10031 1159 411 0,'0'-13'130'16,"-5"1"33"-16,-2 3-118 15,-5 1 1-15,-4 1-15 16,-2 3-9-16,1 4 1 0,-4 4 18 15,-2 4 4-15,-1 10 11 16,1 1 2-16,-7 11-4 16,4 3-22-16,-5 11-5 15,-1-2-13-15,-3 10-5 16,9-8-6-16,0 1 0 16,12-12-2-16,9-3 2 15,5-16 0-15,12-2 3 16,2-12 0-16,8-7 0 15,5-5-1-15,4-12-1 16,1-8-3-16,6-8-1 16,-5-2 0-16,4-12 0 15,-2 7 0-15,-2-6 1 16,-8 6 1-16,-1 0 1 0,-5 7 2 16,-5-2 5-16,-3 5 1 15,-1-5 3-15,-3 5 2 16,0 1-4-16,-2 4-3 15,-3 1-2-15,0 12-2 16,-2 1-3-16,-2 8 0 16,2 4-1-16,-2 6-2 0,1 6 2 15,-1 4 0-15,0 9 5 16,0 4 2-16,-1 15 3 16,-1 3 1-16,-3 15 3 15,0 1-4-15,-1 15-1 16,1-7-2-16,0 3-1 15,2-14-5-15,-1 0-1 16,3-17-2-16,-1-9-19 16,3-11-19-16,-5-8-54 15,5-9-81-15,-1-4-113 0,-2-4-24 16</inkml:trace>
          <inkml:trace contextRef="#ctx0" brushRef="#br0" timeOffset="35755.32">10174 709 618 0,'7'32'180'0,"-5"1"35"15,0-5-160-15,-4 5-51 0,0-7-14 16,-5 2-60-16,0-7-131 15,0 4-13-15,0-4-101 16</inkml:trace>
          <inkml:trace contextRef="#ctx0" brushRef="#br0" timeOffset="36192.87">10228 1138 803 0,'7'14'162'0,"-3"13"81"15,-4 7-242-15,-2 13 1 16,-1-3-1-16,-1 4 0 16,4-9 1-16,7-6 0 15,4-14 1-15,3-12 2 16,5-12 0-16,0-7 1 15,-1-6-2-15,1-10-4 16,0 2-10-16,-1-10-12 16,1 1-3-16,3-6 0 15,-2 10 5-15,1-2 8 16,-4 12 13-16,-1 5 11 0,-7 7 4 16,-1 8 5-1,-4 8 2-15,-4 0 4 0,2 3-6 16,-2 4 0-16,0 2-1 15,-2 5 4-15,4 7 0 16,-4 8 6-16,0 3-3 16,-3 3-3-16,3-6-6 15,0-8-16-15,1-12-30 16,-3-12-78-16,6-13-97 0,0-9-88 16,-4-6-69-16</inkml:trace>
          <inkml:trace contextRef="#ctx0" brushRef="#br0" timeOffset="36656.72">10567 1202 669 0,'-1'28'228'0,"-3"5"23"15,4-1-153-15,2 6-71 16,0-5-4-16,-4-5 0 0,5-5-3 16,-4-7-3-16,1-11-9 0,1-1 5 15,3-8 1-15,-1-10 1 16,4-7-2-16,4-10-11 16,1-8-14-16,9-8-8 15,-9 3-5-15,8 1-4 16,-5 10 7-16,3 5 8 15,-6 7 6-15,9 7 1 16,-4 5 4-16,4 0-1 16,-1 4 1-16,1 1 1 15,-6 4 1-15,-1 4 0 0,-1 6 2 16,-6 11 0-16,-6 6 1 16,-1 16 6-16,-5 1 4 15,-4 12 5-15,1-5 3 16,1 4 0-16,1-14-6 15,1-5-2-15,5-13-7 16,-2-9-4-16,2-12-10 16,2-7-47-16,0-8-30 0,0-13-191 15,1-4 9-15</inkml:trace>
          <inkml:trace contextRef="#ctx0" brushRef="#br0" timeOffset="37438.05">11789 1094 603 0,'-5'-4'207'16,"-6"8"19"-16,-8 10-137 15,-4 2-88-15,-3 10 3 16,2 0-2-16,-3 9 11 16,6-2 7-16,2 4 6 15,9-4-1-15,5-3 3 16,6-11-11-16,8-7-7 15,8-10-6-15,4-11-9 16,4-7-3-16,6-8-1 16,-1-4 0-16,5-9 1 15,-9 4 7-15,4-5 4 16,-9 6-1-16,-2 1 2 16,-8 10 1-16,1 3 1 15,-9 10-1-15,-1 2 1 16,-2 6-1-16,0 2-1 15,-3 3 0-15,-1 4-2 16,1 2 0-16,-3 6 0 0,3 6-2 16,-1 8 0-16,1 2-1 15,1 13-1-15,4 3 1 16,-4 10-1-16,0-1 1 16,1 12 1-16,-6-9-1 15,-7 11 1-15,-2-6 1 16,-9 13 0-16,-4-11 0 0,-10 10 2 15,-1-11 0-15,-7-3 8 16,3-18 0-16,-3-6 2 16,7-17-1-16,-4-20-1 15,9-10-16-15,2-17-28 16,9-11-25-16,4-14-157 16,12-3-55-16,6-8-49 15</inkml:trace>
          <inkml:trace contextRef="#ctx0" brushRef="#br0" timeOffset="38188.16">12107 1148 507 0,'2'2'129'15,"1"8"44"-15,-4 6-136 16,-5 7-15-16,1-2 0 16,-2 7 3-16,-2-6 4 0,1 6 17 15,1-3-1-15,-2 3 3 16,0-2-2-16,0 0-6 15,2-8-22-15,2-1-2 16,0-8-5-16,0-6 6 16,1-6 5-16,4-8 17 15,5-6 3-15,1-13 2 16,1-7-8-16,5-10-8 16,2 2-20-16,2-8-5 15,1 12-5-15,4-5-4 16,3 13-5-16,3-4-12 15,-1 7-6-15,9-1-5 16,-5 10 2-16,3 5 3 16,-7 11 12-16,0 10 5 15,-7 9 5-15,-6 11 0 16,-13 1 2-16,-6 9 1 0,-9 0 3 16,-13 3 0-16,-2-3 1 15,-5 0 0-15,-2-9 0 16,1-3 1-16,9-9 0 15,1-5 1-15,9-7 0 16,3-4 2-16,7-5 1 16,2-5 4-16,5-1-1 15,1-2 2-15,5-1-3 16,2 2-1-16,1 3-1 0,0 3 1 16,1 6 1-16,-1 7 8 15,-2 4 0-15,-2 10 0 16,2 2-2-16,2 7-2 15,0-2-7-15,6 6-2 16,3-4-2-16,5 3-1 16,-1-8-4-16,8-4-24 15,-4-5-22-15,2-9-58 16,-2-8-42-16,1-4-120 16,-5-5-8-16</inkml:trace>
          <inkml:trace contextRef="#ctx0" brushRef="#br0" timeOffset="38612.26">12609 1124 505 0,'1'0'328'0,"-4"0"-64"16,-8 8-37-16,6 3-228 15,-12 5 1-15,-3 3 0 16,-6 9 1-16,-2 1 2 15,-3 8 8-15,3-2 0 16,5 2 1-16,7-8-1 16,6-8-1-16,8-8-11 0,6-8-10 15,6-7-3-15,8-8-5 16,1-1 0-16,7-6 2 16,-3 1 10-16,1-1 5 15,1 1 6-15,-1-5 1 16,-1 5 1-16,1-7 0 15,-3 1-2-15,-1-1-1 16,-5 5-1-16,-4 1 5 16,-3 8 2-16,-1 6 2 15,-8 6 0-15,1 11 0 16,0 4-5-16,-2 11-1 16,-2 3-2-16,4 5 0 15,-1-8-1-15,2-3-1 16,3-8-9-16,1-8-33 0,0-10-37 15,2-10-200-15,2-4 21 16</inkml:trace>
          <inkml:trace contextRef="#ctx0" brushRef="#br0" timeOffset="39127.94">12892 1178 670 0,'3'22'218'15,"-1"5"33"-15,-2 11-157 16,-4 2-71-16,-1 9 1 16,-5-2-7-16,-1 8 5 15,1-12 2-15,-3 3 10 16,5-8 1-16,-3-1 6 16,6-13-10-16,0 1-6 15,1-9-12-15,1-4-2 16,1-7-3-16,2-2 1 15,0-6 0-15,0-7 2 16,2-11-1-16,0-11 1 16,-2-6-4-16,7-15 0 15,1-3-5-15,6-10-4 0,4-1-4 16,1 3-3-16,0 13 0 16,6 4-6-16,-3 17-1 15,3 8-10-15,1 6-7 16,5 2-8-16,-3 5 5 15,7 7 3-15,-5 4 12 16,2 7 11-16,-11 8 8 16,-8 17 6-16,-9 2 1 15,-14 15 2-15,-10 0 0 0,-11 8-1 16,-4-12-2-16,-7-3-1 16,7-13-1-16,-5-6-1 15,8-13-1-15,1-7-18 16,6-10-27-16,4-7-84 15,9-6-86-15,9-11-62 16,8-3-74-16</inkml:trace>
          <inkml:trace contextRef="#ctx0" brushRef="#br0" timeOffset="39831.14">13491 891 773 0,'0'35'161'16,"-5"5"89"-16,0 6-224 15,-4 4 2-15,0-1-2 16,-5 6 19-16,4-8 5 15,-4 5-12-15,5-5-3 16,-3-5 1-16,1-10-18 16,4-4-19-16,4-13 6 15,-1-6 2-15,1-12-3 0,4-8-8 16,5-8-4-16,2-13 0 16,3-2-3-16,3-7 4 15,-2 3 8-15,0-4 2 16,1 10-1-16,2 1-1 15,-1 8-2-15,2 4 0 16,-4 9 0-16,4 3 0 16,0 3-1-16,-1 2 0 15,1 2 1-15,5 6 0 16,-2 4 0-16,-3 9 1 16,-4 6 0-16,-1 8 1 15,-8 2-1-15,1 5 1 16,-2-10 0-16,1-2 0 15,4-9 0-15,0-7 2 0,2-10 0 16,1-4 1-16,-1-5 0 16,1-3-1-16,-3-4-1 15,4-2 0-15,-2-1-2 16,3-6 0-16,0 4 1 16,4-6-1-16,-4 6 0 15,2 0 1-15,-3 8 1 16,-1 3 3-16,-3 9 2 15,-2 6 3-15,1 5 0 0,-1 8 1 16,-3 1-5-16,1 8-1 16,-1-2-2-16,1 2-2 15,4-6-1-15,2-4-26 16,5-7-19-16,2-8-54 16,1-11-30-16,2-7-180 15,-3-3 21-15</inkml:trace>
          <inkml:trace contextRef="#ctx0" brushRef="#br0" timeOffset="40018.63">13855 851 841 0,'5'30'226'15,"4"-8"22"-15,-2-4-244 16,-1-2-112-16,1-6-180 16,-10 1 33-16</inkml:trace>
          <inkml:trace contextRef="#ctx0" brushRef="#br0" timeOffset="41380.24">14393 1183 166 0,'-16'-14'260'0,"0"-3"-46"15,4 1-11-15,-4-3-19 0,4 5-73 16,-2 0-12-16,0 0-36 15,-5 5-12-15,3 4-31 16,-5 1-2-16,4 8-11 16,-2 3-3-16,3 7 1 15,-7 10 2-15,7 6 0 16,-5 13 4-16,0 1 0 16,2 7 0-16,10-9-1 15,4-4-1-15,12-13-2 0,7-13 3 16,7-12-1-16,5-9 0 15,-1-5-1-15,3-7-2 16,-5 2-2-16,3-2-1 16,-9 2-1-16,2-2 0 15,-1 2 0-15,-1-1 1 16,-3 5 0-16,-1-3 1 16,-8 6 0-16,-2 3 3 15,-3 2 2-15,-3 6 3 16,1 1-1-16,-3 5 0 15,1 3-3-15,-3 6-4 16,2 2-2-16,0 12 1 16,-2 5 1-16,-4 15 4 15,1 2 2-15,-6 18 5 16,-3-5-1-16,-5 18 1 0,-1-8-4 16,-1 2-1-16,3-14-5 15,4 4-1-15,5-25-4 16,5-8-19-16,7-17-19 15,6-13-74-15,3-18-81 16,7-15-149-16,5-9-30 16</inkml:trace>
          <inkml:trace contextRef="#ctx0" brushRef="#br0" timeOffset="42214.32">14374 1159 457 0,'0'-25'157'0,"8"-5"25"16,8 6-97-16,5-4-27 16,3 5 7-16,4 2 12 15,-5 4-4-15,3 5 0 16,-3 6-32-16,-4 5 7 16,-8 2-4-16,-1 13 6 15,-5 4-6-15,-6 8 2 16,-1 5-10-16,-3 10-1 15,-2 1-10-15,-4 6 2 16,3 0-3-16,-1 4 5 16,4-6-7-16,-1-1 0 15,5-15-4-15,1-2-1 0,0-16-7 16,3-7 0-16,2-7-2 16,6-8-2-16,1-8-3 15,7-6 1-15,-1-8-3 16,1-4-1-16,-2 3 1 15,4-1-1-15,-8 6 1 16,-3 9 0-16,-3 9-2 16,-3 3-1-16,-4 7 0 15,1 5-1-15,1 0 1 0,2 2 1 16,-1 4 1-16,1 3 0 16,-1 1 0-16,4 10 1 15,0-1-2-15,2 8 2 16,1-4-2-16,6-4 2 15,1-8-1-15,8-13 1 16,3-13-2-16,5-16 0 16,0-6 0-16,-1-13 0 15,-4 6 0-15,1-4 2 16,-4 11 0-16,-6-3 2 16,-5 13-1-16,-2-3 0 15,-6 4 0-15,-5-3 0 16,-1 1 0-16,6-5 0 15,-6-2-1-15,1 2 0 16,1 6 0-16,-2-1 2 0,-5 9 0 16,0 9-1-16,-2 1-1 15,-4 8-2-15,-3 8-1 32,-3 7-1-32,-3 6 2 15,-1 10 0-15,2 1 0 0,3 10 2 16,4-1 1-16,5 9 0 15,4 0 1-15,5 9 0 16,5-5 1-16,8 0 0 16,4-13 1-16,15-10-2 15,1-19 1-15,14-13-3 16,-2-13-5-16,10-8-4 16,-6-6-2-16,3-1-24 15,-10 4-16-15,-4 0-31 16,-10 4-278-16,-6-7 68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4:43.3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0E29FB-A4C5-460D-AF7E-1CD759D1CCEA}" emma:medium="tactile" emma:mode="ink">
          <msink:context xmlns:msink="http://schemas.microsoft.com/ink/2010/main" type="writingRegion" rotatedBoundingBox="19349,11238 22036,10043 22472,11025 19785,12219"/>
        </emma:interpretation>
      </emma:emma>
    </inkml:annotationXML>
    <inkml:traceGroup>
      <inkml:annotationXML>
        <emma:emma xmlns:emma="http://www.w3.org/2003/04/emma" version="1.0">
          <emma:interpretation id="{9B003160-BEFB-4481-9393-1BBCF7F9C59F}" emma:medium="tactile" emma:mode="ink">
            <msink:context xmlns:msink="http://schemas.microsoft.com/ink/2010/main" type="paragraph" rotatedBoundingBox="19349,11238 22036,10043 22472,11025 19785,12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110C4-C28E-4E01-9386-F4FF4DF671FD}" emma:medium="tactile" emma:mode="ink">
              <msink:context xmlns:msink="http://schemas.microsoft.com/ink/2010/main" type="line" rotatedBoundingBox="19349,11238 22036,10043 22472,11025 19785,12219"/>
            </emma:interpretation>
          </emma:emma>
        </inkml:annotationXML>
        <inkml:traceGroup>
          <inkml:annotationXML>
            <emma:emma xmlns:emma="http://www.w3.org/2003/04/emma" version="1.0">
              <emma:interpretation id="{F5A3B06D-3FD5-4798-92D3-49340E9CC065}" emma:medium="tactile" emma:mode="ink">
                <msink:context xmlns:msink="http://schemas.microsoft.com/ink/2010/main" type="inkWord" rotatedBoundingBox="19349,11238 22036,10043 22472,11025 19785,12219"/>
              </emma:interpretation>
            </emma:emma>
          </inkml:annotationXML>
          <inkml:trace contextRef="#ctx0" brushRef="#br0">11279 4722 258 0,'0'-7'216'16,"1"7"-21"-16,1 3 25 16,0 6-108-16,5 7 24 15,0 8-13-15,7 11-7 16,2 5-29-16,5 14-11 15,0 4-22-15,8 14-2 16,-2-4-15-16,0 12-3 16,-2-8-11-16,-2 12-1 15,-8-9-7-15,1 4-1 16,-9-16-1-16,-2-9 5 0,-3-21 2 16,-4-12 10-16,-3-21 2 15,-4-21 5-15,-1-14-6 16,-2-24-5-16,-1-6-13 15,1-19-5-15,3 5-6 16,1-5-2-16,1 15 0 16,3-3-2-16,6 19-2 0,3 6-1 15,7 14 0-15,8 9 0 16,1 6 0-16,5 6 1 16,0 3 1-16,4 7-1 0,-1 6 0 15,5 13-1-15,-5 13 1 16,5 17 0-16,-6 9 2 15,1 14 1-15,-6-2 2 16,-2 4 0-16,-7-13 0 16,0-3 2-16,-2-19 0 15,-5-7 2-15,-3-16 0 16,-1-6 3-16,-5-11-1 0,-3-11 0 16,0-12-2-16,0-16-2 15,-1-11-3-15,3-13-1 16,1 1-1-16,2-12 0 15,0 9 1-15,2-5 0 16,7 13 0-16,1 3 0 16,8 15 0-16,4 3-1 15,-2 15 0-15,-1 3-1 16,-2 7 0-16,6 10-3 16,-7 10 0-16,8 18 0 15,1 13-1-15,3 28 1 16,-4 4 1-16,6 14 2 15,-8-12-11-15,5-4-38 16,-6-27-74-16,0-14-264 16,-7-23 24-16</inkml:trace>
          <inkml:trace contextRef="#ctx0" brushRef="#br0" timeOffset="515.68">12565 4627 676 0,'7'-26'202'15,"-12"7"91"-15,-11 7-173 0,-3 5-9 16,-1 5 2-16,-6 5-19 16,0 6-45-16,-7 9-11 15,5 6-27-15,-4 13-4 16,6 8-2-16,3 25 4 15,10 2 2-15,2 10 4 16,11-5-2-16,9-9-2 16,6-24-8-16,6-15-4 15,4-20-4-15,3-16 0 16,-4-9 2-16,3-8 0 16,-5-6 4-16,1-7 0 15,-6 3 2-15,1-7 1 16,-6 5 0-16,-1-3 2 15,-4 6-1-15,-4-2 1 16,1 5-1-16,-1 2-1 0,-1 6-1 16,0 6-1-16,1 7-2 15,1 7 0-15,1 9 0 16,5 11 0-16,3 8 0 16,6 11 1-16,2 3-1 15,0 14 2-15,0-3-1 16,3 0 0-16,-5-11 0 15,2-7-4-15,0-17-7 16,0-13-38-16,-1-13-20 0,4-18-66 16,-5-9-64-16,2-17-155 15,0-6 3-15</inkml:trace>
          <inkml:trace contextRef="#ctx0" brushRef="#br0" timeOffset="768.06">12876 3979 666 0,'-12'-4'237'0,"3"3"15"15,5 1-156-15,1 3-74 16,8 4 0-16,-1 5 17 0,-1 9 1 16,8 18 7-16,4 10-7 15,6 19-6-15,2 7-13 16,2 14-3-16,-3-5-7 15,3 5-4-15,-8-14-5 16,1 4-4-16,-3-13-10 16,-2-11-55-16,-5-19-52 15,-4-13-192-15,-6-19-5 16</inkml:trace>
          <inkml:trace contextRef="#ctx0" brushRef="#br0" timeOffset="1453.36">12619 4563 773 0,'7'1'198'16,"-2"6"77"-16,11-1-193 15,7-1-23-15,10-5 16 16,5-5-7-16,17-13-10 15,-1-3-20-15,7-10-13 16,-7-4-14-16,2-9-15 16,-14 0-10-16,0-12-12 0,-9 4-8 15,-1-11-4-15,-8 7 8 16,-1-5 7-16,-8 7 11 16,1 1 10-16,-5 17 8 15,-1 4 3-15,-5 11 2 16,-1 11 4-16,-6 8 0 15,0 9 0-15,-1 5-4 16,-1 15-1-16,6 2-6 16,5 15 0-1,5 7-2-15,8 20 2 16,2 1 3-16,3 22 3 16,-4-5-1-16,1 13 0 15,-6-17 0-15,0-6 0 0,-6-27 0 16,6-11 6-16,-5-31 8 0,1-15 15 15,-2-18-1-15,-3-14 3 16,-5-8-6-16,2-9-7 16,-8 1-16-16,2 1-1 15,2 10-4-15,0 0 0 16,4 9-3-16,6-7-2 16,3 7-3-16,4-8-2 15,6 10 0-15,-2 1-1 16,0 9 0-16,1 14-1 15,-4 12 1-15,1 16 1 16,0 7 1-16,6 18 2 16,-3-1 2-16,10 8 0 15,-1-4 0-15,8 5 0 16,-2-11 0-16,11 1-2 16,5-14-1-16,5-14-26 15,-4-18-25-15,0-16-80 0,-14-10-52 16,-7-12-186-16,-13-2-8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4:45.8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1E5A67-0A03-4CD3-9C85-7ACB3F0CC35B}" emma:medium="tactile" emma:mode="ink">
          <msink:context xmlns:msink="http://schemas.microsoft.com/ink/2010/main" type="inkDrawing" rotatedBoundingBox="20775,12767 20940,9371 23040,9473 22875,12869" shapeName="None"/>
        </emma:interpretation>
      </emma:emma>
    </inkml:annotationXML>
    <inkml:trace contextRef="#ctx0" brushRef="#br0">0 990 770 0,'11'-5'148'0,"3"-6"83"15,0-3-222-15,5-9 29 16,-1-1 9-16,6-13 4 0,1-1 1 16,15-16-8-16,3-6-27 15,19-18-5-15,6-1-6 16,19-14-2-16,-1 8-2 16,19-4-2-16,-6 19-1 15,17 3-1-15,-13 22-2 16,10 6 0-16,-10 15 1 15,14 5-1-15,-19 6 1 16,14 3-1-16,-12 6 1 0,8 4-1 16,-19 7 0-16,6 11-1 15,-20 8 1-15,-7 18 1 16,-21 3 1-16,-9 18 2 16,-15-1 2-16,-11 18 3 15,-12-6 0-15,-7 14 0 16,-1-11 1-16,-10 12-3 15,-1-14-1-15,-5 19 0 16,-4-9 0-16,-9 23 1 16,-2 1-1-16,-9 21 1 15,-3-6 1-15,-10 26 0 16,5-10 4-16,-5 27 8 16,5-17 3-16,-7 34 13 15,9-17 8-15,-9 18 12 16,5-23-6-16,-1 8-3 0,6-34-14 15,1-14-10-15,8-35-28 16,-3-21-60-16,8-33 70 16,-1-46-349-16,9-27 84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4:46.6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28D8E3-6ECB-4A04-93B8-364D1AAC3904}" emma:medium="tactile" emma:mode="ink">
          <msink:context xmlns:msink="http://schemas.microsoft.com/ink/2010/main" type="inkDrawing" rotatedBoundingBox="20146,9578 22694,12485 20808,14137 18260,11231" shapeName="None"/>
        </emma:interpretation>
      </emma:emma>
    </inkml:annotationXML>
    <inkml:trace contextRef="#ctx0" brushRef="#br0">2328 337 855 0,'-14'-16'206'15,"-14"-14"73"-15,-4-3-234 16,-16-7-17-16,-3 1 3 16,-21-3 2-16,1 13-4 15,-22-1-7-15,4 7-15 16,-16 4-4-16,9 3-1 16,-18 1-1-16,11 8-2 15,-16 7 0-15,9 5-2 0,-14 16-3 16,16 7 1-16,-16 19-1 15,15 9 1-15,-13 23 0 16,17 1 2-16,-3 23 1 16,24-9 2-16,0 13-1 15,25-14 1-15,1 10 0 16,16-14-1-16,9 19 1 16,12-8 1-16,21 15-2 15,17-12 0-15,15 18-1 16,10-23 0-16,28 12-2 15,1-16 1-15,27 6 0 16,11-22 3-16,29 3 5 16,-6-22 3-16,29-3 5 15,-9-16 0-15,21 4-2 0,-22-6-4 16,15 11-2 0,-23 4-4-16,21 8 3 0,-19-5 3 15,18 7 3-15,-13-9 2 16,16 5 1-16,-24-13-3 15,6 5-1-15,-27-10-4 16,-4 8-1-16,-35-8-2 16,-9 6 0-16,-26-9-2 15,-8-1-9-15,-15-14-35 16,-6-11-282-16,-11-16 72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5:54.7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12B43B-E7AC-46AA-B51B-548BD71F703C}" emma:medium="tactile" emma:mode="ink">
          <msink:context xmlns:msink="http://schemas.microsoft.com/ink/2010/main" type="writingRegion" rotatedBoundingBox="10691,6863 20349,7742 19557,16448 9898,15569"/>
        </emma:interpretation>
      </emma:emma>
    </inkml:annotationXML>
    <inkml:traceGroup>
      <inkml:annotationXML>
        <emma:emma xmlns:emma="http://www.w3.org/2003/04/emma" version="1.0">
          <emma:interpretation id="{1658B4D9-AC5D-4B96-9495-F0364B9F9E4E}" emma:medium="tactile" emma:mode="ink">
            <msink:context xmlns:msink="http://schemas.microsoft.com/ink/2010/main" type="paragraph" rotatedBoundingBox="15192,7914 19356,7397 19506,8612 15343,9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E0FC4E-1F60-4995-A060-BBA7DEDBC9FA}" emma:medium="tactile" emma:mode="ink">
              <msink:context xmlns:msink="http://schemas.microsoft.com/ink/2010/main" type="line" rotatedBoundingBox="15192,7914 19356,7397 19506,8612 15343,9128"/>
            </emma:interpretation>
          </emma:emma>
        </inkml:annotationXML>
        <inkml:traceGroup>
          <inkml:annotationXML>
            <emma:emma xmlns:emma="http://www.w3.org/2003/04/emma" version="1.0">
              <emma:interpretation id="{44793305-DB80-4A89-BBFF-1158D5D439FD}" emma:medium="tactile" emma:mode="ink">
                <msink:context xmlns:msink="http://schemas.microsoft.com/ink/2010/main" type="inkWord" rotatedBoundingBox="15192,7914 19356,7397 19506,8612 15343,9128"/>
              </emma:interpretation>
            </emma:emma>
          </inkml:annotationXML>
          <inkml:trace contextRef="#ctx0" brushRef="#br0">26 33 460 0,'-7'-17'243'0,"-3"8"1"0,1 4-74 16,7 1-66-16,2 1-12 15,4 6-22-15,3 3-2 16,0 1-12-16,2 10-2 16,-1 8-5-16,3 15 1 15,-2 7-14-15,1 23-10 16,-3 2-5-16,-2 17-3 15,-3-7-8-15,0 9 0 16,-2-16-3-16,2 0-3 16,1-23-2-16,-1-3-3 15,-2-17-8-15,2-8-40 16,-4-10-25-16,-2-10-112 16,-4-11-171-16,-6-11 3 15</inkml:trace>
          <inkml:trace contextRef="#ctx0" brushRef="#br0" timeOffset="493.45">-348 303 364 0,'-22'-4'234'0,"2"-3"1"16,3-5-46-16,5-2-59 15,3-11-9-15,9-1-46 16,10-12-7-16,10-2-25 0,16-9 8 15,12 1-2-15,22-11 10 16,12 3-5-16,28-12-1 16,-2 3-15-16,23-6-7 15,-14 11-20-15,-5 10-7 16,-28 23-7-16,-11 26-11 16,-32 25-2-16,-22 32 1 15,-23 12 2-15,-27 33 3 16,-18-1 11-16,-19 21 4 15,-4-16 2-15,-10 8 1 16,17-27 0-16,-3-6 0 16,16-27-4-16,-1-15-19 15,17-21-22-15,6-10-106 16,16-17-214-16,14-13 18 16</inkml:trace>
          <inkml:trace contextRef="#ctx0" brushRef="#br0" timeOffset="1417.59">594 114 579 0,'6'-12'228'0,"1"3"5"15,-2 5-141-15,2 4-56 16,-2 6-17-16,0 8 10 0,-1 5 2 16,1 17 16-16,0 8-2 15,0 23 2-15,-3 1-9 16,0 12-1-16,-2-10-14 15,-2-2 5-15,2-21 0 16,-2-8 12-16,1-20-1 16,-3-8 9-16,-3-13-8 15,-1-12-5-15,-5-5-12 0,-1-11-1 16,0-7-10-16,2-14-2 16,3 1-3-16,8-13-3 15,4-4-4-15,9-4-2 16,9 10-2-16,7 0 0 15,7 8-1-15,12 2 1 16,-1 9 0-16,8 1 0 31,-5 7 0-31,-2 12-2 0,-15 8 1 16,-4 10-3-16,-16 11 1 0,-5 18-1 16,-9 3 1-16,-10 13 2 15,-4 5 3-15,-8 10 1 16,-4-7 1-16,-11 7-2 15,2-9 0-15,-8 0 0 16,3-8 0-16,0-5 1 16,11-9 1-16,-1-4 2 0,13-9 0 15,7-3-1-15,7-7 0 16,6-8-1-16,8-4 0 16,7-6-2-16,5-1 1 15,10-4 1-15,2 5-1 16,11 7-1-16,-5 9 1 0,2 12 0 15,-9 9 1-15,1 11 2 16,-10 5 0-16,3 5 2 16,-8-4-1-16,4 4-1 15,-4-11-1-15,-3-3-2 16,-2-7-4-16,1-7-31 16,-7-5-16-16,0-12-83 15,0-11-101-15,0-14-108 16,1-9-49-16</inkml:trace>
          <inkml:trace contextRef="#ctx0" brushRef="#br0" timeOffset="3105.27">1760 138 616 0,'0'-10'251'0,"5"-4"19"16,-1-4-132-16,-1-1-86 0,-3-7-3 16,-2 3-13-16,-3-1 2 15,-2 5 1-15,-2 5 9 16,2 7-3-16,-3 7-3 15,-2 7-14-15,-6 12-7 16,1 5-13-16,-6 11-1 16,0 11 0-16,-3 10 0 15,7 1 0-15,1 10 1 16,8-10-3-16,6-3-1 16,10-15-2-16,2-11 2 15,8-14 1-15,5-11 2 16,-2-13 1-16,6-8 1 15,-6-10-1-15,0-14 0 16,-3-1-3-16,3-18 2 16,-1-1-2-16,4-13 0 0,-6 2-2 15,0-7-1-15,-6 6 0 16,-3-10 0-16,-1 16 0 16,-1-5 2-16,-3 13 0 15,-1 4 3-15,-1 18 1 16,-3 5 4-16,-1 12-1 15,-1 5 2-15,0 11-3 16,0 10 0-16,1 9-5 0,-1 19-1 16,0 14-2-16,1 27-2 15,-3 8-1-15,2 25 1 16,1-6 0-16,6 7 1 16,2-17-1-16,11 2 1 15,6-25-1-15,7-5 1 16,5-21 0-16,4-11 0 15,-7-19 2-15,0-5 1 16,-6-12 0-16,4-9 1 16,-4-9 0-16,4-8-1 15,-3-9-2-15,1-13 0 16,-3 6-1-16,1-12 1 16,-8 8 0-16,1-1 1 15,-6 11 0-15,-4 3 1 16,-4 12-1-16,-3 5-1 15,-1 10 0-15,-5 4-2 0,3 9 0 16,-2 5 1-16,1 5-1 16,-1 8 1-16,2 8 1 15,-1 13 0-15,4 3-1 16,2 12 1-16,1-4-1 16,8 4 1-16,-3-14-1 15,10-1 1-15,5-20 0 16,5-11 2-16,-6-13-1 15,6-8 0-15,-5-12 0 0,3-5 0 16,-5 0-2-16,2-1 1 16,-4 1 0-16,-3-4 1 15,-4 8 0-15,-3-6 0 16,-4 2-1-16,-1-2 0 16,-1 4 0-16,-3 0-1 15,2 9 0-15,0 4-2 16,-4 12 0-16,0 8 1 15,-1 7 1-15,-3 12-2 16,-2 3 3-16,1 12-1 16,0 1 0-16,3 3 0 15,6-7 0-15,1 3 0 16,8-12-1-16,6-6 1 16,3-12 0-16,6-10 0 15,2-11 1-15,5-9 0 0,-5-4 0 16,3-9-1-16,-4-1 0 15,-3-2 0-15,-3 2 0 16,-2-4-1-16,-5 6 1 16,-2 3 1-16,-5 5 0 15,-1 1 0-15,-3 8 1 16,-1 0-1-16,-2 7-1 16,0 0 0-16,-2 3-2 15,2 9-1-15,4 9-1 16,1 16 1-16,0 7 0 0,6 10 0 15,-3 0 2-15,6-2-3 16,0-10-13-16,4-3-36 16,-1-16-29-16,1-11-102 15,-4-10-220-15,-6-13 24 16</inkml:trace>
          <inkml:trace contextRef="#ctx0" brushRef="#br0" timeOffset="3296.25">2780-346 800 0,'-8'19'174'0,"-3"2"75"16,2-8-235-16,4-5-10 0,3-4-9 15,2-9-45-15,2-8-102 16,5-4-97-16,2-6-45 31</inkml:trace>
          <inkml:trace contextRef="#ctx0" brushRef="#br0" timeOffset="3546.28">3043-610 719 0,'21'0'275'0,"-7"6"45"15,-6 2-185-15,4 6-39 16,-1 2-22-16,-2 5-9 16,-1-2-25-16,5 18 0 15,-5 3-11-15,1 23-5 16,-2 5-11-16,-2 20-4 16,-3-10-4-16,-2 10-4 15,2-19-2-15,1 1-11 16,4-19-15-16,7-9-55 0,-1-18-45 15,-3-13-240-15,1-13 21 16</inkml:trace>
          <inkml:trace contextRef="#ctx0" brushRef="#br0" timeOffset="3780.7">2901-26 864 0,'9'-5'213'0,"3"1"91"16,5 1-250-16,10-2 8 15,4-6-4-15,13-6-12 16,1-3-16-16,13-6-8 16,-6 2-17-16,3-8-43 15,-14 8-47-15,-2-4-129 16,-18 7-119-16,-4 2-43 15</inkml:trace>
          <inkml:trace contextRef="#ctx0" brushRef="#br0" timeOffset="4202.6">3600-313 626 0,'26'-12'198'15,"-5"0"46"-15,-14-6-160 16,-5 5 1-16,-13 4-6 16,-11 4 5-16,-6 5-13 15,-7 8-7-15,2 10-28 16,-1 4-8-16,6 6-11 0,4 4-1 16,10-6-8-16,5 0-2 15,9-3-5-15,9-2-2 16,8-4-2-16,11 4 0 15,6-1 0-15,9 2 0 16,1 3 1-16,8 3 0 16,-8-2 0-16,-4 7 2 15,-10-1 1-15,-9 6 2 16,-17-3 3-16,-13 7 3 16,-7-4 4-16,-14 6 3 15,-8-11-1-15,-8-1-1 16,3-13-5-16,-10-10-13 15,11-14-24-15,-1-9-58 16,10-11-57-16,5-8-201 16,14 1 1-16</inkml:trace>
        </inkml:traceGroup>
      </inkml:traceGroup>
    </inkml:traceGroup>
    <inkml:traceGroup>
      <inkml:annotationXML>
        <emma:emma xmlns:emma="http://www.w3.org/2003/04/emma" version="1.0">
          <emma:interpretation id="{CF640A1D-A4B9-4A8C-9458-F4753B68A0D0}" emma:medium="tactile" emma:mode="ink">
            <msink:context xmlns:msink="http://schemas.microsoft.com/ink/2010/main" type="paragraph" rotatedBoundingBox="10253,11668 19912,12548 19769,14115 10111,13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D6846-81BB-4612-BC81-89868FA240ED}" emma:medium="tactile" emma:mode="ink">
              <msink:context xmlns:msink="http://schemas.microsoft.com/ink/2010/main" type="inkBullet" rotatedBoundingBox="10199,12265 10417,12284 10386,12617 10169,1259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1" timeOffset="60045.69">-5295 4206 53 0,'2'-5'63'0,"3"0"-2"0,-1-2 26 16,-1-2-14-16,-1-1 15 15,0-4 3-15,-2-4 26 16,-2 3-18-16,-2-1 11 16,1 4-15-16,-6-1 2 15,2 6-34-15,-7 7-11 16,-1 2-20-16,-6 7-8 15,0 3-15-15,-4 9 3 16,6 0 0-16,-2 7 4 16,7-5 0-16,-2 3 1 15,7-3-6-15,1 1 3 16,2-1-4-16,3 5 1 16,5-5-2-16,5 1-1 15,1-7-3-15,5-4 0 16,-1-8-1-16,2-5 3 0,-4-4 4 15,1-6 5-15,-1-1 0 16,-1-2 4-16,-2 0-1 16,0-4 0-16,-2 5-4 15,-1-6-2-15,-2 1-3 16,-1-4-2-16,-2 3-3 16,-1-3-1-16,-2 4 0 15,-1-1 4-15,-4 4 3 16,2 2 5-16,-1 5 2 15,-1 0 3-15,4 5-4 0,-4 4-3 16,0 2-5-16,0 3-2 16,1 1-4-16,-1 6-2 15,4 0 1-15,1 5-1 16,2-3 0-16,6 3-1 16,3 4 1-16,3 0 0 15,4-7 0-15,4-2 0 16,-2-6 0-16,-1-8 1 15,1-3 1-15,0-4 0 16,-4-2 1-16,4-7-1 16,-4-1 0-16,-3-2-1 15,-2-2 0-15,-4 0-1 16,-5 1 0-16,-5 3 0 16,0 3 1-16,-6 2 1 15,-1 3 0-15,-4 4-1 16,1 1 0-16,-4 8-1 15,3 3 0-15,1 2 0 0,1 1-1 16,-2 6 0-16,6 1 1 16,0 1 0-16,3-1 0 15,6 8 0-15,3-3-1 16,5 1 0-16,4-4-1 16,5-1 0-16,3-6-1 15,4-3 1-15,-2-7 1 0,2-4 1 16,-1 0 1-16,1-7 0 15,-6-3 1-15,3-5-2 16,-4-1 1-16,-2-6-1 16,-5 3-1-16,-2-2 0 15,-7 4 1-15,-6 1-1 16,-3 6 2-16,-3 2 0 16,-1 3 1-16,-1 3-1 15,0 2 0-15,0 4-1 16,2 5 0-16,0 0-1 15,4 0 0-15,-4 5 0 16,5 4 1-16,0 1 0 16,4 3 0-16,3 8 0 15,6-6-1-15,3 1 0 16,3-7-1-16,6-2-1 16,0-11 2-16,3-4-1 15,-1-10 2-15,1-3 0 16,-5-5 1-16,2-7-1 0,-6-1 1 15,-5-2-1-15,-1 1 0 16,-8 3 0-16,-1 8 0 16,-4 3 0-16,-1 7 1 15,-4 5 0-15,2 7-1 16,-4 6 0-16,2 8 1 0,-2 7-1 16,2 2 0-16,0 4-1 15,4-4 2-15,1-4-60 16,5-6-26-16,8-4-267 15,5-11 23-15</inkml:trace>
      </inkml:traceGroup>
      <inkml:traceGroup>
        <inkml:annotationXML>
          <emma:emma xmlns:emma="http://www.w3.org/2003/04/emma" version="1.0">
            <emma:interpretation id="{7E1478C1-F722-4320-9486-388578263888}" emma:medium="tactile" emma:mode="ink">
              <msink:context xmlns:msink="http://schemas.microsoft.com/ink/2010/main" type="line" rotatedBoundingBox="16054,12196 19912,12548 19769,14115 15912,13764"/>
            </emma:interpretation>
          </emma:emma>
        </inkml:annotationXML>
        <inkml:traceGroup>
          <inkml:annotationXML>
            <emma:emma xmlns:emma="http://www.w3.org/2003/04/emma" version="1.0">
              <emma:interpretation id="{AF4EBBD9-F34D-45F1-ADC8-E2C448C2A1A4}" emma:medium="tactile" emma:mode="ink">
                <msink:context xmlns:msink="http://schemas.microsoft.com/ink/2010/main" type="inkWord" rotatedBoundingBox="16054,12196 19912,12548 19769,14115 15912,13764"/>
              </emma:interpretation>
            </emma:emma>
          </inkml:annotationXML>
          <inkml:trace contextRef="#ctx0" brushRef="#br1" timeOffset="7218.19">725 4846 200 0,'-1'-7'234'0,"-3"5"-23"0,1-1-26 15,-1 1-23-15,4 4-48 16,-2 0-4-16,2-2-28 16,4 10 9-16,-2-1-13 15,1 8 1-15,1 4-20 16,1 16-3-16,0 0-16 16,0 19 0-16,1 5-9 15,-3 14-1-15,-3-9-8 16,2 13-3-16,0-14-8 0,-4-6-2 15,2-15-6-15,0-9-4 16,-4-13-11-16,-3-8-37 16,0-10-36-16,-3-6-37 15,-1-3-248-15,-3-16 44 16</inkml:trace>
          <inkml:trace contextRef="#ctx0" brushRef="#br1" timeOffset="7780.75">332 5113 463 0,'-38'0'389'15,"15"-8"-94"-15,20-10-15 0,18-11-237 16,22-17-22-16,12-6-1 15,24-16 13-15,9 1 5 16,23-8 1-16,-7 10-2 16,5 6-11-16,-21 17-21 15,-8 17-12-15,-25 20-5 16,-9 17-1-16,-19 18 3 0,-7 19 2 16,-18 2 6-16,-10 8 1 15,-7-5 3-15,-14 2 0 16,-5-10 0-16,-10 3 1 15,-6-7-2-15,-7 5 0 16,5-7 1-16,-3-3 0 16,14-9-1-16,10-6 1 15,14-13 0-15,13-9-1 16,15-7-1-16,13-14 2 16,6-3-1-16,14-10 1 15,4 3 2-15,6-2 0 16,-6 8-1-16,1 10 0 15,-8 11-2-15,-2 15 0 16,-5 13 1-16,-1 20 0 16,-3 10 2-16,0 19 3 15,-3 1 2-15,0 10 1 16,-1-15 0-16,1 0-2 0,-4-15-4 16,2-9-8-16,-1-15-24 15,1-9-102-15,-3-18-194 16,-2-22-23-16,-4-12-152 15</inkml:trace>
          <inkml:trace contextRef="#ctx0" brushRef="#br1" timeOffset="8233.92">1307 5236 672 0,'4'22'231'0,"1"-11"29"16,4-15-172-16,8-11-59 16,6-10-18-16,8-11 3 15,-1-1-5-15,3-9 22 16,1 6 8-16,2-7 3 16,-8 2-2-16,0-6-6 15,-9 7-23-15,-10-3-9 16,-11 10-5-16,-8 8-1 15,-4 11 0-15,-12 11 1 16,1 12 2-16,-10 11 2 0,4 12 0 16,-6 9 2-16,7 1 1 15,-3 11 7-15,7 4 3 16,3 6 9-16,6-1 4 16,6 12 4-16,11-6-5 15,7 4 2-15,9-13-8 16,10-3-3-16,6-15-5 15,4-11-3-15,3-16-4 16,8-4-4-16,-10-15-4 16,3-12-16-16,-7-5-16 0,2-13-66 15,-7-3-39-15,7-15-203 16,-5-1 3-16</inkml:trace>
          <inkml:trace contextRef="#ctx0" brushRef="#br1" timeOffset="8468.32">1475 4573 784 0,'-3'13'247'15,"1"-8"40"-15,2-3-196 0,12-4-56 16,9-5 3-16,2-2 0 15,8-3-6-15,-1-2-9 16,1 0-16-16,-8 2-34 16,0 0-84-16,-9 3-88 15,0 4-118-15,-2 5-65 16</inkml:trace>
          <inkml:trace contextRef="#ctx0" brushRef="#br1" timeOffset="9046.51">2096 4967 691 0,'2'-23'280'15,"-11"7"22"-15,-5-1-154 16,0 1-84-16,-5 4-9 16,0 7-23-16,-5 5-2 15,1 12-4-15,-3 14 7 16,3 9-2-16,-3 21-2 16,5 5-8-16,1 14-2 0,8-7-10 15,7 6-2-15,9-24-2 16,9-4-1-1,5-18-1-15,3-13 0 0,5-11 1 16,2-13 0-16,-3-10-2 16,4-16 0-16,-2-3-2 15,-1-17-3-15,-4 0-1 16,3-7 0-16,-8 6 1 16,-1 2 1-16,-4 14 1 15,-3 7 3-15,-4 15 0 0,-1 10 2 16,-2 8-1-16,-6 7 2 15,2 5-1-15,-1 4 4 16,-2-1 1-16,-1 8 6 16,3 2 1-16,1 8 2 15,0 3-5-15,4 17-1 16,2-2-8-16,1 8-1 16,2-7-3-16,3-8-7 15,3-14-25-15,1-11-104 16,-1-14-39-16,3-15-206 15,-9-9-42-15</inkml:trace>
          <inkml:trace contextRef="#ctx0" brushRef="#br1" timeOffset="9343.44">2552 4974 503 0,'-6'-7'384'0,"-2"1"-72"15,-6 3-23-15,-2-2-240 16,-7 3-15-16,-1 2-2 16,-3 2-8-16,5 8-1 15,-1 9 16-15,9 6-1 16,0 13 2-16,4 8-6 0,4 11-5 16,6 3-14-16,4 6-3 15,3-10-4-15,9-3-1 16,3-17-4-16,10-8-1 15,1-17-4-15,10-11-17 16,-1-14-15-16,1-14-46 16,-5-4-28-16,2-11-117 15,-9-3-132-15,-2-6-4 16</inkml:trace>
          <inkml:trace contextRef="#ctx0" brushRef="#br1" timeOffset="9593.44">2831 4594 798 0,'0'13'208'15,"-7"-1"62"-15,0 2-227 16,2 7-15-16,1 2-5 16,1 6 15-16,1 8-2 15,7 12 16-15,1 2-4 16,2 15-1-16,1-1-14 15,3 5-5-15,-1-11-17 16,3 0-12-16,0-18-16 16,2-8-80-16,-4-14-55 15,-2-7-182-15,-8-15-29 0</inkml:trace>
          <inkml:trace contextRef="#ctx0" brushRef="#br1" timeOffset="9937.23">2667 5082 890 0,'-5'0'200'0,"5"-5"83"16,8-6-262-16,6-11-13 15,7-3-2-15,11-8 2 16,4 3 0-16,10-1 5 0,1 11 0 15,0 7 1-15,-8 7-3 16,-3 10-3-16,-9 11-4 16,-3 5 2-16,-10 4-1 15,2 9 3-15,-4-1 3 16,-3 3 4-16,1-2 0 16,4 4 1-16,-9-11-4 15,4-2-3-15,0-4-7 16,-6-6-13-16,-1-6-25 15,-2-4-109-15,2-9-173 16,3-11-2-16</inkml:trace>
          <inkml:trace contextRef="#ctx0" brushRef="#br1" timeOffset="10093.5">3167 4708 504 0,'-18'23'442'0,"1"-6"-119"16,18-24-22-16,-11 2-377 16,8-7-79-16,2-2-167 15,7-4-61-15</inkml:trace>
          <inkml:trace contextRef="#ctx0" brushRef="#br1" timeOffset="10484.16">3693 4519 271 0,'24'-17'285'15,"-8"-9"-63"-15,-18-2-8 16,-7-7-111-16,-6 3-33 16,-5-1 20-16,-2 7-14 15,1 5 13-15,3 10-11 16,2 6-5-16,4 7-23 15,0 7-5-15,2 3-21 0,-4 4-4 16,1-1-5-16,-1 12 8 16,-1-1-1-16,2 17 5 15,3 6-2-15,-1 18 5 16,8-3-4-16,1 19 8 16,4-14-2-16,3 15 2 15,2-12-9-15,4 8-4 16,3-8-11-16,3 7-3 15,-1-18-6-15,3 5-8 16,-3-15-14-16,-2-7-28 16,-7-11-22-16,-4-7-94 15,-8-14-67-15,-12-8-156 16,-8-11-36-16</inkml:trace>
          <inkml:trace contextRef="#ctx0" brushRef="#br1" timeOffset="10702.94">3359 5010 993 0,'3'9'241'16,"10"3"102"-16,2-6-286 16,10-10-12-16,1-8 1 15,14-11 2-15,2-5-17 0,12-7-3 16,0 2-13-16,-1 0-29 15,-8 8-30-15,-4 4-19 16,-15 4-90-16,2 5-215 16,-9 6 47-16</inkml:trace>
          <inkml:trace contextRef="#ctx0" brushRef="#br1" timeOffset="11187.36">4075 4743 693 0,'-3'2'230'0,"-4"-9"53"16,-5 3-169-16,-4-1-38 15,-3 1 12-15,-4 4-29 16,-2 4-4-16,5 3-9 15,-3 10-6-15,7 1-13 16,4 1-5-16,3 0-8 16,6 6-2-16,4-6-8 15,6 4-1-15,4 1-2 16,6 4 0-16,3-5 0 0,6 5 0 16,0-2-1-16,5 2 1 15,-4 0 0-15,1 5 0 16,-6-5 0-16,-4 9 0 15,-6-7 0-15,-3 1 4 16,-8-3 3-16,-6 0 12 16,-3-7 4-16,-6 0 7 15,-2-7-2-15,-7-2-2 16,0-8-12-16,-3-3-5 16,2-6-7-16,-3-2-11 15,7-5-11-15,0-4-37 16,8 0-31-16,0-3-90 15,3-2-78-15,6 0-115 16,4 2-40-16</inkml:trace>
        </inkml:traceGroup>
      </inkml:traceGroup>
    </inkml:traceGroup>
    <inkml:traceGroup>
      <inkml:annotationXML>
        <emma:emma xmlns:emma="http://www.w3.org/2003/04/emma" version="1.0">
          <emma:interpretation id="{0A663F0E-D100-421B-AE57-325F4A855DFF}" emma:medium="tactile" emma:mode="ink">
            <msink:context xmlns:msink="http://schemas.microsoft.com/ink/2010/main" type="paragraph" rotatedBoundingBox="10450,15278 10456,15608 10240,15611 10234,15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2C66C1-01D0-4291-B518-05F38BDFE07A}" emma:medium="tactile" emma:mode="ink">
              <msink:context xmlns:msink="http://schemas.microsoft.com/ink/2010/main" type="line" rotatedBoundingBox="10450,15278 10456,15608 10240,15611 10234,15282"/>
            </emma:interpretation>
          </emma:emma>
        </inkml:annotationXML>
        <inkml:traceGroup>
          <inkml:annotationXML>
            <emma:emma xmlns:emma="http://www.w3.org/2003/04/emma" version="1.0">
              <emma:interpretation id="{8D3ABCF5-5214-4784-B634-EB97EB08A122}" emma:medium="tactile" emma:mode="ink">
                <msink:context xmlns:msink="http://schemas.microsoft.com/ink/2010/main" type="inkWord" rotatedBoundingBox="10450,15278 10456,15608 10240,15611 10234,15282"/>
              </emma:interpretation>
            </emma:emma>
          </inkml:annotationXML>
          <inkml:trace contextRef="#ctx0" brushRef="#br0" timeOffset="56925.75">-5330 7182 211 0,'0'2'50'0,"2"0"19"16,0 0-60-16,5-2-5 15,-4-4-1-15,4-3 3 16,0 2 3-16,0-4 33 15,-3 2 13-15,-1 0 21 16,-1 2 9-16,0 0 12 16,-1-2-26-16,-4-4-2 15,-1 4-19-15,-1-1-2 16,-4-3-13-16,-5 2 12 16,2 4-5-16,-2 0 0 15,-1 3-6-15,-1 4-4 16,2 1-18-16,-2 3-4 0,4 1-5 15,0 3 1-15,5 4-2 16,0 2 0-16,1 1-1 16,5 9-1-16,1-1 0 15,3 1 0-15,2-3 1 16,6 0 2-16,1-9 2 16,6-2 3-16,-1-7 0 15,4-3 0-15,-2-4-2 16,4-1-2-16,-7-4-2 15,-1-2 0-15,-4 2 0 16,-2-2 1-16,-6 0 0 0,-3-6 1 16,-2 1 0-16,1-7 1 15,-5 1-2-15,-1-2 0 16,0 3-2-16,-1-1 0 16,-3 6 0-16,-3 2 1 15,0 7 0-15,-1 5 0 16,1 3-2-16,-2 6 0 15,4 2-2-15,-1 4 1 16,3-2-1-16,3 6 1 16,3 2 0-16,3 7 0 15,4 0 0-15,1 0 0 16,4-4-1-16,5-5 0 16,-1-6 0-16,2-8 1 15,0-3 1-15,0-8 0 0,-4-1 1 16,1-3 1-16,-3-1-1 15,1-4 2-15,-4-1-1 16,1-5 1-16,-3 2-1 16,-1-4-1-16,-4 2-1 15,-3-2-2-15,-4 6 0 16,-3 1 0-16,-2 6 1 16,-3 3 0-16,1 5 0 15,2 5 1-15,2 3 0 16,-2 4 0-16,5 1-1 0,0 3 0 15,2-2 0-15,-2 5-1 16,6-1 1-16,-1 5 1 16,4 0 0-16,6 5 2 15,1-3 0-15,8 3-1 16,1-8 1-16,7-3-2 16,0-8 0-16,1-5 0 15,-1-7 1-15,-2-7 1 16,-4-2 1-16,1-4-1 15,-10-1 0-15,1-4 0 16,-5 2-3-16,-3-2 1 16,-6 2 0-16,0 0 3 15,-4 6 3-15,-1 1 3 16,-3 5 0-16,-1 2 1 16,0 5-3-16,-3 6-2 0,1 5-3 15,2 5-2-15,0 3 0 16,0 7 2-16,6 3 2 15,1 4 3-15,7 1 0 16,1 1 0-16,5-7-3 16,2-2-1-16,3-10-3 15,-1-3 0-15,1-9 0 16,1-8-1-16,0-2 0 16,-1-8 0-16,-1-3-1 15,-1-4 1-15,-4 4 0 0,-1-6 0 16,-6 6 0-16,-3 0 0 15,-4 1 0-15,-3 4 1 16,-2 6 0-16,0 2-1 16,-4 5 1-16,6 2-1 15,0 5 0-15,1 4-2 16,3 4 1-16,4 2 0 16,1 3 0-16,6 6 0 15,1-4 1-15,4-2-2 16,5-2 1-16,2-10-1 15,1-5 0-15,3-6 1 16,-3-4 1-16,-2-8 0 16,-2 2 1-16,-1-5 0 15,-6-2 0-15,-2-2 0 0,-1 4-1 16,-4 1 0-16,-3 6 0 16,-2 7 0-16,-2 7 1 15,-1 6-1-15,-2 10-1 16,-2 5-1-16,2-1-10 15,-2 3-318-15,7-9 103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7:56.6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F64A7A-F969-44CB-B7FE-0EE912EC7032}" emma:medium="tactile" emma:mode="ink">
          <msink:context xmlns:msink="http://schemas.microsoft.com/ink/2010/main" type="writingRegion" rotatedBoundingBox="19913,6796 24700,6741 24729,9230 19941,9284"/>
        </emma:interpretation>
      </emma:emma>
    </inkml:annotationXML>
    <inkml:traceGroup>
      <inkml:annotationXML>
        <emma:emma xmlns:emma="http://www.w3.org/2003/04/emma" version="1.0">
          <emma:interpretation id="{2369BB76-8315-4D31-AE09-78DE9ABFAE6A}" emma:medium="tactile" emma:mode="ink">
            <msink:context xmlns:msink="http://schemas.microsoft.com/ink/2010/main" type="paragraph" rotatedBoundingBox="19913,6796 24700,6741 24729,9230 19941,9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D0049-BE8E-43BD-87CE-E902B4C1D02E}" emma:medium="tactile" emma:mode="ink">
              <msink:context xmlns:msink="http://schemas.microsoft.com/ink/2010/main" type="line" rotatedBoundingBox="19913,6796 24700,6741 24729,9230 19941,9284"/>
            </emma:interpretation>
          </emma:emma>
        </inkml:annotationXML>
        <inkml:traceGroup>
          <inkml:annotationXML>
            <emma:emma xmlns:emma="http://www.w3.org/2003/04/emma" version="1.0">
              <emma:interpretation id="{98A1F9DA-9C20-4777-ADAC-4EDCDB1F8413}" emma:medium="tactile" emma:mode="ink">
                <msink:context xmlns:msink="http://schemas.microsoft.com/ink/2010/main" type="inkWord" rotatedBoundingBox="19913,6796 24700,6741 24729,9230 19941,9284"/>
              </emma:interpretation>
            </emma:emma>
          </inkml:annotationXML>
          <inkml:trace contextRef="#ctx0" brushRef="#br0">1005 943 27 0,'12'3'192'0,"2"-6"-27"16,0-4 13-16,3-11 14 15,-1-3-65-15,0-10-9 16,-4-1-38-16,-3-2 6 15,-6 6-10-15,-5-2 6 16,-6 9-18-16,-5 3 0 16,-1 8-21-16,-8 3-9 15,-1 7-7-15,-1 10-2 16,-3 6-9-16,1 7-3 16,5 3-1-16,-2 7-8 15,8 0 0-15,1 15 0 16,1-3 1-16,6 15 1 0,4-3-1 15,5 10-1-15,5-11 0 32,7-2-2-32,3-18 1 0,8-6 1 15,-1-18 2-15,6-12 3 16,-4-10 1-16,4-11 1 16,-4-9-3-16,-2-7 0 15,-4-1-4-15,-1-11 0 16,-2 4 0-16,-3-4 1 15,0 7 0-15,-3-4 3 16,-4 10-1-16,-4 1 4 16,-1 8 0-16,-4 7 2 15,2 9-2-15,-3 2 2 16,-1 11-3-16,1 3 1 16,1 4-2-16,-1 10 1 15,1 7-3-15,0 13 0 16,0 5-3-16,6 5-1 15,-1-4-2-15,6-1-1 0,2-11 0 16,1-10-1-16,0-9 1 16,4-6 1-16,-2-8 2 15,1-7 0-15,-1-3 0 16,4-9 0-16,-6-4-1 16,2-5 0-16,-7-2 1 15,4-5 1-15,-6 4-1 16,2-6 3-16,-5 6-1 0,1-3 1 15,-1 8-3-15,0 4 0 16,-1 8-3-16,-1 3 0 16,2 11-2-16,0 4 1 15,1 4-1-15,1 8 0 16,-2 8 2-16,4 11-1 16,0 7-1-16,2 11 2 15,3-1-1-15,5-3 0 16,1-12-1-16,6-7 2 15,0-18 0-15,5-14 2 16,-4-12 1-16,4-10 1 16,-5-10 0-16,-1-2-1 15,-9 1 0-15,-3-2 0 16,-5 9 0-16,-5-2 0 16,-1 6 0-16,-1-2 1 0,-3 3-1 15,-1-5 2 1,5 9-2-16,-3 3 0 0,1 4-2 15,1 5 0-15,4 9-1 16,-1 5-1-16,3 3-1 16,3 18 0-16,2 5 0 15,-1 13-1-15,1 1 2 16,2 4-1-16,-4-11-1 16,0-2-15-16,0-15-18 0,-2-6-50 15,-2-8-56-15,1-9-245 16,-1-9 28-16</inkml:trace>
          <inkml:trace contextRef="#ctx0" brushRef="#br0" timeOffset="593.78">1971 793 740 0,'-5'-13'237'0,"-6"6"70"15,1 4-209-15,-4 3 12 16,0 7-25-16,-5 7-19 16,6 7-21-16,-1 14-3 15,6 0-16-15,2 8-1 0,10-1-10 16,3 0-6 0,9-7-6-16,3-7-1 0,0-14-3 15,7-9 1-15,-3-10 1 16,0-11-1-16,-2-6 1 15,0-8-1-15,-7-1 0 16,-4-10 1-16,-1 5 1 16,-4-3 1-16,-3 8 0 15,-2 3 1-15,0 10-1 0,0 3-1 16,-2 6-1-16,2 4 0 16,2 1-3-16,0 2 1 15,-2 2 0-15,1 7 1 16,1 6-1-16,-2 13 1 15,2 5-1-15,5 20-1 16,-4 3 0-16,6 18 0 16,0-1-3-16,3 18 1 15,-2-12 1-15,1 13 0 16,-8-14 0-16,-4 7 5 16,-8-15 2-16,-9 9 2 15,-6-15 2-15,-7 1 2 16,-3-17 0-16,-2-6-1 15,1-21-2-15,0-15-5 16,2-16-11-16,-1-20-15 16,5-10-13-16,2-17-40 0,6-1-21 15,9-8-39-15,7 10-22 16,5-8-177-16,5 10 43 16</inkml:trace>
          <inkml:trace contextRef="#ctx0" brushRef="#br0" timeOffset="1861.98">2303 730 279 0,'19'5'202'0,"0"12"16"16,-8 4-37-16,-1 9-21 15,-4 3-15-15,-1 9-13 16,-3-2-31-16,-1 6-3 15,1-6-31-15,2 4-5 16,-3-15-20-16,3-2-3 16,-1-10-10-16,-1-3 5 15,0-9-4-15,-4-8 1 16,-3-6-9-16,1-7-4 16,-1-5-10-16,2-12-2 15,1 0-5-15,0-12 1 16,4 3-3-16,1-6 1 15,3 15-1-15,1-2 0 0,1 14-2 16,1 2 0 0,0 9-1-16,0 1-1 0,-1 9-1 15,1 0 0-15,0 9 0 16,-2 8 3-16,0 8 2 16,-2 6 1-16,-2 6 2 15,1 6 0-15,-6-4 1 16,2-3 1-16,-2-8-1 15,2-3 1-15,0-15-1 0,2 1 1 16,0-11 1-16,0-5 1 16,1-6-2-16,2-12 1 15,2-5-2-15,4-8-2 16,-1-6-2-16,6 0 0 16,-2 10 0-16,2-1 0 15,0 12-1-15,-1 6 2 16,-4 6-1-16,-1 4-1 15,-3 5 0-15,2 5-1 16,-4 5 0-16,4 11 0 16,-2 2 1-16,3 12 0 15,3-2 2-15,1 7 0 16,0-8 1-16,5-1 0 16,-3-8-1-16,1-7 2 15,-1-8 0-15,1-6 0 16,-3-7 0-16,4-7 0 0,-3-6-1 15,5-6 0-15,-3-2-2 16,2-9 0-16,-3 1-1 16,-2-6-1-16,-5 5-2 15,-4-3 1-15,-5 8 0 16,-3 2 1-16,-4 11 0 16,-4 4 0-16,-5 8-1 15,-1 10 0-15,-2 8 0 16,-4 6 4-16,4 9 1 0,-2 9 2 15,3 1 2-15,4 11 2 16,7-2 0-16,4 7 2 16,8-10-3-16,6 0-1 15,4-15-2-15,6-9 0 16,2-13-3-16,5-14 1 16,-2-9 0-16,2-10-1 15,-3-4-2-15,2-10-1 16,-4 3-1-16,5-5-3 15,-3 4 0-15,-1 3-1 16,-5 8 1-16,1 7 1 16,-5 7 3-16,-2 8 1 15,-5 7 1-15,1 7 0 16,-2 5 2-16,-4 6 2 16,1 1 0-16,-1 11 5 0,-4-6 0 15,1 11 3-15,-2-7-2 16,0 3 2-16,-1-7-4 15,3-3-1-15,1-13-2 16,5-5 0-16,-1-10-2 16,7-11 0-16,-1-6 0 15,3-6 0-15,-2 0-1 16,0-5 0-16,-1 8-1 16,-1 2 0-16,-1 6-1 0,3 3-1 15,-3 5 0-15,1 2 0 16,1 4-1-16,1 6 1 15,-3 2-1-15,3 9 1 16,0 6 0-16,2 15 1 16,-3 3-1-16,3 9 1 15,-4-3-1-15,-3-2-8 16,-2-14-18-16,-3-14-55 16,-2-16-44-16,0-19-258 15,2-12 24-15</inkml:trace>
          <inkml:trace contextRef="#ctx0" brushRef="#br0" timeOffset="2112">3395 219 510 0,'2'0'233'15,"0"6"25"-15,-1 1-134 16,1 8 15-16,0 6-41 0,1 12-2 15,1 11-20-15,6 26-2 16,-1 5-18-16,2 20-7 16,-4-8-16-16,0 9-10 15,-2-23-14-15,2 1-16 16,-4-18-5-16,4-6-26 16,-5-16-37-16,-4-5-81 15,-5-11-188-15,-5-11 4 16</inkml:trace>
          <inkml:trace contextRef="#ctx0" brushRef="#br0" timeOffset="2580.8">3289 814 821 0,'12'17'233'0,"-9"-3"66"16,11 3-194-16,2-4-43 16,12-3 10-16,3-5-15 15,13-5-6-15,3-8-25 16,14-12-12-16,-1-1-7 16,6-8-1-16,-10 1-4 15,4-5 1-15,-17 8-1 0,-4-3 0 16,-18 9 0-16,-6 0 2 15,-13 3-2-15,-9 4 3 16,-9 7-1-16,-6 3 1 16,-4 5 0-16,-8 10-1 15,-1 0-1-15,-1 12 5 16,1 1 0-16,0 11 7 16,5 0 2-16,4 11 6 15,10 0-3-15,6 11 0 16,11-3-5-16,12 5-4 15,6-14-6-15,14-5-4 16,5-14-6-16,10-10-22 16,-3-17-18-16,6-15-43 15,-8-12-27-15,-1-17-67 16,-10-6-35-16,-2-14-128 0,-9 3 4 16</inkml:trace>
          <inkml:trace contextRef="#ctx0" brushRef="#br0" timeOffset="-4168.98">-282-284 388 0,'14'5'196'0,"0"4"12"0,-3 0-97 15,1 5 25-15,-5 0-41 16,-5 8 5-16,-6-1-18 15,-4 11-4-15,-8 1-17 16,-9 16 4-16,1 0-12 16,-9 23 5-16,-2 4-7 15,-11 24 5-15,3 3-10 0,-5 21 2 16,10-8-11-16,3 15 0 16,14-18-11-16,9 10-3 15,12-20-9-15,10 7-3 16,10-25-7-16,11-1-3 15,4-23-1-15,5-3-4 16,-5-18-5-16,2-5-43 0,-9-17-27 16,-7-6-89-1,-7-17-97-15,-7-9-123 16,-6-7-37-16</inkml:trace>
          <inkml:trace contextRef="#ctx0" brushRef="#br0" timeOffset="3033.98">3795-574 656 0,'-5'-31'209'16,"3"15"36"-16,1 7-152 15,9 7-51-15,6 11 15 16,6 12-6-16,9 19-3 16,3 16-6-16,10 26-5 15,-2 14-9-15,9 28 5 16,-7 8-2-16,1 34 0 15,-11-6-11-15,-8 27 27 16,-13-14 7-16,-11 18 28 16,-7-27 0-16,-9 2 12 0,-1-35-27 15,-10-9-10-15,3-38-24 16,-4-16 5-16,5-26-10 16,-3-10-4-16,3-20-7 15,2-5-5-15,4-5-12 16,-4-4-21-16,9 0-22 15,-4-1-61-15,5-4-51 16,-1-7-294-16,5-2 40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8:02.85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E8FA1E-E10B-4CFA-ABF4-230F58EC4B94}" emma:medium="tactile" emma:mode="ink">
          <msink:context xmlns:msink="http://schemas.microsoft.com/ink/2010/main" type="writingRegion" rotatedBoundingBox="20337,13699 20274,6925 24106,6889 24168,13664"/>
        </emma:interpretation>
      </emma:emma>
    </inkml:annotationXML>
    <inkml:traceGroup>
      <inkml:annotationXML>
        <emma:emma xmlns:emma="http://www.w3.org/2003/04/emma" version="1.0">
          <emma:interpretation id="{D9554B66-FA6E-4D36-BF71-D881B408825C}" emma:medium="tactile" emma:mode="ink">
            <msink:context xmlns:msink="http://schemas.microsoft.com/ink/2010/main" type="paragraph" rotatedBoundingBox="20337,13699 20274,6925 21899,6910 21962,13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DE1750-D598-43C3-B045-94BB5571F839}" emma:medium="tactile" emma:mode="ink">
              <msink:context xmlns:msink="http://schemas.microsoft.com/ink/2010/main" type="line" rotatedBoundingBox="20337,13699 20274,6925 21899,6910 21962,13684"/>
            </emma:interpretation>
          </emma:emma>
        </inkml:annotationXML>
        <inkml:traceGroup>
          <inkml:annotationXML>
            <emma:emma xmlns:emma="http://www.w3.org/2003/04/emma" version="1.0">
              <emma:interpretation id="{3497170F-170B-4484-A1C3-B55015EFA214}" emma:medium="tactile" emma:mode="ink">
                <msink:context xmlns:msink="http://schemas.microsoft.com/ink/2010/main" type="inkWord" rotatedBoundingBox="20337,13699 20322,12092 21947,12077 21962,13684"/>
              </emma:interpretation>
            </emma:emma>
          </inkml:annotationXML>
          <inkml:trace contextRef="#ctx0" brushRef="#br0">680 5133 175 0,'-2'-17'352'0,"-3"-2"-92"15,-4 8-63-15,-5 2 92 16,-5 2-193-16,-9 6-1 16,-2 4-41-16,-5 13-41 15,2 7 16-15,-2 10 1 16,5 5-6-16,-1 6 4 16,10-6-3-16,3 3-5 15,8-12-9-15,10-4-8 16,12-6-5-16,4-9 1 0,5-10 1 15,7-8-1-15,1-10-1 16,5-10-5-16,-1-3-1 16,2-2 0-16,-4 3 1 15,-3 0 2-15,-7 8 6 16,-3 1 1-16,-8 8 0 16,-3 1 3-16,-4 5-1 0,-1 0 0 15,-2 5 0-15,-5 1 1 16,0 1-2-16,-2 3 3 15,0 4 2-15,-2 4 9 16,4 1 2-16,0 9 6 16,3 1 0-16,-3 12 2 15,5 1-6-15,-4 14 0 16,2 0-5-16,-1 15-1 16,-4-4-5-16,-4 6-1 15,3-7-5-15,-3 3-4 16,1-15-1-16,1-2-7 15,2-15-16-15,0-9-44 16,0-16-41-16,2-10-96 16,3-14-170-16,5-13-1 15</inkml:trace>
          <inkml:trace contextRef="#ctx0" brushRef="#br0" timeOffset="281.3">828 4724 785 0,'7'-7'190'15,"-2"2"66"-15,-5 0-186 0,2 3-16 16,0 4 0-16,-2 5 2 16,0 5 1-16,3 13-24 15,-1 10-7-15,2 10 6 16,-1 11-4-16,2 17-2 15,-3 1-11-15,-2 6-7 16,2 1-10-16,-1 2-16 16,1-16-32-16,-2-3-88 15,2-18-188-15,-6-18-10 16,-3-23-129-16</inkml:trace>
          <inkml:trace contextRef="#ctx0" brushRef="#br0" timeOffset="750.07">692 5205 492 0,'-7'10'148'16,"3"-1"73"-16,8 2-120 15,3-3-5-15,5 1 6 16,9-2 6-16,5-3-32 15,16-3 5-15,4-2-27 16,13-5-2-16,-3-1-17 0,7-5-7 16,-13-2-16-16,-4-3 1 15,-15-2-5-15,-4-2 0 16,-12 3-1-16,-2-1 4 16,-8 1-2-16,-7 1 1 15,-7-1-1-15,-1 3-1 16,-4 4-3-16,-4 4 0 15,1 4-1-15,-2 4-1 16,-1 6-1-16,-1 7 0 16,6 4-2-16,-1 12 4 15,2 3 1-15,-2 14 3 16,6 2 1-16,3 12 2 16,3-8-3-16,11 2-4 15,6-14-5-15,6-8-9 16,5-14-12-16,6-8-10 15,-2-15-15-15,9-10-55 16,-4-10-36-16,3-15-194 16,3-5 6-16</inkml:trace>
          <inkml:trace contextRef="#ctx0" brushRef="#br0" timeOffset="956.18">1146 4938 880 0,'-5'3'207'15,"15"-8"77"-15,6-6-248 16,7-6-34-16,8-9 3 16,2-2-2-16,9-4-56 15,-3-3-51-15,-1 2-179 16,-5 3-11-16</inkml:trace>
          <inkml:trace contextRef="#ctx0" brushRef="#br0" timeOffset="-687.63">47 4794 311 0,'42'-8'192'0,"-7"-1"7"16,-2 0-53-16,-10 2-47 15,-4 2 4-15,-12 3-41 16,-7 9 0-16,-7 5 0 15,-11 11 2-15,-4 7 0 0,-10 12 12 16,1 5-14-16,-13 19 3 16,6 2-11-16,-6 27-8 15,6 3-20-15,-1 22-3 16,9-3-11-16,-1 14-4 16,8-15-6-16,11 6-1 15,7-22-1-15,12 1 0 16,8-22 0-16,13-8 1 15,2-22 1-15,7-10 2 16,1-17-1-16,4-11 1 16,-3-13-3-16,-1-3-11 15,-8-7-7-15,-2-2-18 16,-11 1-17-16,-4-1-79 16,-8 2-81-16,-9-2-122 15,-3-1-51-15</inkml:trace>
        </inkml:traceGroup>
        <inkml:traceGroup>
          <inkml:annotationXML>
            <emma:emma xmlns:emma="http://www.w3.org/2003/04/emma" version="1.0">
              <emma:interpretation id="{2CF62BEC-A12D-4460-93DB-5820737C510C}" emma:medium="tactile" emma:mode="ink">
                <msink:context xmlns:msink="http://schemas.microsoft.com/ink/2010/main" type="inkWord" rotatedBoundingBox="20551,8293 20538,6923 21729,6911 21742,8281"/>
              </emma:interpretation>
            </emma:emma>
          </inkml:annotationXML>
          <inkml:trace contextRef="#ctx0" brushRef="#br1" timeOffset="-9514.64">323 132 453 0,'-10'-19'241'0,"-6"0"26"15,-5-4-114-15,-5-2 21 16,-1 6-35-16,-1 3-48 15,4 6-23-15,0 5-17 16,3 12-28-16,-6 3-6 16,5 11-10-16,-1 9 0 0,4 7-2 15,1 4 3-15,8-2-1 16,6 1 0-16,4-10-3 16,9-6-1-16,5-10-2 15,10-5 1-15,1-9-2 16,8-4 1-16,0-1-1 15,4-2 0-15,-7-1 0 16,1-5 1-16,-5 1 1 16,1-4 0-16,-8-1 1 0,3-2 2 15,-6 3 0-15,-5-3 1 16,-6 1 1-16,0 2 2 16,-3 6 0-16,-2 1 3 15,0 2 0-15,0 7 2 16,-4 0-1-16,1 2 0 15,-1 3-3-15,-1 7 0 16,0 4-3-16,0 7 1 16,-2 8 1-16,0 15 0 15,0 8 3-15,-4 18 3 16,3 3 1-16,-6 12 0 16,1-13 0-16,5 4-5 15,-1-18-5-15,0-4-3 16,4-16-5-16,0-2-11 15,1-13-19-15,-3-10-57 16,2-13-65-16,-4-18-241 0,-1-12 11 16</inkml:trace>
          <inkml:trace contextRef="#ctx0" brushRef="#br1" timeOffset="-9170.85">536-459 351 0,'4'-1'171'0,"-3"1"24"16,3 5-86-16,-2 5 30 15,-1 3-31-15,1 2-9 16,0 6-20-16,-2 11-3 15,2 3-25-15,-1 15 4 16,-1 6-6-16,2 12 2 16,-2-1-10-16,0 13-3 15,-2-6-11-15,1 4-8 16,1-13-9-16,3-2-16 16,1-23-29-16,1-9-61 15,-2-18-43-15,-4-12-194 16,-3-6-1-16</inkml:trace>
          <inkml:trace contextRef="#ctx0" brushRef="#br1" timeOffset="-8936.42">353 15 789 0,'1'21'222'0,"8"-5"60"16,0-8-204-16,10 1-53 15,7-7 1-15,13-9 1 16,1-4-14-16,11-6-33 16,-6-6-53-16,-1-3-222 15,-11 7 27-15</inkml:trace>
          <inkml:trace contextRef="#ctx0" brushRef="#br1" timeOffset="-8542.19">686 144 329 0,'6'0'244'0,"4"0"-15"16,6-7-16-16,7-2-113 15,6-3 6-15,3-2-50 16,3-3-9-16,0-2-20 0,3-6-8 15,-5 2-5-15,1-5 0 16,-12 0-5-16,-2 1 2 16,-7 4 0-16,-6 0 4 15,-7 6 2-15,-1 6 8 16,-5 4 0-16,-7 5-2 16,-5 6-6-16,-5 5-2 15,-6 1-10-15,-1 11 0 16,2 5 0-16,-4 6 11 15,12 1 5-15,-1 14 10 16,5-3 3-16,7 8 1 16,4-3-10-16,10 4-6 15,7-15-13-15,13-3-8 16,4-14-5-16,10-12-13 16,1-15-10-16,6-11-24 15,-1-9-17-15,2-14-79 0,-10-4-130 16,5-7-45-16,-7 2-84 15</inkml:trace>
          <inkml:trace contextRef="#ctx0" brushRef="#br1" timeOffset="-8292.15">853-307 763 0,'13'16'207'15,"3"-7"69"-15,10-6-214 16,4-3-22-16,10-10 1 16,-1-6-31-16,6-12-55 15,-5-3-61-15,6-6-175 16,-6 4-13-16</inkml:trace>
        </inkml:traceGroup>
      </inkml:traceGroup>
    </inkml:traceGroup>
    <inkml:traceGroup>
      <inkml:annotationXML>
        <emma:emma xmlns:emma="http://www.w3.org/2003/04/emma" version="1.0">
          <emma:interpretation id="{854D6485-052D-42F1-93B0-4B1A446A2D51}" emma:medium="tactile" emma:mode="ink">
            <msink:context xmlns:msink="http://schemas.microsoft.com/ink/2010/main" type="paragraph" rotatedBoundingBox="23472,13154 24098,13023 24206,13541 23580,13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9A138B-9E14-4A91-A631-E2FFB401C8D3}" emma:medium="tactile" emma:mode="ink">
              <msink:context xmlns:msink="http://schemas.microsoft.com/ink/2010/main" type="line" rotatedBoundingBox="23472,13154 24098,13023 24206,13541 23580,13671"/>
            </emma:interpretation>
          </emma:emma>
        </inkml:annotationXML>
        <inkml:traceGroup>
          <inkml:annotationXML>
            <emma:emma xmlns:emma="http://www.w3.org/2003/04/emma" version="1.0">
              <emma:interpretation id="{D40F379F-4765-43EE-B7BE-2E6D60167B99}" emma:medium="tactile" emma:mode="ink">
                <msink:context xmlns:msink="http://schemas.microsoft.com/ink/2010/main" type="inkWord" rotatedBoundingBox="23472,13154 24098,13023 24206,13541 23580,13671"/>
              </emma:interpretation>
            </emma:emma>
          </inkml:annotationXML>
          <inkml:trace contextRef="#ctx0" brushRef="#br0" timeOffset="4477.02">2951 5794 813 0,'6'28'286'0,"-3"0"45"15,-1 7-188-15,1 0-97 16,2 5 2-16,1-5-20 15,2 3-14-15,6-8-6 16,4-4-1-16,-1-10-2 0,6-7 1 16,-2-15-1-16,4-9-2 15,-4-8-1-15,1-10-2 16,1 0-2-16,-4-8-1 16,-3 8 1-16,-6-3 0 15,1 11 2-15,-8 4 1 16,-1 11 0-16,-2 3-1 15,0 10 0-15,-5 2 3 16,3 6 1-16,-1 6 3 16,1 4 2-16,2 9 1 0,0 0-2 15,3 5 0-15,3 0-3 0,6-2 0 16,2-7-2-16,7-7-1 16,0-10-2-16,3-14-1 15,-1-9 0-15,1-14-2 16,-1-4 1-16,3-8 2 15,-6 2 0-15,-1-4 1 16,-7 7 1-16,-3-4-4 16,-9 8-3-16,-4 3-2 15,-4 5 0-15,-5 0 1 16,-2 8 3-16,-1 1 4 16,-2 5 3-16,-1 4 2 15,3 7-1-15,1 5 1 16,1 7-1-16,1 10-2 15,5 6-1-15,-1 13 0 16,6 8 0-16,1 12 6 16,5-4 3-16,4 10 6 15,4-15 0-15,6-2-2 16,2-19-5-16,6-8-14 0,-1-18-16 16,8-16-25-16,-4-14-13 15,7-12-45-15,-4-7-19 16,4-8-72-16,-7 6-139 15,0-3 10-15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6:57.7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C621FF-1EAC-45FE-AF77-6E43D531A4A7}" emma:medium="tactile" emma:mode="ink">
          <msink:context xmlns:msink="http://schemas.microsoft.com/ink/2010/main" type="writingRegion" rotatedBoundingBox="16064,14735 23149,12491 23497,13588 16411,15833"/>
        </emma:interpretation>
      </emma:emma>
    </inkml:annotationXML>
    <inkml:traceGroup>
      <inkml:annotationXML>
        <emma:emma xmlns:emma="http://www.w3.org/2003/04/emma" version="1.0">
          <emma:interpretation id="{04E8D83F-B231-4428-8BC0-2468EAF3BF0E}" emma:medium="tactile" emma:mode="ink">
            <msink:context xmlns:msink="http://schemas.microsoft.com/ink/2010/main" type="paragraph" rotatedBoundingBox="16064,14735 23149,12491 23497,13588 16411,15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BCC029-652D-49E6-A4C6-D1FC19CCCA34}" emma:medium="tactile" emma:mode="ink">
              <msink:context xmlns:msink="http://schemas.microsoft.com/ink/2010/main" type="line" rotatedBoundingBox="16064,14735 23149,12491 23497,13588 16411,15833"/>
            </emma:interpretation>
          </emma:emma>
        </inkml:annotationXML>
        <inkml:traceGroup>
          <inkml:annotationXML>
            <emma:emma xmlns:emma="http://www.w3.org/2003/04/emma" version="1.0">
              <emma:interpretation id="{861A6AD7-D496-4D20-89F5-009596B7DBBF}" emma:medium="tactile" emma:mode="ink">
                <msink:context xmlns:msink="http://schemas.microsoft.com/ink/2010/main" type="inkWord" rotatedBoundingBox="16232,15268 16443,15201 16536,15494 16325,15561"/>
              </emma:interpretation>
            </emma:emma>
          </inkml:annotationXML>
          <inkml:trace contextRef="#ctx0" brushRef="#br0">-4082 7931 130 0,'0'-2'113'15,"-2"1"-19"-15,0 1-10 16,2-4-37-16,-3 2 5 15,-3 1 2-15,5-3 23 16,-3-1 5-16,-1 1 10 16,1 1-11-16,1-1 3 15,1 3-22-15,-5-1-3 16,0 0-12-16,-3 4-10 16,-3 1-16-16,-1 6-6 15,0 5-9-15,-1 5-5 16,2 1 3-16,1 2 6 15,2-1 1-15,3 4 4 16,2-4 2-16,5-2 0 0,3-2-4 16,2-1-2-16,4-5-3 15,0-4 0-15,1-6-2 16,4-2 4-16,0-3 2 16,0-3 2-16,-3 2 0 15,-1-4 1-15,-3-1-4 16,0-3-4-16,-3-1-2 15,1-3-2-15,-2-1 0 16,-1-6 0-16,0 3 1 16,-4-5 0-16,-3 7 0 0,0-8 0 15,-1 10-1-15,-2 3 1 16,-1 3 1-16,-2 3 0 16,1 6 0-16,-2 4 0 15,1 1-1-15,-1 8-1 16,3 1-1-16,2 4 2 15,0-1-1-15,0 5 1 16,4-1 0-16,1 7 1 16,2 0 0-16,4 4 0 15,1-4-1-15,5 0 1 16,1-5-2-16,4-1 1 16,-1-8 3-16,4-3 5 15,-1-4-1-15,-1-5 2 16,0-5 0-16,1-4-4 15,-6-3-5-15,-1-9 0 0,-4 0-3 16,-5-7 0-16,-4 0-1 16,-2 0 2-16,-6 3-1 15,-5 3 0-15,1 2 1 16,-6 3 1-16,3 6-1 16,-3 3-1-16,5 1-1 15,-1 7 1-15,1 3-1 16,1 1 0-16,4 4 0 15,-1 1 1-15,5-2-1 0,0 5 1 16,3 1-1-16,4 4 0 16,4 2 0-16,3 7 1 15,7-1-1-15,2-1 1 16,3-4 1-16,3-8 0 16,1-5 1-16,0-7 0 15,-2-5 1-15,0-6-1 16,-2-1-1-16,-3-4 1 15,-6 0-2-15,-1-6-1 16,-5 1 0-16,-4-4 0 16,-6 1 1-16,-1-1 0 15,-7 3 0-15,-1 1 2 16,-3 5 0-16,-1 7 0 16,0 4 0-16,-1 5 0 0,5 3-2 15,-5 4 0-15,6 4 0 16,1 1 0-16,4 0 0 15,0 8 1-15,6-1 0 16,4 4 1-16,1-2 0 16,7 5-1-16,3-7 0 15,2-2 0-15,2-6-2 16,1-4 2-16,-1-5 0 16,3-9 1-16,-3-4-1 15,0-6 1-15,-6-3-1 16,-1-2 0-16,-6 3-1 0,-4-4 0 15,-3 5 0-15,-6 1-1 16,-1 5 0-16,-5 5 0 16,2 5 0-16,-1 2 0 15,2 3 0-15,3 4 0 16,3 2-1-16,2 3 1 16,-1 1 0-16,5 1 0 15,2 3 0-15,3 2 0 16,1-3 0-16,6 3-1 15,-3-3-2-15,1-2-15 16,2-5-18-16,-3-1-91 16,1-6-75-16,-2 2-141 15,-2-4-52-15</inkml:trace>
        </inkml:traceGroup>
        <inkml:traceGroup>
          <inkml:annotationXML>
            <emma:emma xmlns:emma="http://www.w3.org/2003/04/emma" version="1.0">
              <emma:interpretation id="{F1E1BA8D-5343-4376-8070-87FF25C202B4}" emma:medium="tactile" emma:mode="ink">
                <msink:context xmlns:msink="http://schemas.microsoft.com/ink/2010/main" type="inkWord" rotatedBoundingBox="21208,13106 23149,12491 23497,13588 21556,14203"/>
              </emma:interpretation>
            </emma:emma>
          </inkml:annotationXML>
          <inkml:trace contextRef="#ctx0" brushRef="#br1" timeOffset="67223.35">1146 5986 555 0,'4'-14'199'16,"-6"-5"44"-16,-7-4-125 15,2-1-44-15,-3-1 26 16,-1 10-14-16,-1-1-4 16,0 11-6-16,-4 5-1 15,0 8-26-15,-7 13-12 16,-1 9-13-16,-6 12-4 16,2 5-11-16,-1 18 2 15,4-2 0 1,6 7 1-16,8-6-3 0,8-3-2 15,8-13-4-15,9-13-1 16,5-16-1-16,8-12 2 16,1-11 2-16,7-11 1 15,-6-10 0-15,4-20 0 16,-1-6-2-16,-1-21-1 16,-4-1 0-16,-1-13 0 15,-9 13 1-15,-3-2 1 16,-3 15 0-16,-8 3 5 15,-5 16 4-15,2 3 10 16,-6 10 3-16,0 2 3 16,1 1-4-16,-2 3-5 15,0 6-10-15,2-2-4 16,1 11-3-16,-3 13-2 16,4 6-3-16,-1 14 0 15,1 11-3-15,-2 15 0 0,5 4 1 16,1 19 0-16,-1 2 1 15,6 19-1-15,-1-7 0 16,4 9 1-16,3-19 0 16,5-4-3-16,-3-28-1 15,11-12-4-15,-1-28-2 0,6-10-12 16,1-16-5-16,4-13-4 16,-7-8 4-16,4-11 2 15,-10 4 13-15,-2-5 10 16,-8 6 8-16,-3 2 5 15,-6 15 3-15,-5-1 5 0,-1 11 1 16,-4 0 1-16,2 10-2 16,1 0 3-16,1 4-2 15,-1 3-1-15,2 4-3 16,4 7-3-16,2 5-7 16,3 14-5-16,0 8-3 15,1 13-1-15,1-3-1 16,0 8-13-16,0-11-13 15,3-6-42-15,-5-12-43 0,0-8-275 16,-4-10 48-16</inkml:trace>
          <inkml:trace contextRef="#ctx0" brushRef="#br1" timeOffset="67410.88">1595 5652 1066 0,'-3'13'227'0,"-6"1"108"15,0-9-316-15,-3-5-26 16,3-2-27-16,1-7-92 16,2-1-209-16,8-4 14 15</inkml:trace>
          <inkml:trace contextRef="#ctx0" brushRef="#br1" timeOffset="68239.51">1768 5900 601 0,'23'49'243'0,"-27"2"37"0,11 10-121 16,-1-5-61-16,-6 4 20 15,0-11-21-15,-6-6-10 16,5-11-15-16,-3-8-15 16,2-10-24-16,-1-10-5 15,-1-6-11-15,3-12-5 16,-1-5-5-16,4-16-3 16,1-4-5-16,4-13-1 15,0 1-1-15,5-5-3 16,-3 9 1-16,2 0-1 15,-1 12 0-15,4 5-2 16,-2 8 1-16,4 4 2 16,2 8 0-16,-6 6 1 15,-2 4 0-15,1 14 0 16,-4 7-1-16,0 17 0 0,-2 8 3 16,0 13 1-16,0 1 2 15,1 1 1-15,-3-12 2 16,4-6 0-16,0-16 1 15,0-12 2-15,-2-6 0 16,-1-11 2-16,-1-5-2 16,3-10-1-16,-1-4-2 15,4-14-2-15,1-2-2 16,4-13 0-16,0 1-1 0,2-5 0 16,-4 10 0-16,-2 4 0 15,-1 15-2-15,-5 9-1 16,-1 15 0-16,1 13 0 15,-3 7 1-15,5 13 2 16,2 1 0-16,3 11 2 16,1-4-1-16,4 2 1 15,1-9 0-15,3 0 1 16,-1-14-1-16,0-3 1 16,-2-9 0-16,1-10 1 15,-2-6-1-15,1-9 1 16,-5-1-2-16,4-9 2 15,-5 2-1-15,-3-9 0 16,-1 2 1-16,-1-4 0 16,-3 6-1-16,1 1 1 15,-3 9-1-15,-2 3 1 0,2 10-2 16,-1 6 1-16,0 7-1 16,0 11 0-16,6 5-1 15,-1 10 0-15,2 4-1 16,2 7-2-16,-1-3-2 15,3-3-24-15,-1-8-41 16,2-8-81 0,-1-12-230-16,-11-18 11 0</inkml:trace>
          <inkml:trace contextRef="#ctx0" brushRef="#br1" timeOffset="68435.69">2375 5652 1024 0,'-2'11'212'16,"-7"-6"100"-16,0-7-309 0,2-1-31 16,-1-6-31-16,-1-3-250 15,4 1-3-15,-2-8-109 16</inkml:trace>
          <inkml:trace contextRef="#ctx0" brushRef="#br1" timeOffset="68904.49">2542 5769 768 0,'25'41'197'0,"-4"4"77"15,-9-1-208-15,-2 8-19 16,-4-5 3-16,-3 6 16 16,-5-6-12-16,1 0 15 15,-3-10-12-15,4-2 1 16,-3-16-15-16,1-7-4 0,5-12-18 16,-4-14-5-16,-3-10-7 15,6-13-2-15,0-5-6 16,-4-10-3-16,5 6 0 15,6-3-1-15,-2 9 0 16,2 0-1-16,3 12 1 16,2 4 0-16,0 6 0 0,5 1 1 15,-1 4 1-15,5 5 0 16,-6-1 1-16,4 5 0 16,-4 8-1-16,1 6-2 15,-4 6 0-15,2 14 1 16,-4 5 0-16,-2 8 1 15,-1 3 1-15,-4 3 1 16,-3-9-1-16,0 2 0 16,-4-7-2-16,0-4-11 15,1-4-12-15,-3-3-37 16,1-8-30-16,-3-6-118 16,1-10-138-16,5-19-9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8:07.7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EB5253-94F2-43FC-AAFE-EFD14EFD0680}" emma:medium="tactile" emma:mode="ink">
          <msink:context xmlns:msink="http://schemas.microsoft.com/ink/2010/main" type="inkDrawing" rotatedBoundingBox="24408,11717 24618,13801 24231,13840 24022,11755" shapeName="None"/>
        </emma:interpretation>
      </emma:emma>
    </inkml:annotationXML>
    <inkml:trace contextRef="#ctx0" brushRef="#br0">-1 0 957 0,'-4'21'194'0,"6"13"101"16,5 6-287-16,11 17 1 15,4 8 1-15,11 24 2 16,9 9-6-16,9 23 11 16,-2 1 1-16,5 28 9 0,-12-3 7 15,-5 17 29-15,-14-13 2 16,-6 9 12-16,-15-27-6 16,-9 2-2-16,-11-30-26 15,-6-2-10-15,-9-32-16 16,-4-11-8-16,0-25-15 15,-3-13-38-15,5-16-28 0,-3-10-101 16,6-8-233-16,4-11 27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1:37.81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ADACCC-2CE6-4622-8455-18E8F2938A30}" emma:medium="tactile" emma:mode="ink">
          <msink:context xmlns:msink="http://schemas.microsoft.com/ink/2010/main" type="writingRegion" rotatedBoundingBox="20220,8570 20721,8241 21019,8694 20518,9023"/>
        </emma:interpretation>
      </emma:emma>
    </inkml:annotationXML>
    <inkml:traceGroup>
      <inkml:annotationXML>
        <emma:emma xmlns:emma="http://www.w3.org/2003/04/emma" version="1.0">
          <emma:interpretation id="{232CCBF1-465E-4976-81BB-90458C0AA3D5}" emma:medium="tactile" emma:mode="ink">
            <msink:context xmlns:msink="http://schemas.microsoft.com/ink/2010/main" type="paragraph" rotatedBoundingBox="20220,8570 20721,8241 21019,8694 20518,9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874D3-B018-4ABE-98EF-BEEC3DF1CD46}" emma:medium="tactile" emma:mode="ink">
              <msink:context xmlns:msink="http://schemas.microsoft.com/ink/2010/main" type="line" rotatedBoundingBox="20220,8570 20721,8241 21019,8694 20518,9023"/>
            </emma:interpretation>
          </emma:emma>
        </inkml:annotationXML>
        <inkml:traceGroup>
          <inkml:annotationXML>
            <emma:emma xmlns:emma="http://www.w3.org/2003/04/emma" version="1.0">
              <emma:interpretation id="{01840A87-AC03-4E95-AE82-0D567B1D9AEA}" emma:medium="tactile" emma:mode="ink">
                <msink:context xmlns:msink="http://schemas.microsoft.com/ink/2010/main" type="inkWord" rotatedBoundingBox="20220,8570 20721,8241 21019,8694 20518,9023"/>
              </emma:interpretation>
            </emma:emma>
          </inkml:annotationXML>
          <inkml:trace contextRef="#ctx0" brushRef="#br0">109 21 399 0,'7'-10'99'0,"-3"0"45"16,-2 8-115-16,-4 2-6 16,0 0 0-16,-2 4 7 15,0 2-1-15,-1 3 20 16,-1 0 9-16,-1 7 15 16,-1 1-6-16,-2 10 2 15,-1 2-17-15,-3 7-2 16,3-1-10-16,-1 2 6 15,2-9-6-15,3-2 0 16,3-8-7-16,1-6-3 16,2-5-9-16,0-3 13 15,1-4 1-15,2-4 8 0,0-4-2 16,4-5 1-16,1-1-16 16,3-6-3-16,0 0-9 15,3-5-2-15,-4 1-5 16,2-4-1-16,-1 2-4 15,0-3-1-15,-2 7-1 16,-1 0 1-16,-1 6-2 0,0 3 1 16,-2 4-1-16,-1 4 0 15,0 3 0-15,-1 0-1 16,0 2-1-16,0 0 0 16,-1 1 1-16,3 2-1 15,1-1 0-15,0 4 1 16,2 1 0-16,0 5 1 15,0 1 1-15,3 5 1 16,-1 1-1-16,5 5 0 16,0-3 1-16,3 6-1 15,0-4 1-15,-1 1 0 16,-3-5 0-16,0-2 0 16,-4-5 0-16,-2 0 0 15,-5-4 0-15,-6 3 0 16,-3-3 1-16,-7 0 1 15,-3-1 5-15,-4 0 7 16,0-2 1-16,-5-2 1 0,4 1-1 16,-1-1-5-16,4 0-6 15,0-1-2-15,6 0-3 16,0-1 0-16,4-2-3 16,0-2-19-16,4-2-16 15,1-2-66-15,3-1-62 16,1-3-194-16,1 3-3 0</inkml:trace>
          <inkml:trace contextRef="#ctx0" brushRef="#br0" timeOffset="569.7">351-95 337 0,'2'-5'168'0,"2"1"23"16,2-1-62-16,1-2-7 15,0 3 0-15,0-1-32 16,1 2 0-16,-3 2-23 16,0 2 1-16,-1 3-18 15,0 2-4-15,0 3-15 0,-1 2-9 31,-1 3-16-31,-2 8 0 16,-1 2-2-16,-1 11-1 16,-1 0 6-16,0 8 6 15,0 0 0-15,-1 4 3 16,1-8-3-16,2 4 1 0,0-10-3 16,5-1-1-16,0-8-4 15,3-1 2-15,2-7 0 16,3-2 2-16,0-8-1 15,5-2 0-15,0-5-4 16,5-6-17-16,-3-3-20 16,5-4-50-16,-4-2-32 15,1-4-84-15,-4 1-110 16,0 0-11-16,-5 3-67 0</inkml:trace>
          <inkml:trace contextRef="#ctx0" brushRef="#br0" timeOffset="991.62">266 36 227 0,'-6'0'120'15,"1"1"34"-15,3 0-31 16,2 0-11-16,2 0 12 15,1 0 10-15,1 0-31 16,2 2-5-16,2-2-29 16,3 0-12-16,2 0-30 0,6 0-5 15,0-3-12-15,6 1-4 16,-3-1-4-16,4-2-3 16,-2 0-9-16,-1 0-50 15,-2-1-59-15,1-2-159 16,-7 0-14-16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9:06.54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6D7BB4-BD79-4F0A-97F0-8ED6D91BDAFF}" emma:medium="tactile" emma:mode="ink">
          <msink:context xmlns:msink="http://schemas.microsoft.com/ink/2010/main" type="writingRegion" rotatedBoundingBox="3559,9220 24904,10612 24383,18594 3038,17201"/>
        </emma:interpretation>
      </emma:emma>
    </inkml:annotationXML>
    <inkml:traceGroup>
      <inkml:annotationXML>
        <emma:emma xmlns:emma="http://www.w3.org/2003/04/emma" version="1.0">
          <emma:interpretation id="{F5D69EE3-C633-48F6-9E23-FACDA05C4EB4}" emma:medium="tactile" emma:mode="ink">
            <msink:context xmlns:msink="http://schemas.microsoft.com/ink/2010/main" type="paragraph" rotatedBoundingBox="15427,9052 24861,12817 23851,15348 14417,11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D42BCC-2CA1-41CF-8D21-24A6FA179855}" emma:medium="tactile" emma:mode="ink">
              <msink:context xmlns:msink="http://schemas.microsoft.com/ink/2010/main" type="line" rotatedBoundingBox="15427,9052 24861,12817 23851,15348 14417,11584"/>
            </emma:interpretation>
          </emma:emma>
        </inkml:annotationXML>
        <inkml:traceGroup>
          <inkml:annotationXML>
            <emma:emma xmlns:emma="http://www.w3.org/2003/04/emma" version="1.0">
              <emma:interpretation id="{34315B20-6ABC-4B3D-8802-347B564D0341}" emma:medium="tactile" emma:mode="ink">
                <msink:context xmlns:msink="http://schemas.microsoft.com/ink/2010/main" type="inkWord" rotatedBoundingBox="15394,9134 18411,10337 17601,12366 14585,11163"/>
              </emma:interpretation>
            </emma:emma>
          </inkml:annotationXML>
          <inkml:trace contextRef="#ctx0" brushRef="#br0">9 101 187 0,'-4'-7'136'0,"0"0"5"16,3 3-37-16,1-1-11 15,1 3-20-15,0 1-3 0,2-2-24 16,0 1 2-16,-1 0-5 16,2 2 10-16,-1 0-7 15,2 3 8-15,-2 3-4 16,2 4 0-16,0 3-12 15,-1 10-2-15,-1 3-10 16,3 8-3-16,0 0-8 16,3 6-3-16,-1-3-4 0,3 3-2 15,-3-5-1-15,1 6 2 16,-1-5 1-16,0 1 2 16,-1-6 4-16,0-2 2 15,-1-6 5-15,0-5 12 16,-2-5 1-16,-1-5 3 15,0-3 0-15,-2-4 2 16,1-2-12-16,0-4 1 16,1-1-4-16,1-5-3 15,0-4-7-15,2-7-2 16,0-2-4-16,1-7 0 16,1-2-3-16,1-9 0 15,0-2-2-15,3-8 0 16,-2 2-2-16,0-8 0 15,1 9-1-15,-1 2 0 16,1 10-1-16,-5 5 0 0,1 14 1 16,-2 2-1-16,-3 7-1 15,-2 3-2-15,1 4-3 16,-1 1-4-16,-1 2-10 16,0 0-60-16,0 1-55 15,3 3-213-15,-3 0-4 16</inkml:trace>
          <inkml:trace contextRef="#ctx0" brushRef="#br0" timeOffset="535.7">433 457 522 0,'-8'4'192'16,"5"1"42"-16,-1 3-112 15,3 0-35-15,2 4 12 16,1 0-37-16,2 5-12 16,3 2-19-16,5 3-11 15,-2-2-13-15,3 6-2 16,-3-3-3-16,1 1-1 16,-3-2 0-16,-3 2-1 15,-2-4 0-15,-1 3-18 0,-1-5-20 16,-1-1-70-16,-1-4-96 15,3-6-83-15,-1-6-57 16</inkml:trace>
          <inkml:trace contextRef="#ctx0" brushRef="#br0" timeOffset="832.58">585 502 519 0,'-4'3'136'0,"2"-2"57"15,2 1-138-15,2 3-7 16,2-1-1-16,2 6-14 16,1 0-12-16,3 5-6 15,-1 2 3-15,1 8 0 16,-2 0-2-16,0 1-1 15,-1-1-7-15,0-1-3 16,-2-6-4-16,-2-2-27 16,1-5-34-16,-3-3-155 15,0-5-15-15,-2 1-80 16</inkml:trace>
          <inkml:trace contextRef="#ctx0" brushRef="#br0" timeOffset="1098.5">467 765 287 0,'-4'6'272'0,"4"-5"-50"15,7-2-11-15,5-4-135 16,4 0-32-16,6-7-1 16,1 1-27-16,5-6-6 15,-3 3-24-15,2-4-127 16,-7 6-97-16,0 1-30 16</inkml:trace>
          <inkml:trace contextRef="#ctx0" brushRef="#br0" timeOffset="2008.18">620 506 116 0,'-3'0'183'15,"0"0"-26"-15,1-2 11 16,2-2-51-16,1 0-7 16,2 1-42-16,0 1-6 15,-1 1-10-15,3 2 0 16,-3-1-14-16,2 2-4 0,-2 1-11 16,2 1-4-16,-1 1-8 15,0 5 1-15,0 3-1 16,0 8 5-16,-2 2 3 15,3 7 5-15,-2-2-2 16,-2 2 3-16,1-2-5 16,2 1-2-16,-5-7-6 0,4-1-3 15,0-4-4-15,1-2-3 16,-3-1 0-16,0 2-2 16,-1-2 0-16,0 2-5 15,0-2-21-15,0-5-68 16,-2-6-188-16,2-3 20 15</inkml:trace>
          <inkml:trace contextRef="#ctx0" brushRef="#br0" timeOffset="2588.96">455 498 86 0,'-2'-2'55'16,"-1"0"5"-16,-1 0 7 16,3 2-7-16,-1 0 31 15,-1 2 11-15,2 2 26 16,0 2-8-16,0 1 6 15,0 1-30-15,1 2-14 16,1-1-34-16,0 5-14 16,1 1-19-16,4 7-4 15,0-2-3-15,2 7 2 16,0 0 4-16,1 2 8 16,-2-6 2-16,0 4 2 15,-3-4-3-15,-2 2-5 16,-1-4-7-16,-1 5-4 15,-1-5-3-15,0-1-2 0,0-4 0 16,-1-3-3-16,2-4-5 16,-2-3-42-16,1-2-35 15,-1-3-137-15,2-4-49 16,2-4-59-16</inkml:trace>
          <inkml:trace contextRef="#ctx0" brushRef="#br0" timeOffset="3279.69">771 814 250 0,'0'-6'190'16,"1"0"-2"-16,1 2-30 16,0-3-31-16,5-5-7 15,2 1-51-15,5-1-10 16,-1-2-25-16,4 2-9 16,-3 5-14-16,2 4-6 15,-4 3-3-15,3 8-1 16,-3 2 0-16,-4 1 1 15,-3 2-1-15,-2 5 1 16,-6 0 2-16,-4 6 1 16,-1 2 2-16,-6 5 2 15,1-3 1-15,-1 2 5 16,3-7-1-16,-1-2 5 0,4-6 0 16,1-5 3-16,4-4-2 15,2-4 2-15,2-1-4 16,2-4 1-16,4-2-5 15,5 0-2-15,-1-2-3 16,8-1-2-16,0 2-3 16,4 1-2-16,-1 3-1 15,2 0-1-15,-3 1 1 0,2-1-1 16,-2 2 0-16,1 0 0 16,-4 2-1-16,1-1-4 15,-2 1-6-15,-2 1-48 16,-2 0-46-16,-1-1-194 15,-2-1 6-15</inkml:trace>
          <inkml:trace contextRef="#ctx0" brushRef="#br0" timeOffset="4998.66">-360-132 291 0,'-1'-4'94'16,"0"4"19"-16,0 0-50 16,-1 0-24-16,-1 3 8 15,2 2 6-15,-1-1 14 0,1 3-12 16,1 3 18-16,0-2 0 16,2 4 7-16,-1 2-14 15,1 6-5-15,1 1-21 16,-2 7-9-16,1 2-14 15,0 10-5-15,1-2-3 16,0 7 5-16,1-4 4 16,1 6 17-16,1-4 3 15,0 7 3-15,0-4-6 0,-2 9-3 16,-1-3-16-16,-2 8-4 16,0-8-3-16,-1 0 3 15,2-10 0-15,-1 2 8 16,2-9 3-16,-2 0 5 15,1-2-4-15,-1 1-1 16,0-3-10-16,-2 3-5 16,1-5-5-16,-1 1-1 15,0-9-2-15,1-1 1 16,-1-10-7-16,0-6-50 16,0-10-97-16,-3-12-188 15,-3-10-19-15</inkml:trace>
          <inkml:trace contextRef="#ctx0" brushRef="#br0" timeOffset="6936.33">-483-68 257 0,'10'-8'93'16,"2"2"33"-16,3 0-41 15,-1-1-9-15,3 2 7 0,0 0-13 16,5-2-2-16,-1 1-23 16,5 0 0-16,-1 1-6 15,6 1-3-15,-2 1-14 16,4 0-1-16,-2 1-5 16,10 0-1-16,-6-2 0 15,10 0 8-15,-3-1-1 16,5 3 6-16,-3 1-1 15,4 2-3-15,-5 3-11 0,3 1-2 16,-6-1-7-16,5-3-2 16,-3 0-1-16,6-2 1 15,-4-2-1-15,10 3 0 16,-8 0-1-16,9 2 1 16,-11 0 0-16,7 0-1 15,-5 3 1-15,4-2-1 16,-7 1 0-16,5-1 1 15,-7 2-1-15,8-1 1 16,-8-1-1-16,8 0 1 16,-5 1 0-16,3-3 0 15,-4 1 0-15,4 2 0 16,-6-1 0-16,8-1-1 16,-7 2 1-16,8-3-1 15,-5 0 1-15,8-1 0 0,-6 0 1 16,5-2-1-16,-6-1 1 15,1 0-1-15,-7 0 1 16,1-1-1-16,-5 3 0 16,2 2 0-16,-5 3-1 15,4-2 1-15,-7 0 0 16,7 2 1-16,-5-3-1 16,5-1 1-16,-2-1 0 15,2-1 1-15,-5-1 0 0,3 0-1 16,-5 0 0-16,0 0 0 15,-5 0-1-15,0 3 0 16,-5 2 0-16,0-1 0 16,-7 2 0-16,5 0 10 15,-3-1 2-15,2-1 3 16,-1-1 0-16,4 0 0 16,-5 0-10-16,0-1-2 15,-3 1-3-15,0 1 1 16,-6 0 0-16,-1 0 4 15,-1 2 1-15,-2 0 3 16,-1 2 0-16,-1 0 0 16,1 1-4-16,1 5-1 15,-1-3-4-15,1 5 0 16,0 1 0-16,1 6 0 16,0 1-2-16,1 7 1 0,0 1 0 15,3 9-1-15,-1-1 1 16,2 6-1-16,0-7 1 15,0 2-1-15,0-8 1 16,1 5 0-16,1-4 0 16,-3 5 0-16,-3-1 0 15,0 7 1-15,-2-3-1 16,-2 7 0-16,2-5 0 0,3 6 1 16,-2-6-1-16,3-1 0 15,0-5 0-15,-3-1 0 16,-4-7 1-16,-2-2 0 15,-2-3-1-15,-2-5 1 16,0-4 0-16,0 1 0 16,0-6 0-16,0 0 0 15,2 0-1-15,0 0 1 16,0-2-2-16,1 1 1 16,-1-3 0-16,-2 2 0 15,0-1 0-15,-3 2 0 16,-1-1 0-16,-3-1 0 15,-1 2 0-15,-4-1 1 16,3 0 0-16,-1 1-1 16,1 0-1-16,-3-1 0 15,-2 0-1-15,-4 2-1 0,-3-1 2 16,-5 1-1-16,1 2 1 16,-6-2-1-16,3 0 1 15,-5 1-1-15,2-2 1 16,-8-1-1-16,3 0 0 15,-9 3 0-15,3-3 1 16,-8 0-1-16,7 1 1 16,-5 1 0-16,6-1 1 15,-7 0-1-15,8 0 1 0,-10-2 0 16,9-4 0-16,-10-1-1 16,8-3 0-16,-7-2-3 15,9 1-2-15,-8 0-2 16,9 0 0-16,-6 6 1 15,6 2 2-15,-6 1 3 16,9 0 2-16,-8 3 1 16,8-4-2-16,-4 0 1 15,5 0 0-15,-4-1 0 16,4-4-1-16,-4 2 1 16,6 0 0-16,-4 1 1 15,6 0 0-15,-3 3 0 16,6-4 0-16,-2 0-1 15,4-2 0-15,-3-2-3 16,7 1-3-16,-6 1-3 0,2 0-2 16,-3-2 1-16,5 0 3 15,-3 1 4-15,6 2 4 16,-1 0 0-16,4 0 1 16,-1 2-1-16,2 0 1 15,0 1 0-15,4-1 0 16,1 3 0-16,7-3-1 15,2 0 0-15,4 0-1 16,3-3-53-16,3 1-37 0,-1-1-184 16,1 1-3-16</inkml:trace>
        </inkml:traceGroup>
        <inkml:traceGroup>
          <inkml:annotationXML>
            <emma:emma xmlns:emma="http://www.w3.org/2003/04/emma" version="1.0">
              <emma:interpretation id="{0FA8726E-0F9F-4559-9D8F-965021D53F54}" emma:medium="tactile" emma:mode="ink">
                <msink:context xmlns:msink="http://schemas.microsoft.com/ink/2010/main" type="inkWord" rotatedBoundingBox="22666,11941 24861,12817 23851,15348 21655,14472"/>
              </emma:interpretation>
            </emma:emma>
          </inkml:annotationXML>
          <inkml:trace contextRef="#ctx0" brushRef="#br1" timeOffset="56720.66">6492 4290 577 0,'18'-4'275'16,"1"-7"14"-16,4-9-92 0,0-5-115 15,3-17 8-15,-1-4-30 16,-4-10-24-16,-6-1-19 16,-5-7-9-16,-10 8-10 15,-5-3-1-15,-5 10 2 16,-4-5 1-16,-3 10 1 15,-1 0-2-15,0 9 1 16,-2 5-1-16,2 11-1 0,-1 4 0 16,4 6-1-16,-1 4-3 15,1 5-1-15,3 7 0 16,1 3 1-16,-2 11 2 16,7 4 3-16,1 14 1 15,4 3 1-15,5 16 3 16,8 1 3-16,3 12 2 15,2-3 3-15,5 8 1 16,0-9-4-16,3 0-3 16,-3-15-3-16,4-4-19 15,-7-15-25-15,1-5-85 16,-7-10-204-16,-3-1 17 16</inkml:trace>
          <inkml:trace contextRef="#ctx0" brushRef="#br1" timeOffset="57205.09">6367 4283 795 0,'16'6'241'0,"1"-2"59"16,4-7-190-16,3-8-54 15,8-5 20-15,-2-9-6 0,10-14-5 16,-1-6-12-16,7-12-13 16,-6 2-20-16,0-7-8 15,-11 9-10-15,-4-4-4 16,-11 10-3-16,-4-6-3 16,-6 9 3-16,-5-8-1 15,-3 7 4-15,-5-3 1 16,-1 6 3-16,-1 2-3 15,0 10 0-15,-5 1-4 16,-1 12 0-16,-1 3-4 16,-2 8 0-16,0 6-2 15,5 6 2-15,0 8-1 16,5 3 4-16,4 10 1 16,2 2 3-16,4 14 3 0,5 4 3 15,2 18 2-15,2-3 1 16,5 12 0-16,3-7-2 15,5 10-2-15,1-10-2 16,5 9-1-16,-3-13 0 16,1 6-29-16,-6-19-38 15,0-6-287-15,-8-15 54 16</inkml:trace>
          <inkml:trace contextRef="#ctx0" brushRef="#br1" timeOffset="57580.13">6696 4152 944 0,'13'3'283'15,"4"-9"51"-15,5-10-238 16,2-3-82-16,6-9 11 15,-2-1-1-15,3-2-2 16,-4 2 5-16,2 0 1 16,-7 7-12-16,3 1-1 15,-3 4 0-15,1 4-8 16,-2 4-7-16,0 3-2 0,-4 5-2 16,-2 6 0-16,-3 5-1 15,-2 6 1-15,-1 5 2 16,-2 7-1-16,1 3 2 15,3 7 1-15,-2-1 0 16,2 3-1-16,1-6 0 16,-2-2-23-16,-2-10-36 15,1-9-305-15,-5-13 69 16</inkml:trace>
          <inkml:trace contextRef="#ctx0" brushRef="#br1" timeOffset="57767.65">7133 3598 990 0,'-8'11'282'0,"1"-1"44"16,3-7-280-16,0-4-126 15,0-4-48-15,1-4-209 16,3-4 21-16</inkml:trace>
          <inkml:trace contextRef="#ctx0" brushRef="#br1" timeOffset="59111.54">7479 3588 293 0,'0'-6'142'0,"-5"1"19"16,-3-1-31-16,0 5-32 15,-5 4 20-15,1 3-28 16,-2 11 13-16,0 2-20 16,-3 12-1-16,5 3-12 15,-1 7-2-15,5-3-20 16,5 5-16-16,4-8-15 15,5-1-6-15,4-7-7 0,7-1-4 16,1-9 5-16,4 0 1 16,-2-9 0-16,7-4 0 15,-5-5-1-15,8-2-1 16,-5-5 0-16,5-2 0 16,-8-1-1-16,3-8-6 15,-8 0-5-15,-2-8-9 16,-7 1 1-16,-2-6 10 15,-6 3 12-15,-1-5 17 16,-1 7 10-16,0-3 3 16,-1 5-10-16,1 2-3 15,1 8-12-15,-1 0-3 16,-1 6-1-16,1-1 1 16,-1 3 1-16,-1-2 4 15,3-1 3-15,-1 1 1 16,1 2-2-16,-1 2-1 0,2 1-6 15,2 3-3-15,-2 2-3 16,1 3-2-16,-1-2-1 16,1 2 0-16,-1 0 1 15,1-2 1-15,0 2 1 16,0-3-1-16,0-1 1 16,1 0 0-16,0 1 1 15,-1-2-1-15,-1 2 0 16,0 0 0-16,0 0-1 0,0-1-1 15,0 1 1-15,0-1 2 16,1-1-1-16,-1 1 1 16,-1-1 1-16,1 0-1 15,-1 0-1-15,1 0-1 16,-1-2 0-16,1 3-2 16,-1 0 1-16,1-1-2 15,-2 1 1-15,1 0-1 16,-1-1 1-16,1 1 0 15,-1 1 0-15,0-2-1 16,0 1 2-16,1 0-1 16,0-1 1-16,1 0 1 15,0-2 0-15,0 3-1 16,1-1 1-16,-1 0-1 16,0 0 1-16,0 1-1 15,-1-1 0-15,0-1 0 0,-2 0 0 16,1 1 0-16,1 0 0 15,-1 2 1-15,2-1 0 16,0 0-1-16,0 0 0 16,0 0 0-16,0 0-1 15,-2 0 0-15,2 1 1 16,-1 2-1-16,1 0 0 16,0 3 0-16,0 3-1 0,1 5-1 15,1 3 0-15,2 7-1 16,1 5 2-16,3 6-1 15,1-4 3-15,5 1-1 16,-1-6 1-16,3-4 0 16,-1-6 0-16,3-1-1 15,-2-5-14-15,2-2-20 16,-3-6-43-16,-3-6-67 16,-4-5-220-16,-2-11 22 15</inkml:trace>
          <inkml:trace contextRef="#ctx0" brushRef="#br1" timeOffset="59625.62">7434 3261 460 0,'1'13'384'0,"0"-4"-95"15,-1-2-276-15,0 0 279 16,1-5-281-16,0-3-24 0,-1-2-54 16,-1-5-223-16,-2-5 36 15</inkml:trace>
          <inkml:trace contextRef="#ctx0" brushRef="#br1" timeOffset="63549.06">7889 3540 394 0,'7'7'281'0,"1"-1"-17"15,-4-4-42-15,6 1-132 16,0-6-10-16,8 0 11 16,-3-3-21-16,2-2-10 15,-2-4-12-15,1-3-11 16,-2-1-19-16,0-3-18 15,-3 0 8-15,1-3-1 16,-4 2-3-16,-1-6-1 16,-6 6-1-16,-1-4 0 0,-6 5-3 15,-2 0-2 1,-6 7-1-16,-2 3-2 0,-4 6-2 16,2 8-1-16,1 6 1 15,-2 3-1-15,5 3 2 16,1 5 5-16,1-1 5 15,2 6 12-15,3 0 5 16,2 8 7-16,4-3 0 16,6 9 3-16,2-9-6 0,5 2-1 15,4-8-4-15,7-4 0 16,-2-10-3-16,9-6 0 16,-5-8-3-16,3-7-1 15,-5-5-4-15,1-6-2 16,-6-1-5-16,-1-4-3 15,-2 0-1-15,0-6-4 16,-2-1-3-16,1-6-5 16,-4 4 2-16,0-8 1 15,-3 8 3-15,0-5 3 16,-2 5 7-16,-1-2 0 16,-1 6-1-16,-1 0 1 15,0 8 0-15,1 3-2 16,-1 4-1-16,1 6 0 15,1 4 0-15,2 7 1 16,-1 4 2-16,3 9 3 0,0 5 2 16,3 7 2-16,-1 2 3 15,3 5 3-15,0-6 0 16,2 1 4-16,-4-9 0 16,3-4 1-16,-4-7-2 15,-3-3 2-15,-2-5-6 16,-3-1 4-16,-1-1-3 15,-1 0 3-15,0-3-1 16,1 0 1-16,2-7-5 0,-1-8-2 16,1-3-6-16,2-10-1 15,-4-3-3-15,3-4 0 16,-1 4-1-16,3-3 1 16,0 12-1-16,3 0 0 15,1 9 0-15,3 2 0 16,-3 7 1-16,4 3-1 15,-2 4-1-15,4 5-1 16,-2 6-1-16,3 10 1 16,-1 5 1-16,5 8 1 15,-5 1 0-15,4 0 0 16,-5-8-3-16,1-9-28 16,-4-12-17-16,1-14-52 15,-4-13-39-15,2-13-74 16,-4-5-13-16,-2-8-25 0,-1 5 55 15,-1-6 0-15,1 9-1 16,-2-11 57-16</inkml:trace>
          <inkml:trace contextRef="#ctx0" brushRef="#br1" timeOffset="63783.46">8690 2409 273 0,'-2'-31'255'15,"-1"8"-14"-15,1 14-41 16,2 7-27-16,0 7-46 0,2 6-16 15,-1 4-35-15,4 8 0 16,1 4-20-16,2 17 0 16,0 7-14-16,3 19-4 15,-4 3-12-15,2 9-6 16,-1-12-11-16,5-3-3 16,2-17-5-16,2-8-14 15,-1-12-14-15,3-3-27 16,-6-10-32-16,0-8-271 15,0-8 66-15</inkml:trace>
          <inkml:trace contextRef="#ctx0" brushRef="#br1" timeOffset="64064.74">8515 2738 795 0,'-15'17'233'15,"2"-3"53"-15,8-11-202 16,4 0-55-16,3-6 11 0,5-5 16 16,4-4-9-16,12-6 0 15,4-2-11-15,13-10-15 16,2-3-14-16,10-6-18 15,-3 1-28-15,4-3-77 16,-11 6-45-16,-2 2-178 16,-10 11-14-16</inkml:trace>
          <inkml:trace contextRef="#ctx0" brushRef="#br1" timeOffset="64564.79">9041 2415 626 0,'-16'7'213'15,"-4"2"55"-15,5 0-162 16,-3 5-43-16,0 1 6 16,0 5-20-16,4-1-14 15,3 5 12-15,4-6-3 0,3 2-2 16,6-5-10-16,4 1-5 16,5-5-12-16,7 3-6 15,2-1-5-15,8 2-3 16,4 1-1-16,3 2-1 15,2-2-2-15,5 3-1 16,-5-3 0-16,1 4 0 16,-8-2 1-16,-5 5 1 15,-10-2 3-15,-6 3 0 16,-11-4 1-16,-8 2 9 16,-8-4 9-16,-8 2 15 15,-4-6 3-15,-5-1 2 16,3-6-9-16,-2-3-10 15,8-7-28-15,-1-2-42 16,8-6-46-16,3 0-58 16,8-1-214-16,3 3 23 0</inkml:trace>
        </inkml:traceGroup>
      </inkml:traceGroup>
    </inkml:traceGroup>
    <inkml:traceGroup>
      <inkml:annotationXML>
        <emma:emma xmlns:emma="http://www.w3.org/2003/04/emma" version="1.0">
          <emma:interpretation id="{3932D4AB-EF16-4DA4-877A-3DCCC3EA3C86}" emma:medium="tactile" emma:mode="ink">
            <msink:context xmlns:msink="http://schemas.microsoft.com/ink/2010/main" type="paragraph" rotatedBoundingBox="3338,12595 24056,13947 23756,18553 3038,17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375048-7DFC-44E1-9FF0-9CE82E7F98BB}" emma:medium="tactile" emma:mode="ink">
              <msink:context xmlns:msink="http://schemas.microsoft.com/ink/2010/main" type="line" rotatedBoundingBox="3338,12595 24056,13947 23815,17636 3098,16285"/>
            </emma:interpretation>
          </emma:emma>
        </inkml:annotationXML>
        <inkml:traceGroup>
          <inkml:annotationXML>
            <emma:emma xmlns:emma="http://www.w3.org/2003/04/emma" version="1.0">
              <emma:interpretation id="{21D5E237-8313-41D4-B75C-8C98CA6A271E}" emma:medium="tactile" emma:mode="ink">
                <msink:context xmlns:msink="http://schemas.microsoft.com/ink/2010/main" type="inkWord" rotatedBoundingBox="3338,12595 19718,13664 19551,16223 3171,15154"/>
              </emma:interpretation>
            </emma:emma>
          </inkml:annotationXML>
          <inkml:trace contextRef="#ctx0" brushRef="#br1" timeOffset="47311.54">-10905 3755 489 0,'2'11'110'0,"-2"-3"44"15,0 2-141-15,-1-2-10 16,0-4 0-16,2 0 23 15,-1-3 21-15,0-1 37 16,0 0 13-16,1 0 15 16,-2-2-18-16,0 2-13 15,0-4-31-15,-1 3-4 16,0-3-13-16,1 1 2 16,-1-2-7-16,-2 1 0 15,1-5-7-15,-3-3 4 16,-1-4 3-16,-3-6 8 15,0-1-4-15,-5-6-2 16,0 3-7-16,-6-3-7 0,-1 3-10 0,-7 0-1 16,1 4-2-16,-5-3 0 15,2 2-1-15,-5-3 0 16,3 4-1-16,-11-2-1 16,4 4 1-16,-11 4-1 15,0 6 1-15,-7 2-1 16,7 7 0-16,-5 3 0 15,9 2 0-15,-6 2 0 16,7 4-1-16,-9 2 1 16,5 3 0-16,-7 7 0 15,8 1 0-15,-6 10 1 16,10 1-1-16,-3 9 0 16,13 1 1-16,-1 10 0 0,10-5 1 15,6 9 0-15,6-5 0 16,1 10 1-16,6-5 2 15,5 16 0-15,3-4 3 16,3 10 0-16,4-11-1 16,4 9 0-16,3-12-2 15,5 3-1-15,2-10 0 16,6 3 2-16,1-12 1 0,10 1 0 16,-1-10 0-16,9 2-2 15,-3-10-2-15,6 1-2 16,-4-7 0-16,8 0-1 15,-11-6 1-15,10-2 1 16,-5-8 2-16,9-5-1 16,-3-6 1-16,11-6-2 15,-5-8-2-15,5-5-2 16,-14-3-1-16,7-5 0 16,-11-1 2-16,2-10 4 15,-5 0 4-15,4-13 5 16,-7-3 0-16,1-13 0 15,-6 1-1-15,-4-6 2 16,-7 8-2-16,-4-6-1 16,-11 8-1-16,-6-12-2 15,-9 6-4-15,-7-9-2 16,-6 9-1-16,-6-1-1 0,0 14 1 16,-7-3-1-16,2 10 0 15,-8-2 0-15,3 6 1 16,-9-2-3-16,6 6 0 15,-10 1-3-15,3 6 0 16,-11 1-1-16,6 10 1 16,-10 1 0-16,9 6 3 0,-5 3 0 15,10 8 1-15,-2 0-3 16,8 5 1-16,-5 5-3 16,6 1 1-16,-6 4-2 15,6 2 3-15,-4 7 0 16,4 1 3-16,-2 5 0 15,8 2 3-15,-2 5-1 16,6 0 0-16,-1 6-1 16,5 0 1-16,-2 8-1 15,6-5 2-15,-3 4-1 16,7-6 1-16,1 5 1 16,3-7 0-16,0 4 1 15,9-2 0-15,0 7 2 16,0-3 0-16,3 8 3 15,4-2 0-15,-1 5 3 16,4-7 0-16,2 5 0 16,2-8-5-16,3 5-1 0,-2-7-3 15,5 4 2-15,-2-7 0 16,5 5 2-16,0-6 3 16,4 3 4-16,-1-9 0 15,8 2 4-15,-3-6-1 16,7 0-2-16,0-8-3 15,7 5-1-15,-6-5-1 16,8 0 1-16,-6-4 0 0,7-1 2 16,-4-5 0-16,8-2 1 15,-4-5-2-15,12-2-1 16,-4-2-3-16,5-3-1 16,-7-5-2-16,5-1-2 15,-12-5-1-15,3-4-1 16,-10 0 1-16,-1-5-3 15,-7 1 1-15,-1-6-1 16,-7 5 0-16,-2-4-2 16,-4 4 2-16,0-2 1 15,-2 7 1-15,-2-1-1 16,0 7 1-16,-1-1-1 16,-3 4-1-16,-2 0 0 15,-2 3-1-15,-3-1-2 16,-2 2 1-16,-2 2 0 15,-1-1 1-15,-1 1 0 0,1 2 3 16,1 0-1-16,1-2 2 16,1 3 0-16,1 0 0 15,0-1 0-15,0 0-1 16,-1 0 0-16,0-1 1 16,-1-3-2-16,-1 0 2 15,0 1-2-15,0-2 2 16,1 0-2-16,0 3 2 15,1 0 0-15,0 2 0 0,1 1 1 16,-1 1-1-16,2-1-1 16,0 0 0-16,2 0-1 15,-1 0 0-15,-2-1 1 16,-1 1 0-16,1 0 0 16,0-1 0-16,-1 1 1 15,1 0-1-15,1 0 1 16,0-1 0-16,-1 2-1 15,1 0 1-15,-2 0-1 16,0 1 1-16,1-1-1 16,0 0 0-16,1 1 0 15,-3-1 1-15,2 2-1 16,-1-2 0-16,1 0 0 16,-1 1 1-16,0-1-1 15,0 1 1-15,1-1 0 16,0-1 0-16,1 1-1 0,-1-1 1 15,1-1-1-15,1 2 1 16,-1-1-1-16,-1 1 0 16,1-1 1-16,0 1-1 15,-2 0 1-15,2-1-1 16,0 0 1-16,0 1 0 16,0-1 0-16,0-1 0 15,0 2 1-15,2-1-1 0,-4 0 1 16,1 0-2-16,1 2 1 15,0-4-1-15,0 2 0 16,1-1 1-16,-1 1-1 16,0 0 0-16,0 0 1 15,0 0-1-15,0 0 1 16,0 0 0-16,0 0-1 16,-1 0 1-16,1 1-1 15,0-1 0-15,0 0 1 16,0-1-1-16,0 1 1 15,0 0 0-15,1 0-1 16,-1 0 1-16,0 1 0 16,0-2 0-16,0 1-1 15,0-1 0-15,0 1 0 16,0 0 0-16,0 0 0 16,0 0 1-16,0 0 0 15,0 0-1-15,0 0 1 0,0 0-1 16,2 1 1-16,-2-1-2 15,0-1 2-15,1 1-1 16,-1 0 0-16,0-1 0 16,1 0-1-16,-1 2 1 15,0-1-1-15,1 0 1 16,0 1 0-16,0 0 0 0,-1 0 0 16,2 1 1-16,-1-1-1 15,-1-1 0-15,1 1 0 16,1 0 0-16,-2-1 0 15,2 1 0-15,0-1 0 16,-1 1 0-16,0 1 0 16,-1-2 0-16,1 0 0 15,-1 0 0-15,0 0 0 16,-1-2 0-16,1 1-1 16,-2-1 1-16,0-2-2 15,0-2 0-15,0-2-1 16,-2-1 0-16,2-1 0 15,-1 1 1-15,-1 3 1 16,1 0-1-16,-1 1 0 16,1 1 1-16,-1 1 0 15,3 0 0-15,-1 2 0 16,1 0 2-16,1 1-1 0,0-1 1 16,-1-1 0-16,1-1 0 15,0 1 0-15,-2 0-1 16,2 2 1-16,2 0 0 15,-2 0-1-15,0 0 0 16,0 1 0-16,1 0 1 16,0 1-1-16,0 1 1 0,0-1 0 15,1 0 0-15,2 0 1 16,-1 0 0-16,2 1-1 16,0-1 1-16,-1 2-1 15,2 0 0-15,0 0 0 16,0-1 0-16,0 1 0 15,1-1 0-15,0 2-1 16,0 0 1-16,1 0-1 16,0 1 1-16,3 1-1 15,-1-1 1-15,4 2 0 16,-1-1 0-16,4 2 0 16,-2-2 0-16,3 2-1 15,1-1 1-15,-1 1-1 16,-2-2 1-16,5 4-1 15,-4-3 1-15,3 2-1 16,-3-2 1-16,8 1 0 16,-4-1 0-16,6 2 0 0,-2-5 1 15,8 5-2-15,-6-5 1 16,6 2-1-16,-4 0 1 16,7 1-1-16,-5-2 1 15,6 4-1-15,-3-1 1 16,4 2-1-16,-4-3 1 15,7 3 1-15,-4-3-1 0,6-1 1 16,-1-2 1-16,6 2 0 16,-4-1 0-16,7 1 0 15,-7-1 0-15,5 1-1 16,-6-2 0-16,8 2 1 16,-6 0 0-16,9 0 2 15,-6-2 1-15,12 0 1 16,-5 0 0-16,5-1 0 15,-4 0-2-15,5 1 0 16,-8-2-2-16,10 2 1 16,-5-1 0-16,9 0-1 15,-4 1 0-15,10 0 0 16,-11-1 0-16,8 0-1 16,-7 2 0-16,7-1-1 15,-7-2 2-15,12-1-2 16,-7-2 2-16,8-2 0 15,-9-2 1-15,12-3 2 0,-9-3-1 16,12 1 0-16,-8 0-1 16,10-1 0-16,-10 0-2 15,10 0 0-15,-8 0 0 16,13-2 0-16,-10 2 0 16,13-4 0-16,-11 0 0 15,14 0 0-15,-9 3-1 16,13-4 0-16,-10 4 0 0,10-3 0 15,-14 4 0-15,11-3 0 16,-12 3 0-16,7 0 0 16,-11 0-1-16,12-1 0 15,-12 1 1-15,10-4 0 16,-11-2 1-16,7-3 0 16,-13 1 2-16,15-4 1 15,-13 2 1-15,12-4-1 16,-8 6 0-16,5-2-1 15,-15 1-3-15,7 1 0 16,-13 2-1-16,6-4 0 16,-8 2 0-16,5-3 1 15,-12 2 0-15,6-5 0 16,-10 6 0-16,8 0 0 16,-10 1 0-16,7 2 0 15,-10 5 0-15,1 1-1 16,-11 2 0-16,0 0 0 0,-7 2-1 15,1-2-1-15,-6 2 2 16,4-3-1-16,-3 0 1 16,3-2 0-16,-4 2 0 15,4-2 0-15,-7 3 0 16,0 1 0-16,-5 2-1 16,-1 1-1-16,-7 2 1 0,-2 1 0 15,-1 0 1-15,-2-1 0 16,0 1 1-16,1 2 0 15,-2-1-1-15,1 1 0 16,-1-1 0-16,2-1 0 16,-3 0 0-16,1 0-1 15,-1-1 1-15,0 2-1 16,0-1-1-16,0 1 1 16,1 0-1-16,0 0 1 15,-1 3 0-15,1 0 0 16,-1 1 1-16,0 2-1 15,0 0 0-15,-1 2 1 16,0 2-1-16,0 3 1 16,1-1 0-16,0 3 2 15,1-1-2-15,2 2 2 16,3 2-1-16,2 0 1 16,3 0 0-16,3 2 0 0,0-5 0 15,6 1 0-15,1-1 0 16,3-1-1-16,0-2 1 15,6 2 0-15,-1-5 0 16,4-1 0-16,-3-2-1 16,3-2 0-16,-6-2 0 15,5-3-1-15,-5-1 1 0,9-2-1 16,-1-1 0-16,5-3 0 16,-3 2 0-16,2-2-1 15,-7 1 0-15,3-3 0 16,-9 0 0-16,3-3 0 15,-7 1 2-15,2-6-1 16,-5-1 0-16,-1-5 0 16,-3 0-1-16,-1-6-1 15,-4 1 1-15,2-5-1 16,-3 4 0-16,-1-8 1 16,-1 4 1-16,-1-5-1 15,0 3 1-15,-1-4-1 16,-2 4 0-16,-2-4-2 15,-2 5 1-15,-5-6-3 16,-1 8 2-16,-4-2-3 16,1 2 2-16,-5-2-1 15,0 6 0-15,-7-4-2 16,-2 3 2-16,-6 0-3 0,0 5 2 16,-8-3-3-16,4 7 0 15,-6-3-3-15,4 5-1 16,-6 0-1-16,6 3 3 15,-1 2 0-15,5 5 5 16,0 2 1-16,5 6 3 16,-1 2 0-16,2 0 1 0,-5 5 0 15,1 1 0-15,-6 2-1 16,5 3 0-16,-3 3-1 16,7 0 2-16,-1 7 0 15,8 0 1-15,-5 6 0 16,7 3 0-16,-2 9 1 15,4-3-1-15,1 9 0 16,3-2 1-16,1 6-1 16,5-6 1-16,4 11 1 15,2-5 0-15,5 4 3 16,1-6-1-16,3 3 3 16,1-14 0-16,7 1 2 15,2-9 0-15,9 2 0 16,0-7-2-16,8 4 0 15,0-5-2-15,8 2-1 16,-6-7 0-16,2 5-1 16,-7-8 1-16,4-1-2 0,-6-6 0 15,9-2 0-15,-3-8-1 16,8-6 1-16,-2-5 0 16,7-6 0-16,-9-3 1 15,4-6 0-15,-9 2 1 16,1-6-2-16,-9 1 0 15,-3-5-2-15,-8 1-1 0,1-10-2 16,-6-1 1-16,2-10-1 16,-1 1 0-16,1-8 0 15,-3 8 0-15,0 0-1 16,-7 11 1-16,-5 2-1 16,-2 10-1-16,-7-4 0 15,-2 8 0-15,-4-5 0 16,2 5 0-16,-6-1 0 15,2 5 1-15,-7 0-1 16,4 4 2-16,-9 0-1 16,1 4 1-16,-8-1-1 15,2 3 0-15,-7 0-2 16,1 5 1-16,-7 1-3 16,5 4 1-16,-3-1-1 15,7 2 3-15,-4 2-1 16,6 2 1-16,-4 1 1 15,4 0 1-15,-5 6 0 0,7-2 1 16,-5 4 1-16,7-1 1 16,-3 5-1-16,6-2 0 15,0 5-1-15,8 0 1 16,-1 3 0-16,8 1 0 16,2 7-1-16,1-1 1 15,3 5 0-15,5 1 0 16,1 11 0-16,1-7 2 0,2 9 0 15,3-2 1-15,1 6 3 16,6-6 1-16,6 5 3 31,2-5 2-31,4 4-1 0,1-10 0 0,4 2-2 16,-4-6-2-16,7-2-1 16,-4-5 1-16,8 0 2 15,-4-9 1-15,6 0 1 16,-4-6 1-16,5 0-1 15,-5-3-3-15,0-1-2 16,-5 1-2-16,4-1-1 16,-6-2-1-16,4 3 0 15,0-2-1-15,3-3 1 16,-5 0 0-16,4 0 0 16,-5-4 1-16,1 1 0 15,-5-1 1-15,0-1 1 16,-6 0-1-16,-1-1-1 0,-4-2 0 15,2-2-1-15,1-1-1 16,3-1 0-16,1-1-1 16,0-2-1-16,-1 0 1 15,-3-1-1-15,-6 1 1 16,-1 3-2-16,-3 1 1 16,-3 0-2-16,0 2 0 0,1-2 0 15,-1-2 2-15,2-1-1 16,-1 1 3-16,0-4 0 15,2 4 1-15,-1 0-1 16,1 3 0-16,-2 1 0 16,0 3-1-16,-2 2 0 15,-1-2-1-15,-1 1-1 16,-3 0 2-16,2 0-1 16,-2-4 2-16,3 3 1 15,-1 0 1-15,2-2 0 16,1 0 0-16,1 1-1 15,-2-1 0-15,2 2 0 16,2 0 0-16,-3 1-1 16,1 0 1-16,-1-1-1 15,0 1 0-15,-1 0 1 16,1-1 0-16,0 2 0 0,0-1 0 16,0 0 2-16,2 0-1 15,-2-1 0-15,1 0-1 16,0-1 1-16,1 4-1 15,0-2 1-15,-2 2 0 16,3 0-1-16,0 3 1 16,1-2-1-16,-1 2 0 15,1 0-1-15,0-1 1 0,1 1 1 16,-1-1-1-16,4 2 0 16,0 0 0-16,1 1 1 15,2-1-1-15,1 3 0 16,0-3 0-16,2 2 0 15,1 1 0-15,3 0 1 16,-2 0-1-16,4 2 0 16,-2-2 0-16,1-1 2 15,1-1-1-15,5 2 0 16,-2-2 1-16,6 0-1 16,-3 1 1-16,3 0 0 15,-3 0 0-15,6 3 0 16,-7-3-1-16,8 1 0 15,-3 0 0-15,6-1 0 16,-1-2 0-16,10 0 0 16,-5-3 0-16,9 2 0 15,-4-3-1-15,7 4 1 0,-4 1 0 16,5 1 0-16,-7-1 0 16,10 2 1-16,-5-1-1 15,12 1 0-15,-4-1 0 16,13 0 0-16,-9-1 0 15,7 2-1-15,-5-2 0 16,10-1 0-16,-8 0 0 0,11 1 1 16,-4-1-1-16,9 1 1 15,-9-1 0-15,13 0-1 16,-6 2 0-16,11-3-1 16,-9-1-1-16,14 5 1 15,-9-4 1-15,10 0-1 16,-10 1 1-16,12-2-1 15,-13-3 0-15,15 4 0 16,-11-1 0-16,11-2 0 16,-8 2 0-16,14 1 0 15,-11 0-1-15,14-1 1 16,-12 1 0-16,14 3-1 16,-11-1 1-16,15 0 0 15,-13 2 0-15,9 0 0 16,-10-1-1-16,8-2 0 15,-15-1 1-15,13-2-2 16,-10-1 1-16,17 1 1 16,-11-1 0-16,13 3-1 0,-13-2 1 15,10-1 0-15,-18 1 0 16,11-2-1 0,-20-1 0-16,9-1 0 0,-15-2 1 15,9-2 0-15,-16-3 1 16,10-6-1-16,-10-1 1 0,6-7-2 15,-12 1 1-15,8-4-1 16,-12 3 0-16,3-5 0 16,-10 7-1-16,2-7 1 15,-13 4 0-15,0-2 0 16,-11 5 0-16,-2-2 0 16,-7 9-1-16,-3-2-1 15,-4 4 0-15,1-6-2 16,-4 1 0-16,2-4 0 15,0 1 2-15,-3-1-1 16,-2 4 2-16,-2 2 1 16,-3 3 1-16,-4 1 0 15,0 4 0-15,-2-1-1 16,0 3 0-16,-1-3-1 16,-1 2 0-16,1-1 1 15,1 1-1-15,-2-1 2 16,1 2 0-16,1 0 0 0,-2 2 1 15,0-1 0-15,1 2 0 16,-2 0-1-16,1 1 1 16,-1-1-1-16,1 2 0 15,1-1 0-15,-1 1-1 16,-1 1 1-16,2 2-1 16,-2-1 0-16,1 4 1 15,0 1 0-15,1 0 1 0,1 3-1 16,2 0 1-16,0 3-1 15,2 1 0-15,1 4 0 16,0 0 0-16,3 3 1 16,0-1-1-16,4 1 1 15,0-5 1-15,6 0-1 16,-2-4 1-16,5-3 0 16,-2-2-1-16,5 0 0 15,-3-4 0-15,2-1-1 16,-2 1 0-16,5-4 0 15,-4-2 0-15,4-3-1 16,1 0 0-16,0-5-1 16,-1 0 0-16,2-7 0 15,-2 1 1-15,4-4-1 16,0-1 1-16,2-2 1 16,-4 4-1-16,1-1 0 0,-11 2 0 15,2-1-2-15,-8-1 0 16,0-5 0-16,-1 2 0 15,1-6 0-15,-3-1 0 16,4-6 0-16,-3 1 1 16,0-8-1-16,-3 2-1 15,-2-4 1-15,-4 6 0 16,-4-5-2-16,-4 9 1 0,-5-8 0 16,-3 5-1-16,-3-6 0 15,0 6 2-15,-3-7 0 16,4 8 0-16,-7-5 0 15,1 5 1-15,-5-4-1 16,-1 8 0-16,-11-4 0 16,2 9 1-16,-5 1 0 15,3 6 0-15,-4 0 0 16,5 7 0-16,-7 0 0 16,7 4 0-16,-7 1 0 15,8 2 1-15,-4 3 0 16,4 3 1-16,-3 1-1 15,3 4 0-15,-2 4 0 16,7 3 0-16,-1 8 0 16,5 2 1-16,-3 10-1 15,4 0 0-15,-5 10 0 0,3 2 1 16,-2 8-1-16,3-9 0 16,0 8 1-16,5-9 0 15,-1 7 0-15,3-9 1 16,2 7-1-16,1-4 1 15,1 3 0-15,3-7 1 16,4 5 1-16,5-5-1 16,4 0 2-16,5-4 0 15,6-1 0-15,3-7 0 0,3 4-1 16,0-5 0-16,5 6-1 16,-1-1-1-16,6 6 0 15,-1-5 0-15,8 6 0 16,-3-7 0-16,5 1 1 15,-1-7 0-15,5 0 0 16,-4-7 1-16,7-4-1 16,-6-3 0-16,2-5 0 15,-6-2-1 1,4-6 0-16,-7-1-1 0,8-4 0 16,-2-3 1-16,3-3-2 15,-5-1 0-15,1-4-1 16,-9-2 0-16,0-4-1 15,-6-2 1-15,-1-3-1 16,-2 1 1-16,-2-5-1 16,-5 0-1-16,-1-4 0 15,-3 3 0-15,-4-7 0 16,-2 5 2-16,-1-3 0 16,-2 3 1-16,-5-4-1 15,-2 6 0-15,-2-4 0 16,1 4 2-16,0-5-1 15,2 8 1-15,-1-4 0 16,5 6 0-16,-1-1 0 16,1 5 0-16,-1 0-1 0,0 4 0 15,-3-3-1-15,-2 4-1 16,-5-2-2-16,0 2 1 16,-7-1-1-16,0 2 1 15,-3-1 0-15,1 1 2 16,-2-3 0-16,6 4 0 15,-4-1 0-15,5 2 0 0,-1 1-1 16,4 3 1-16,-1-1-2 16,3 3 0-16,0-1-2 15,0 1-2-15,-6 1-2 16,-3-1 0-16,-10 1-5 16,-1 3 0-16,-9 0-7 15,4 7-1-15,-5 1-10 16,5 4 2-16,-6 7-17 15,4 5-8-15,-7 9-33 16,0 8 74-16,-16 15-390 16,7-3 136-16</inkml:trace>
          <inkml:trace contextRef="#ctx0" brushRef="#br1" timeOffset="48528.14">3383 3457 352 0,'8'-9'97'15,"-1"-1"24"1,-5 0-96-16,-1-1-20 0,0 3-3 0,1 1 19 15,-2 3 2-15,-1 2 7 16,-1 2 3-16,-7 2 5 16,-4 0-18-16,-5 1-1 15,-2 2-6-15,-7 2-4 16,4 1-5-16,-2 4 6 16,3 3 7-16,-4 3 16 15,3 2 4-15,-2 8 8 16,5 2-5-16,-5 8-5 0,5-1-15 15,-2 5-1-15,2-7-7 16,-2 3 2-16,6-7-2 16,0 2 3-16,4-4 1 15,4 2 7-15,4-4-1 16,0 7 8-16,4-2 0 16,3 5 4-16,0-2-6 15,4 6 4-15,2-5-6 16,3 4 2-16,2-5-2 0,3 2 9 15,0-9-3-15,5 1 2 32,-1-5-3-32,4 3 4 15,1-5-11-15,6 0 0 16,-1-4-6-16,9-1-5 16,1-5-9-16,4-2-8 15,-3-3-7-15,6 0-6 16,-7 0-6-16,-2 0-40 0,-6 2-39 15,-3 2-221-15,-9-1 25 16</inkml:trace>
        </inkml:traceGroup>
        <inkml:traceGroup>
          <inkml:annotationXML>
            <emma:emma xmlns:emma="http://www.w3.org/2003/04/emma" version="1.0">
              <emma:interpretation id="{55894598-B58F-49F8-B330-098B5162288E}" emma:medium="tactile" emma:mode="ink">
                <msink:context xmlns:msink="http://schemas.microsoft.com/ink/2010/main" type="inkWord" rotatedBoundingBox="20367,14514 24004,14752 23815,17636 20178,17399"/>
              </emma:interpretation>
            </emma:emma>
          </inkml:annotationXML>
          <inkml:trace contextRef="#ctx0" brushRef="#br1" timeOffset="69175.18">5457 6705 767 0,'-9'-2'213'15,"-4"4"59"-15,-9 4-208 16,2 1-45-16,-4 5 25 16,2 2-8-16,0 6 13 15,7-1 11-15,1 4 9 16,5-2-19-16,2 1-7 15,4-4-17-15,2 3-11 16,4-3-9-16,3-1-5 16,4-5-1-16,7 2-1 15,4-3 1-15,8-3-1 0,2-2-1 16,6-3-5-16,-1-3 0 16,2-1-6-16,-5 0-5 15,2 0-6-15,-5 2 3 16,0 3-2-16,-4 3 5 15,0 2 6-15,-6 3 8 16,-3 2 2-16,-6-2 3 0,-7 3 4 16,-7 0 4-16,-6 5 7 15,-3-4 5-15,-6 5 4 16,1 0 1-16,-4-1-5 16,3-3-6-16,-2-2-3 15,4-8-4-15,0-9-22 16,3-7-20-16,1-10-61 15,6-7-41-15,4-12-215 16,6-3 18-16</inkml:trace>
          <inkml:trace contextRef="#ctx0" brushRef="#br1" timeOffset="69440.84">5619 6375 846 0,'-3'0'181'0,"1"0"94"0,6 4-247 15,1 3 8-15,0 4 5 16,5 9-1-16,0 6-6 16,5 17 10-16,-2 1-10 15,4 12 1-15,-1 2-8 16,2 8-6-16,-3-7-13 15,3 5-16-15,-4-9-28 16,1-1-72-16,-2-12-42 0,4-12-180 16,-5-17-14-16</inkml:trace>
          <inkml:trace contextRef="#ctx0" brushRef="#br1" timeOffset="69975.47">5572 6725 792 0,'-7'-9'173'0,"9"-3"74"15,6-2-225-15,7-6-15 16,5 1 13-16,9-5 21 15,3-1 20-15,9-5 7 0,0 3-9 16,4-2-7-16,-9 8-22 16,-2 7-22-16,-9 9-9 15,-3 8-3-15,-7 8-2 16,-1 10-2-16,-5 6 2 16,2 6 3-16,-2 2 3 15,1 5 2-15,2-2 2 0,-2 5 3 16,1-5-2-16,3 3 0 15,-2-7 0-15,5-4-1 16,1-12 1-16,6-9 5 16,-3-11 2-16,4-14 1 15,-3-8-1-15,0-10 1 16,-7-1-3-16,-5-3 4 16,-7 5 6-16,-7 0 18 15,-5 6 6-15,-6 4 11 16,-2 6 2-16,-10-1 0 15,2 5-16-15,-3-2-6 16,3 2-16-16,-1-5-8 16,7 2-14-16,-2-5-44 0,6 2-27 15,1-5-108-15,5 7-208 16,8-2-14-16,1 8-130 16</inkml:trace>
          <inkml:trace contextRef="#ctx0" brushRef="#br1" timeOffset="70413.01">6181 6636 777 0,'13'7'220'0,"6"-10"75"16,-1-6-220-16,4-13 3 15,-1-3-11-15,1-11-14 16,-4 0-17-16,1-3 1 15,-8 5-11-15,-5-3 1 16,-5 10-4-16,-1 1-1 16,-3 6-6-16,-2 2-3 15,-2 5-5-15,-3 0 0 16,-1 6-3-16,-4 4-3 16,2 4-1-16,-2 5-3 15,1 5-1-15,-1 9-1 16,4 3 1-16,0 9 2 15,3 6 5-15,3 11 4 0,5-3 8 16,4 5 8-16,4-10 15 16,6-6 5-16,3-13-2 15,9-6-6-15,2-11-9 16,8-5-22-16,0-4-11 16,3-9-21-16,-4-2-13 15,1-7-29-15,-7-2-13 16,-2-10-53-16,-8-1-244 0,2-10 64 15</inkml:trace>
          <inkml:trace contextRef="#ctx0" brushRef="#br1" timeOffset="70788.08">6718 6107 678 0,'1'3'371'16,"-5"-9"-73"-16,-1 10-142 15,-2 3-97-15,-5 2-94 0,2 6 94 16,-2 7-1-16,2 2 4 15,2 8 12-15,4 1-4 16,4 3-2-16,5-4-17 16,3 1-11-16,5-9-20 15,3-1-7-15,1-9-8 16,5-1 0-16,-2-10-3 16,3-6-11-16,-4-9-9 0,2-11-32 15,-5-4-20-15,2-13-63 16,-7 3-43-16,1-8-216 15,-5 7 23-15</inkml:trace>
          <inkml:trace contextRef="#ctx0" brushRef="#br1" timeOffset="71458.07">6832 5708 792 0,'-1'4'197'0,"1"8"82"16,1-1-223-16,4 8 11 16,-1-2 4-16,5 6 2 15,2 5-8-15,4 10 13 16,1 1-17-16,2 9 4 0,0 2-10 16,1 0-3-16,-2-9-18 15,2-4-4-15,-1-14-8 16,1-6-3-16,-6-9 1 15,-2-4 5-15,-1-6-4 16,-2-5-6-16,-4-4-4 16,1-8-11-16,-3-7-8 15,-2-9-7-15,0-2 0 16,2-8 1-16,2 4 6 0,0 2 2 16,2 10 2-16,0 5-2 15,-2 13 0-15,2 7-3 16,0 9 1-16,2 7 1 15,1 5 3-15,6 6 2 16,1 0 4-16,6 4 4 16,2 0 2-16,5-1 0 15,-1-5 0-15,3-6 1 16,-4-10-4-16,1-10-1 16,-3-9 0-16,-1-9-3 15,-6-3-3-15,0-5 1 16,-8 2 0-16,-1-2 0 15,-4 5 4-15,-3-1-1 16,0 4 0-16,0-3-2 16,-2 4-1-16,0-1 0 0,2 4 1 15,-2 0-1-15,1 5 0 16,2 4 1-16,1 5 1 16,-1 3 2-16,1 7 0 15,3 3 0-15,-2 3-1 16,6 5 0-16,2 5-2 15,3 1 0-15,1-2-1 32,5-4 0-32,-5-7-12 0,2-7-68 0,-7-9-7 15,0-4-325-15,-6-4 41 16</inkml:trace>
          <inkml:trace contextRef="#ctx0" brushRef="#br1" timeOffset="71645.58">7480 5365 1098 0,'-15'10'257'16,"7"-1"96"-16,-4-6-341 15,4-2-65-15,0-5-126 16,2-2-171-16,6-2-19 15</inkml:trace>
          <inkml:trace contextRef="#ctx0" brushRef="#br1" timeOffset="72446.03">8091 4682 789 0,'-1'13'195'0,"2"1"59"15,1-1-137-15,2 3-19 16,-2-1 8-16,0 8 9 16,2-1 6-16,4 9-72 15,1 3-18-15,6 8-2 16,3 1-7-16,7 11-5 15,-1-4-8-15,2 6-14 0,-3-6-32 32,2 4-71-32,-8-8 12 15,-4 4-295-15,-5-8 42 16</inkml:trace>
          <inkml:trace contextRef="#ctx0" brushRef="#br1" timeOffset="72742.94">8453 5886 1505 0,'1'3'325'0,"0"-4"142"0,0-4-439 15,0-1-26-15,-1 2-4 16,-1-1-25 0,-2 3-19-16,3-3-61 0,0 3-43 15,0-2-309-15,2 1 51 16</inkml:trace>
          <inkml:trace contextRef="#ctx0" brushRef="#br1" timeOffset="54699.16">5337 5492 402 0,'15'9'303'16,"-2"-1"-52"-16,-4-4-36 16,-4-3-129-16,-4-2-18 15,-3-3 16-15,-4-1-16 0,-6-6 2 16,-4 0-7-16,-10-8-4 15,1 1-8-15,-9-8 14 16,3 1 0-16,-6-8-1 16,5 4-8-16,-4-3-7 15,5 6-16-15,-3 1-6 16,4 9-16-16,-3 1-4 16,5 7 0-16,-2 1 1 15,4 3-1-15,3 2 1 16,7 1 1-16,4 1-1 15,4-1 0-15,5 2 1 16,3-1-2-16,6 0 2 16,2 0 0-16,8 1-1 15,4-2-3-15,7-1-3 16,3-3-1-16,8-1-3 16,-2 0 1-16,9-4-2 0,-2-3 2 15,5-4-2-15,-6 3 1 16,2-1 0-16,-10 6-1 15,-2 8 0-15,-11 4 0 16,-4 9-1-16,-6 3 2 16,-7 10-1-16,-6 1 2 15,-7 8-1-15,-5 2 2 16,-6 12-1-16,-2 0 2 0,-4 9 0 16,0-3 2-16,-2 5 0 15,2-10 0-15,-3-3 0 16,4-13 0-16,1-2 0 15,5-11 1-15,1-6 1 16,8-7 2-16,2-7 4 16,2-7 7-16,2-11 2 15,5-4-2-15,2-14-1 16,1-6-3-16,1-16-9 16,0 0-2-16,0-13-2 15,-3 7-1-15,-4-11 0 16,2 13 0-16,-1-9 0 15,-2 15 1-15,3-8-1 16,0 16 0-16,-4 0 0 16,2 11 1-16,-1 0-1 15,-1 13 2-15,-2 0-1 16,4 9 0-16,-1 3 0 0,0 3 0 16,2 3-2-16,0 5 1 15,1 1-1-15,2 3-1 16,2 3 0-16,-3 1 1 15,5 4-1-15,-2 2 0 16,3 7 0-16,1 2 1 16,7 9 0-16,1 0 0 0,5 10 1 15,0-2 0-15,3 12 0 16,-2-4-2-16,3 10 1 16,-4-6 1-16,3 7-1 15,-5-9 2-15,0 2 0 16,-3-10 0-16,1 1 0 15,-6-15 0-15,2-2-16 16,-6-12-21-16,-4-6-63 16,-4-7-51-16,-5-7-310 15,-4-3 38-15</inkml:trace>
          <inkml:trace contextRef="#ctx0" brushRef="#br1" timeOffset="55345.51">5764 4793 766 0,'-3'-19'171'15,"-5"6"72"-15,-3 6-228 0,-6 4 4 16,0 7-2-16,-4 8 1 16,3 5 5-16,-2 10 24 15,5 5 4-15,1 10 20 16,5 3 5-16,2 8 13 16,6 0-14-16,4 3-2 15,5-6-21-15,6-3-9 16,1-11-20-16,8-5-8 15,3-13-7-15,5-7-1 16,0-11-2-16,4-8-18 16,-5-10-22-16,-2-6-46 15,-8-1-35-15,-3-8-140 16,-8 5-109-16,-3-8-18 16</inkml:trace>
          <inkml:trace contextRef="#ctx0" brushRef="#br1" timeOffset="55767.43">5998 4699 661 0,'-2'14'176'0,"-5"7"89"16,0 2-178-16,-1 9 21 15,2 2-1-15,3 11-4 16,2-2-30-16,3 2-6 16,7-7-21-16,5-3-6 15,1-13-13-15,9-7-3 16,2-11-11-16,7-10-2 16,-3-9-3-16,4-6-1 15,-7-5-3-15,0-3-2 16,-10 2 1-16,-5-2 4 15,-7 2 0-15,-8-3 7 16,-6 2 5-16,-7-4 5 16,-4 5 0-16,-7-6 4 15,1 5-7-15,-3-1-4 16,5 5-9-16,-2-1-6 16,13 8-8-16,0 1-20 15,7 3-19-15,2-2-69 0,2 1-41 16,5-2-240-16,1 2 16 15</inkml:trace>
          <inkml:trace contextRef="#ctx0" brushRef="#br1" timeOffset="56189.35">6232 4697 533 0,'25'16'295'15,"-1"-8"-24"-15,5-10-50 16,-3-5-171-16,4-10 16 16,-6-6 3-16,-2-12-15 15,-7-1-16-15,-4-9-16 16,-7 3-18-16,-5 0-3 16,-5 8-1-16,-1 3 1 15,2 12 1-15,-5 3 3 16,3 5 1-16,-3 5-2 15,0 5-2-15,-5 5-2 16,1 6-1-16,-6 7-2 16,2 6 1-16,-1 12 1 15,4 3 5-15,5 10 11 16,7 2 10-16,6 3 16 0,7-8 5 16,10-3 2-16,3-11-9 15,11-8-8-15,0-14-16 16,9-7-9-16,-7-10-15 15,3-10-24-15,-8-6-11 16,1-8-35-16,-9-3-39 16,-3-9-252-16,-8-1 59 15</inkml:trace>
          <inkml:trace contextRef="#ctx0" brushRef="#br1" timeOffset="68128.2">6714 5292 704 0,'5'-9'245'16,"0"5"47"-16,-2-2-181 15,-1 0-45-15,-1-2-3 16,-4 1-38-16,-2-2 13 16,1 0 8-16,-4 0 18 15,0 2 4-15,-3 2 1 0,2 4-19 16,-5 2-15-16,2 4-20 15,-6 5-8-15,1 2-8 16,0 7-1-16,2 2 0 16,-1 9 0-16,5 1 3 15,0 9 1-15,3 2 3 16,2 8 1-16,5-8 2 16,4 4 1-16,6-10 0 0,6-5 2 15,1-11 2-15,6-9 6 16,-2-10 4-1,3-9 3-15,-3-7-3 0,3-11-1 16,-5-8-7-16,2-8-2 16,-6-2-5-16,-2-9-1 15,-5 5-2-15,-1-6-1 16,-5 10-2-16,-2-5 1 16,-4 5-1-16,-2-4 1 15,-2 5 0-15,-4-4-1 16,0 5 1-16,-1 2-2 0,0 9-1 15,2 6-3-15,4 8-1 16,3 5-1-16,1 9-3 16,4 6-2-16,1 3 3 15,2 7-1-15,1 6 1 16,4 10 4-16,0 3 1 16,6 14-1-16,0 2 1 15,2 11 0-15,0-5 1 16,5 6 0-16,-1-12 2 0,3-1 0 15,-1-14-1-15,3-4 3 16,-3-13 1-16,1-6 2 16,-3-12 1-16,3-11 0 15,-5-8-2-15,4-10-2 16,-1-5-4 0,3-7-3-16,-3 1 0 0,-1-11-1 15,-2 2 2-15,-3-7 1 16,-7 2 2-16,-4-5-1 15,-2 11-1-15,-6 0-1 0,-1 11-1 16,-1 9-2-16,-3 11 0 16,-1 6-4-16,0 8-1 15,-3 8-1-15,-1 2 1 16,0 9 0-16,4 6 5 16,-2 15 2-16,4 4 2 15,5 22 4-15,5 5 2 16,5 10 4-16,7-7-1 15,7-1 2-15,4-20 0 0,7-9 0 16,2-16-1-16,6-9 1 16,-2-11 0-16,7-11-4 15,-4-10-6-15,3-9-15 16,-5-6-16-16,0-13-54 16,-9-1-52-16,-1-12-275 15,-8 4 36-15</inkml:trace>
        </inkml:traceGroup>
      </inkml:traceGroup>
      <inkml:traceGroup>
        <inkml:annotationXML>
          <emma:emma xmlns:emma="http://www.w3.org/2003/04/emma" version="1.0">
            <emma:interpretation id="{7EC96EBB-8C3D-4B11-86D4-F54D2DCD9E87}" emma:medium="tactile" emma:mode="ink">
              <msink:context xmlns:msink="http://schemas.microsoft.com/ink/2010/main" type="line" rotatedBoundingBox="13998,17098 16577,17064 16588,17912 14009,17946"/>
            </emma:interpretation>
          </emma:emma>
        </inkml:annotationXML>
        <inkml:traceGroup>
          <inkml:annotationXML>
            <emma:emma xmlns:emma="http://www.w3.org/2003/04/emma" version="1.0">
              <emma:interpretation id="{F09B7821-8CA8-49B8-A4BF-146A7D2E0C14}" emma:medium="tactile" emma:mode="ink">
                <msink:context xmlns:msink="http://schemas.microsoft.com/ink/2010/main" type="inkWord" rotatedBoundingBox="13998,17098 16577,17064 16588,17912 14009,17946"/>
              </emma:interpretation>
            </emma:emma>
          </inkml:annotationXML>
          <inkml:trace contextRef="#ctx0" brushRef="#br2" timeOffset="79206.15">-1457 6888 461 0,'-1'5'167'0,"4"-4"11"16,2-2-118-16,3 0-42 16,1 0-15-16,4 2 11 0,1 0 19 15,5 2 36-15,2 1 14 16,8 0 21-16,3 1-6 15,11-2-11-15,-2-1-36 16,11-4-12-16,-2-3-20 16,12-3-7-16,-6-2-7 15,13 0 2-15,-5 3 5 16,3 1 9-16,-13 3 2 0,2 3 2 16,-12 1-1-16,-1 1-4 15,-9 2-8-15,6 0 2 16,-7-1 0-16,3-2 0 15,-5 0-3-15,4-4-1 16,-8-1-5-16,1-3-13 16,-7-1-19-16,-5-1-87 15,-9-1-230-15,-11-2 31 16</inkml:trace>
          <inkml:trace contextRef="#ctx0" brushRef="#br2" timeOffset="80045.73">-952 7243 507 0,'3'0'170'0,"3"-2"33"16,2 0-130-16,5-4-21 15,2-1-10-15,3-2 22 16,-1 0-4-16,3-4 17 16,-3-1-7-16,1-1 5 15,-3 1-18-15,0 3-1 16,-5-1-16-16,0 1 0 0,-4 3-8 15,-1 0 2-15,-4-1-12 16,0 4-3-16,-2-1-8 16,1 2-3-16,-2 1-6 15,2 1-1-15,-3 1-2 16,1 3 0-16,1 0 0 16,0 4 1-16,-1 0 0 15,2 5 2-15,0 2 0 16,2 5 1-16,-4 1-1 0,4 7 1 15,-4 1 0-15,1 9 6 16,-1-1 2-16,1 10 10 16,-3-4 4-16,3 2 3 15,1-5-6-15,0-1-1 16,1-9-10-16,3 2-5 16,-3-8-3-16,1 1-2 15,-1-5-1-15,-1 1-5 16,-1-9-18-16,0-2-64 15,-1-5-37-15,-4-8-253 16,-2-7 13-16</inkml:trace>
          <inkml:trace contextRef="#ctx0" brushRef="#br2" timeOffset="80498.9">-1081 7679 871 0,'-3'4'245'0,"10"-2"54"16,2-3-238-16,10-3-44 15,4 0-13-15,7 0 14 16,2 1 11-16,7-1 24 16,-3 4 8-16,7 1 8 15,-5-1-14-15,3 2-12 16,-4-1-23-16,0-2-7 15,-7-2-9-15,1 1 1 16,-7 0-2-16,1-2-2 16,-6 3 0-16,-1 2 1 15,-3 0-2-15,-3 2-1 16,-4-1-1-16,-2-1-9 0,-2-1-14 16,-1 0-46-16,-2-2-32 15,0-3-270-15,2-2 43 16</inkml:trace>
          <inkml:trace contextRef="#ctx0" brushRef="#br2" timeOffset="81342.74">237 6886 396 0,'-11'6'185'16,"3"-6"-13"-16,2-1-69 15,3-2-95-15,4 1-6 16,1-2 3-16,9 1 36 15,1 1 18-15,8 1 30 16,-1 1 11-16,13 0 16 0,-3 1-29 16,15-2-10-16,1-2-26 15,15-3-5-15,-1 1-16 16,6-3-5-16,-11 1-8 16,8 1-4-16,-11 3-6 15,1-1-2-15,-9 3-3 16,6 1 1-16,-10 1 0 15,3-2 1-15,-9 0-2 16,-1 1 0-16,-9-3-3 0,-3 2-20 16,-11-1-22-16,-5 0-81 15,-6-1-58-15,-7 1-147 16,-3 0-31-16</inkml:trace>
          <inkml:trace contextRef="#ctx0" brushRef="#br2" timeOffset="81999.09">673 7197 643 0,'12'4'194'0,"2"-1"32"15,-5-2-173-15,5-6-51 16,2-2-12-16,-1-6 5 16,0-2 5-16,2-4 39 15,-2 3 19-15,-1-3 14 16,0 5-1-16,-3-2-5 16,0 2-35-16,0 0-13 15,-2 3-14-15,2 0-1 16,-4 2-1-16,-3 3-1 15,1 4 0-15,-4 1 2 16,-1 1 0-16,-1 2 1 16,1 0 0-16,-2 2 0 15,0 0-1-15,1 3 1 16,1 3 1-16,-1 0 4 16,1 0 2-16,-1 4 5 0,0 0 1 15,0 4 4-15,0 1-3 16,-1 7 7-16,2 0-1 15,2 7 2-15,-1-2-2 16,3 6 0-16,2-6-9 16,0 4-3-16,1-10-6 15,0 1-4-15,-3-9-8 16,0-2-30-16,-3-5-22 16,-3 0-66-16,-3-2-37 15,-2 1-183-15,0-3 13 0</inkml:trace>
          <inkml:trace contextRef="#ctx0" brushRef="#br2" timeOffset="82516.05">692 7541 840 0,'4'1'212'16,"2"0"64"-16,2-3-239 15,7-1-24-15,2 1-8 0,8-2 28 16,-2-1 19-16,8 1 30 16,0 1 11-16,2 0 8 15,-1 1-27-15,2 2-19 16,-6-2-32-16,-3 1-11 15,-6 2-10-15,-3 0-1 16,-7-1-1-16,1 4 0 16,-2-1 0-16,0-1 1 15,-2 0 0-15,1 1-1 16,-5-3-1-16,2 1-14 16,-3-1-17-16,-2-2-51 15,0-2-42-15,-3 0-42 16,0-3-201-16,-4-6 31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1:58.2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32284A-C239-4019-931E-A86F6D4B027A}" emma:medium="tactile" emma:mode="ink">
          <msink:context xmlns:msink="http://schemas.microsoft.com/ink/2010/main" type="writingRegion" rotatedBoundingBox="19711,18143 24581,15539 25097,16505 20227,19109">
            <msink:destinationLink direction="with" ref="{C8505C57-FF11-432B-938F-F1A18A6AAC1C}"/>
            <msink:destinationLink direction="with" ref="{D95B1072-6050-4D5F-A47A-248EAC584211}"/>
          </msink:context>
        </emma:interpretation>
      </emma:emma>
    </inkml:annotationXML>
    <inkml:traceGroup>
      <inkml:annotationXML>
        <emma:emma xmlns:emma="http://www.w3.org/2003/04/emma" version="1.0">
          <emma:interpretation id="{87706E9A-698C-40C6-81E5-1365A17E61D7}" emma:medium="tactile" emma:mode="ink">
            <msink:context xmlns:msink="http://schemas.microsoft.com/ink/2010/main" type="paragraph" rotatedBoundingBox="19711,18143 24581,15539 25097,16505 20227,19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11114-4C6D-46DB-A48F-9763ECD6B350}" emma:medium="tactile" emma:mode="ink">
              <msink:context xmlns:msink="http://schemas.microsoft.com/ink/2010/main" type="line" rotatedBoundingBox="19711,18143 24581,15539 25097,16505 20227,19109"/>
            </emma:interpretation>
          </emma:emma>
        </inkml:annotationXML>
        <inkml:traceGroup>
          <inkml:annotationXML>
            <emma:emma xmlns:emma="http://www.w3.org/2003/04/emma" version="1.0">
              <emma:interpretation id="{90C303FA-563B-465E-B1B3-BDC2B904B4A3}" emma:medium="tactile" emma:mode="ink">
                <msink:context xmlns:msink="http://schemas.microsoft.com/ink/2010/main" type="inkWord" rotatedBoundingBox="19749,18215 21674,17186 22152,18080 20227,191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747-69 607 0,'-17'-5'178'0,"-3"1"66"0,3 1-171 16,-4-1-6-16,1-2-3 16,-5 2-16-16,5 2-22 15,-1 10 4-15,2 6-12 16,-1 16 1-16,5 7-3 15,3 19 2-15,4-1-3 16,5 6 0-16,6-10-6 16,6-5-1-16,4-20-3 15,3-9 8-15,4-14 4 0,0-13 4 16,-3-12 0-16,3-9 0 16,-6-4-7-16,1-5-5 15,-5 2-4-15,4 2-1 16,-7 6-1-16,4 0 0 15,-6 6 0-15,1 2 1 16,-5 7-1-16,4 1 1 16,-5 5-2-16,0 4 0 15,-2 2-1-15,5 6 1 16,-4 2-1-16,4 6 2 16,2 4 0-16,4 11 2 15,-2 0 1-15,6 14 4 16,1 5 0-16,-1 15 2 15,0 3-1-15,-1 14-2 16,-3-7-4-16,-1 4-2 0,0-17-1 16,-2-3-1-16,-2-17 0 15,3-7-6-15,-4-13-34 16,0-15-300-16,3-13 83 16</inkml:trace>
          <inkml:trace contextRef="#ctx0" brushRef="#br0" timeOffset="515.68">876-324 832 0,'-14'10'184'0,"2"0"102"15,6-4-238-15,3 3-9 16,3-1 3-16,6 9 5 15,6 0-28-15,8 13 4 16,2 4-8-16,9 17 2 16,-4-2 0-16,4 9 1 15,-3-8-6-15,1-1-2 16,-6-14-4-16,2-6 5 16,-7-13 1-16,-3-6 8 15,-5-8 1-15,-1-11 2 16,-6-5-4-16,-2-12-3 0,1-8-8 15,-4-14-4-15,-2-2-2 16,-1-13-2-16,-1 4 0 16,0-4 2-16,1 8 0 15,4 4 0-15,1 14 0 16,4 8 0-16,1 15 0 16,1 10 4-16,-1 10 1 15,4 8 1-15,-1 2 3 16,2 14 2-16,4 0 2 0,5 12-2 15,1 4-2-15,1 6-2 16,-4-6-5-16,0 1-19 16,-5-14-18-16,1-7-45 15,-1-15-23-15,3-9-75 16,1-15-25-16,5-10-108 16,-4-6 14-16,6-8-48 15</inkml:trace>
          <inkml:trace contextRef="#ctx0" brushRef="#br0" timeOffset="1015.73">1568-503 294 0,'-9'-33'348'15,"-5"8"-57"-15,-9 5 12 16,-2 11-124-16,-5 6-36 16,3 6-61-16,1 12-24 15,8 8-32-15,1 17-5 0,5 5-7 16,6 18 1-16,6-2-1 15,1 4 0-15,5-11-4 16,6-4-1-16,1-17-5 16,2-9-1-16,1-13 2 15,0-8 3-15,1-11 1 16,-1-7 0-16,-4-5 0 16,2-12-1-16,-8-4-3 15,3-10-2-15,-6 0-1 0,2-5 0 16,-4 10-1-16,3 2 0 15,-3 13 0-15,1 8 1 16,-1 9-2-16,-1 4 0 16,-1 7 0-16,1 7 1 15,0 2 0-15,1 7 5 16,2 5 1-16,6 14 0 16,2 3 1-16,5 11-1 15,0-7-3-15,6 1-1 16,0-14-2-16,2-7 2 15,-1-15 1-15,0-7 3 16,-3-10 1-16,-3-7 1 16,-5-4-7-16,-2-11-19 15,-3 2-15-15,1-9-33 16,-3-3-19-16,2-6-83 0,3 4 79 16,2-2-275-16,-3 9 60 15</inkml:trace>
          <inkml:trace contextRef="#ctx0" brushRef="#br0" timeOffset="-781.34">0 307 409 0,'5'22'198'0,"-1"-5"26"16,6-6-94-16,3-7-11 16,6-5-28-16,1-5-14 15,3-5-26-15,1-6 3 0,1-2-14 16,-3-5 7-16,-2-1-6 15,-4-6-2-15,-2 5-15 16,-4-6-3-16,-6 7-10 16,1-1 0-16,-7 3-1 15,-1 0 3-15,-1 5-1 16,-4-1 1-16,-1 6-2 16,-4 0-1-16,4 7-2 15,-3 3-2-15,1 8-3 0,2 7 0 16,3 8-2-16,-4 4 0 15,6 6 2-15,-1 8 5 16,2-3 4-16,5 12 7 16,1-3 2-16,4 7 1 15,1-10-5-15,8 1-1 16,-3-11-8-16,9-5-2 16,-1-11-2-16,6-7 2 15,-4-8-1-15,4-11 0 16,-4-6-6-16,3-7-23 15,-3-6-22-15,4-8-73 16,-9-1-32-16,4-7-212 16,-12 5 12-16</inkml:trace>
          <inkml:trace contextRef="#ctx0" brushRef="#br0" timeOffset="-562.56">229-121 491 0,'0'-11'227'0,"5"6"17"16,4 1-89-16,5-1-69 16,3-3-2-16,-5 2-28 0,3-8-17 15,1 0-18-15,-2 1-42 16,-2-4-33-16,5 3-120 15,0 5-109-15,4 4-29 16</inkml:trace>
          <inkml:trace contextRef="#ctx0" brushRef="#br0" timeOffset="1371.9">2065-437 774 0,'-7'8'370'0,"0"-3"38"16,5-8-170-16,-1 1-93 15,2-1-41-15,-3 0-21 16,4 3-56-1,-1 0-11-15,1 3-11 16,0 0-4-16,3 2-2 0,-1-1-22 16,-2-1-28-16,-2-1-101 15,0-2-78-15,2-3-203 16,0-3-38-16</inkml:trace>
        </inkml:traceGroup>
        <inkml:traceGroup>
          <inkml:annotationXML>
            <emma:emma xmlns:emma="http://www.w3.org/2003/04/emma" version="1.0">
              <emma:interpretation id="{A9CCA083-5666-4A5F-8F82-633CCDF5CB0B}" emma:medium="tactile" emma:mode="ink">
                <msink:context xmlns:msink="http://schemas.microsoft.com/ink/2010/main" type="inkWord" rotatedBoundingBox="21922,16961 24581,15539 24940,16211 22281,17633"/>
              </emma:interpretation>
              <emma:one-of disjunction-type="recognition" id="oneOf1">
                <emma:interpretation id="interp1" emma:lang="" emma:confidence="0">
                  <emma:literal>nué</emma:literal>
                </emma:interpretation>
                <emma:interpretation id="interp2" emma:lang="" emma:confidence="0">
                  <emma:literal>née</emma:literal>
                </emma:interpretation>
                <emma:interpretation id="interp3" emma:lang="" emma:confidence="0">
                  <emma:literal>niée</emma:literal>
                </emma:interpretation>
                <emma:interpretation id="interp4" emma:lang="" emma:confidence="0">
                  <emma:literal>naï</emma:literal>
                </emma:interpretation>
                <emma:interpretation id="interp5" emma:lang="" emma:confidence="0">
                  <emma:literal>nue</emma:literal>
                </emma:interpretation>
              </emma:one-of>
            </emma:emma>
          </inkml:annotationXML>
          <inkml:trace contextRef="#ctx0" brushRef="#br0" timeOffset="3946.9">3579-1533 669 0,'3'10'277'16,"-2"-1"32"-16,-1 0-150 16,0 2-84-16,3-2-16 15,0 8-6-15,2 1-26 16,3 6 9-16,4 0 2 15,2 7 2-15,-2-7-5 16,2-2-2-16,-5-7-13 0,-1-4-5 16,-5-11-4-16,0-8-2 15,-1-2 0-15,-2-10-3 16,1-3-3-16,-1-5-1 16,-1 2 0-16,1-10-5 15,0 0-1-15,1-9-4 16,1 0 0-16,1-2-1 15,1 10 4-15,4 6 0 16,0 14 3-16,2 8 0 16,0 7 2-16,0 9 2 15,1 2 2-15,1 8 1 16,1 3-1-16,2 6 0 16,-4 2-2-16,1 8 0 15,-3 1-1-15,-1 0 0 16,-5-5 0-16,-1 1-1 15,-5-13-2-15,-4-8-53 16,1-7-46-16,3-12-273 0,2-6 25 16</inkml:trace>
          <inkml:trace contextRef="#ctx0" brushRef="#br0" timeOffset="4901.11">3966-1994 672 0,'-12'5'272'0,"-1"6"47"15,4 1-146-15,3 6-75 16,0-4-7-16,-3 3-8 16,4-1-37-16,3 7 6 15,-1-2-8-15,6 8 1 16,2 1-3-16,3 8-1 15,3-3-14-15,5 2-8 16,0-5-8-16,5 2-3 16,2-9-2-16,5-7 0 15,-2-4 0-15,5-6 0 16,-3-7 0-16,4-10 0 16,-4-3-1-16,2-13-2 15,-4-1-2-15,4-12-2 16,-7 2-2-16,1-5-1 0,-7 4 1 15,0-3 1-15,-6 8 1 16,-2-4 1-16,-4 9 2 16,-4-6-1-16,-4 7 1 15,-5-3 0-15,-1 4 0 16,0 2-1-16,-2 8-2 16,2 3-1-16,1 7-2 15,2 5-2-15,2 6 1 0,-1 5 0 16,0 4 2-16,2 8 1 15,-1 2 0-15,1 10 4 16,0 2 3-16,1 8 0 16,0-1 2-16,6 6 1 15,0-9-3-15,5-2-2 16,4-10 0-16,7-8 0 16,0-8 2-16,6-7 1 15,-2-9 2-15,6-8-1 16,-4-1 0-16,6-10 0 15,-6-2-1-15,6-7 1 16,-2-3-2-16,2-9 0 16,-6 3-1-16,-1-8-2 15,-8 8 0-15,-2-3 0 16,-9 11 0-16,-6 0-1 16,-5 7 1-16,-5-3 0 15,-4 10 0-15,-3-5 1 0,2 3 0 16,-2-2 0-16,1 6-2 15,2 0 0-15,4 4-2 16,0 4-2-16,3 7-2 16,-1 4-2-16,2 6 1 15,-6 9-1-15,4 7 3 0,2 9 0 16,1 0 3-16,2 6 0 16,6-2 1-16,2-1 0 15,1-5 0-15,8 2 0 16,1-6 0-16,7-5 1 15,4-5 0-15,6-2 0 16,2-9 0-16,3-7-3 16,-5-7-4-16,3-13-17 15,-5-5-14-15,0-10-38 16,-3-2-16-16,0-6-44 16,-5 0-21-16,-4-5-238 15,-10 0 61-15</inkml:trace>
          <inkml:trace contextRef="#ctx0" brushRef="#br0" timeOffset="5119.88">4429-2370 983 0,'14'0'242'15,"-4"-6"93"-15,4-4-292 16,6-7-4-16,2-3-12 16,-5-6-29-16,-1-3-26 0,7-5-44 15,-1 5-37-15,0-3-228 16,-1 4 35-16</inkml:trace>
          <inkml:trace contextRef="#ctx0" brushRef="#br0" timeOffset="2153.24">2211-1078 369 0,'-10'-21'179'15,"4"1"21"-15,6 3-60 16,3 6-52-16,2 4 22 16,3 4-21-16,2 9 0 15,3 4-9-15,0 10-3 0,0 7-20 16,2 13-1-16,-1 4-15 15,0 10 10-15,0 1-3 16,-2 11 12-16,-1-6-3 16,-4 2 5-16,0-12-16 15,-3-5-1-15,-1-16-11 16,0-9 2-16,-1-14-5 16,-2-13 4-16,1-7-6 0,1-12-4 15,-2-5-7-15,3-9-6 16,2 2-7-16,2-4-2 15,1 7-2-15,4-5-2 16,1 9 1-16,0-3-3 16,3 7 0-16,2-3-1 15,-1 12-1-15,2 1-3 16,1 9-1-16,3 7-1 16,-3 7 1-16,3 9-1 15,-5 2 3-15,-1 8 1 16,-6 1 2-16,-1 3 1 15,-5-6 1-15,-5 6 0 16,-8-7 1-16,-2 4-4 16,-6-3-6-16,-7 5-22 15,-1-4-7-15,-6 4-15 16,3-5-10-16,-4 2-23 0,5-8-8 16,3-5-58-16,9-9-207 15,8-11 34-15</inkml:trace>
          <inkml:trace contextRef="#ctx0" brushRef="#br0" timeOffset="2661.65">2873-1138 647 0,'-15'17'249'0,"-7"-3"41"16,-1 2-142-16,2-4-69 15,-1 2 14-15,4 0-31 16,2 4-4-16,5 2 1 16,5 6-9-16,5-1-11 15,1 2-3-15,3-2-14 16,3 0-8-16,0-7-11 0,2 0-1 16,1-4-2-16,-3-4 0 15,2-7-1-15,0-5-1 16,-2-4-1-16,1-11 0 15,0-3-1-15,-3-11 0 16,4 2 0-16,0-9 1 16,-4 4 1-16,4 2 2 15,-2 10 1-15,-1 4 1 16,-4 7 0-16,2 5 0 16,-1 3-1-16,-2 1 0 15,3 4 0-15,0 4 1 16,3 3 1-16,3 5 1 15,2 6 0-15,3 11 0 16,0-2-2-16,4 3 0 16,1-3-2-16,1-6 0 15,-2-10 0-15,0-12 1 16,-4-7-2-16,-3-12-9 0,-5-7-8 16,-4-10-55-16,-4-4-50 15,-1-8-248-15,-3 2 22 16</inkml:trace>
          <inkml:trace contextRef="#ctx0" brushRef="#br0" timeOffset="2942.93">2921-1694 686 0,'-2'11'196'0,"-1"3"74"16,0-4-174-16,1 6-18 15,4 1 5-15,3 9 9 16,2 1-24-16,9 15 12 16,2 3-24-16,5 13-2 15,-1-4-12-15,-1 9-8 16,-4-9-20-16,0-1-8 16,-5-11-6-16,-1-5-22 15,-5-13-14-15,0-8-65 16,-6-9-57-16,0-8-212 15,0-8 9-15</inkml:trace>
          <inkml:trace contextRef="#ctx0" brushRef="#br0" timeOffset="3509.36">3410-1379 585 0,'3'-9'149'0,"1"0"82"16,-2-4-156-16,-4 1 40 15,-4-2 14-15,-2 2 16 16,-1 4-14-16,-3 4 1 16,1 1-34-16,-3 4-10 15,0 2-35-15,-1 6-12 16,1-1-20-16,0 11-5 15,5 1-7-15,0 12-1 16,4 3-1-16,1 13 0 16,1-4-1-16,-2 1-2 15,7-10-3-15,2-5-1 16,2-17 0-16,5-6 0 0,4-7 0 16,4-5 1-16,-4 0 0 15,5-2-1-15,-4-3-4 16,2-3-16-16,-4-3-9 15,3-10-9-15,-3-2 0 16,1-5 4-16,-4 0 16 16,1 1 10-16,-4 7 10 15,-4 4 4-15,-2 7 1 16,-2 3 4-16,-2 5 3 0,-1 0 1 16,-1 3-2-16,1 3 0 15,1 0-3-15,2 3-2 16,0 2 0-16,6 7-1 15,2 3-1-15,4 11-3 16,1 4-1-16,3 2-4 16,-2-4-12-16,3-1-41 15,-5-7-21-15,-2-6-128 16,-4-6-126-16,-5-7-55 16,-2-4-109-16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04.4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505C57-FF11-432B-938F-F1A18A6AAC1C}" emma:medium="tactile" emma:mode="ink">
          <msink:context xmlns:msink="http://schemas.microsoft.com/ink/2010/main" type="inkDrawing" rotatedBoundingBox="21416,18720 24631,16787 24655,16826 21440,18760" semanticType="underline" shapeName="Other">
            <msink:sourceLink direction="with" ref="{6332284A-C239-4019-931E-A86F6D4B027A}"/>
          </msink:context>
        </emma:interpretation>
      </emma:emma>
    </inkml:annotationXML>
    <inkml:trace contextRef="#ctx0" brushRef="#br0">0 1910 914 0,'16'-11'243'0,"10"-3"65"15,8-3-246-15,12-7-48 16,1-1 1-16,10-3 7 16,0 1 1-16,11-10 20 15,-7 3 5-15,16-11 14 16,-5 1 0-16,16-11 6 16,-4 5-16-16,16-5-2 15,-9 4-14-15,9-7 4 16,-12 7-5-16,10-6 4 15,-6 7-3-15,14-12-1 16,-10 5-9-16,8-12-5 16,-10 3-8-16,10-8-4 15,-18 8-3-15,13-2 2 16,-8 12 2-16,5 0 6 16,-16 9 2-16,5-1 1 0,-16 6-1 15,8-4-3-15,-13 5-6 16,9-2-1-16,-12 6-4 15,2-2-1-15,-12 9 1 16,1-1 7-16,-10 5 2 16,1 0 3-16,-6 7 0 15,1-1 0-15,-6 3-7 16,7 0-2-16,-7 4-3 0,0-3 0 16,-7 4-2-16,-2 0-1 15,-9 4-1-15,-3 2-2 16,-5 1-6-16,-3 4-24 15,-3 1-16-15,-5-2-40 16,-1 5-22-16,-5 5-50 16,-4 1-7-16,-10 10-72 15,1 2-176-15,-9 11 35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05.3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5B1072-6050-4D5F-A47A-248EAC584211}" emma:medium="tactile" emma:mode="ink">
          <msink:context xmlns:msink="http://schemas.microsoft.com/ink/2010/main" type="inkDrawing" rotatedBoundingBox="21759,18376 24490,16722 24528,16786 21798,18440" semanticType="underline" shapeName="Other">
            <msink:sourceLink direction="with" ref="{6332284A-C239-4019-931E-A86F6D4B027A}"/>
          </msink:context>
        </emma:interpretation>
      </emma:emma>
    </inkml:annotationXML>
    <inkml:trace contextRef="#ctx0" brushRef="#br0">0 1626 697 0,'6'2'171'0,"6"-7"75"15,4-2-204-15,8-6 17 16,3-2 1-16,13-8 2 15,-2-2-3-15,19-8 18 16,0-3-13-16,15-5 1 0,-3 2-16 16,14-4-6-16,-4 6-22 15,5-4-6-15,-9 4-7 16,13-8 2-16,-11 5-2 16,14-10 7-16,-7 4 4 15,14-8 4-15,-13 3 6 16,18-10 7-16,-15 5-4 15,10-8 0-15,-6 4-3 16,10-5-4-16,-16 10-5 0,3-8 7 16,-15 7-1-16,6-5 1 15,-13 7-1-15,4 0-4 16,-8 10-9-16,2 1-3 16,-13 9-2-16,-1 2 0 15,-7 7 3-15,-2 0 6 16,-9 5 1-16,1 4 4 15,-8 2-2-15,-3 1-4 16,-3 6-5-16,-1 2-2 16,-4-1-4-16,-1 3-1 15,-2 1-1-15,-2 2 0 16,-4-1-1-16,-2 2 0 16,-2-2-1-16,1 1-2 15,0 1-13-15,-4-1-43 16,-3-4-30-16,0 1-379 15,1 1 74-15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4:33.7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1D711CE-4BAC-4BFE-AFF1-6E566FD13FD2}" emma:medium="tactile" emma:mode="ink">
          <msink:context xmlns:msink="http://schemas.microsoft.com/ink/2010/main" type="writingRegion" rotatedBoundingBox="14521,2707 22221,2745 22213,4420 14513,4382">
            <msink:destinationLink direction="with" ref="{D8520C92-6951-4A4D-9BCC-F9526FB06A12}"/>
          </msink:context>
        </emma:interpretation>
      </emma:emma>
    </inkml:annotationXML>
    <inkml:traceGroup>
      <inkml:annotationXML>
        <emma:emma xmlns:emma="http://www.w3.org/2003/04/emma" version="1.0">
          <emma:interpretation id="{D1FD5B82-FAE2-4C0D-BC04-36A0D268A917}" emma:medium="tactile" emma:mode="ink">
            <msink:context xmlns:msink="http://schemas.microsoft.com/ink/2010/main" type="paragraph" rotatedBoundingBox="14521,2707 22221,2745 22213,4420 14513,4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4302A2-89FB-44E0-A0FA-5BCD05C6B2EC}" emma:medium="tactile" emma:mode="ink">
              <msink:context xmlns:msink="http://schemas.microsoft.com/ink/2010/main" type="line" rotatedBoundingBox="14521,2707 22221,2745 22213,4420 14513,4382"/>
            </emma:interpretation>
          </emma:emma>
        </inkml:annotationXML>
        <inkml:traceGroup>
          <inkml:annotationXML>
            <emma:emma xmlns:emma="http://www.w3.org/2003/04/emma" version="1.0">
              <emma:interpretation id="{6072940B-4986-40C7-B2C9-8698CAA4BE75}" emma:medium="tactile" emma:mode="ink">
                <msink:context xmlns:msink="http://schemas.microsoft.com/ink/2010/main" type="inkWord" rotatedBoundingBox="14521,2707 17643,2722 17638,3761 14516,37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540-275 952 0,'11'9'-13'0,"1"-5"106"15,0-4-294-15,2 5-93 16,-3 2 38-16</inkml:trace>
          <inkml:trace contextRef="#ctx0" brushRef="#br0" timeOffset="375.04">946-364 543 0,'0'14'120'16,"0"5"49"-16,0 6-147 0,-5 15 10 16,1 5 1-1,-1 13 15-15,5 5-1 0,-2 14-13 16,4-4-13-16,3 8-6 16,-1-8-9-16,-4 6-1 15,7-16-3-15,-4 5-1 16,-5-12-1-16,2 1-20 15,0-16-23-15,-3-5-106 16,1-16-70-16,0-14-35 16</inkml:trace>
          <inkml:trace contextRef="#ctx0" brushRef="#br0" timeOffset="674.48">799 167 1011 0,'25'13'194'0,"-1"1"106"15,-1 3-302-15,5-3 0 16,-6-7 4-16,10-5-2 16,-8-7-11-16,11-13-69 15,-3-3-79-15,6-5-143 16,-3 5-44-16</inkml:trace>
          <inkml:trace contextRef="#ctx0" brushRef="#br0" timeOffset="-531.33">0 29 610 0,'4'-14'122'0,"-4"6"65"16,2 2-173-16,-1 5 0 15,-1 1 8-15,0 7 15 16,0 1 0-16,2 15-2 15,0 5-5-15,1 14-2 16,3 5-13-16,-1 16-2 16,-2-2-4-16,4 11-1 0,0-4 1 0,0-5 11 15,4-12 3-15,5-6 18 16,-2-17 6-16,5-10 9 16,0-6-4-16,0-7 1 15,-1-5-11-15,-3-9 17 16,-4-6-4-16,-1-10 5 15,-1-5-1-15,-2-12-1 16,2 4-23-16,-4-11-10 16,-1 2-12-16,3-9-7 15,-4 9-6-15,-1-9-8 16,0 12-6-16,1 0-26 16,-5 9-21-16,1 2-72 0,4 12-64 15,2 0-116-15,-5 6-27 16,13 8-70-16</inkml:trace>
          <inkml:trace contextRef="#ctx0" brushRef="#br0" timeOffset="-203.17">593 134 669 0,'7'5'201'0,"0"9"34"15,-5 6-172-15,-1 8-36 16,-1 3-2-16,-1 8 1 15,-3-3 0-15,1 13 2 16,-1-2-17-16,1 9-4 16,-1-9 1-16,2 6-21 15,1-18-23-15,1-5-128 16,0-18-102-16,0-4-31 0</inkml:trace>
          <inkml:trace contextRef="#ctx0" brushRef="#br0" timeOffset="2281.96">1023 426 775 0,'31'26'157'0,"4"4"79"15,2-13-232-15,5-6 3 16,-5-16-2-16,4-13-4 16,-4-8-8-16,7-9-25 15,-11-3-12-15,4-6-17 16,-11 4-1-16,2-4 3 15,-11 4 22-15,1-2 11 16,-8 5 18-16,-4 0 6 16,-6 8 6-16,-9 3 9 15,-3 6 3-15,-6 6 1 0,-1 11-2 16,-4 1-2 0,2 6-9-16,-5 8 1 0,5 5 2 15,-2 10 1-15,4 4 2 16,3 16 2-16,6-5-3 15,6 12 1-15,4-3-1 16,9 7 4-16,5-9 0 16,11 3 4-16,-1-14-2 15,9-6 0-15,-3-11-7 16,3-7 1-16,-7-12-1 0,1-6 4 16,-5-6 0-16,3-13 17 15,-8-5-1-15,2-12 0 16,2-2-3-16,-3-9 0 15,-1 4-14-15,1-2-4 16,-2 11-3-16,-4-3-3 16,0 12-1-16,0-3 0 15,4 9-1-15,0 1 1 16,-1 8-1-16,6-2 1 0,-3 4 0 16,-1 5 0-16,-1 3-1 15,3 4 0-15,-3 6 0 0,2 11-1 16,-4 2 1-16,1 11-1 15,-3 3 2-15,1 7-1 16,-3-3 1-16,-1 9 0 16,-6-5 0-16,-6 12 1 15,-8-4 0-15,-10 7 1 16,-5-11 0-16,-7 1 2 16,2-15 0-16,-6-5 1 15,7-12 0-15,2-3 4 16,9-8 3-16,0-3 0 15,10 2-1-15,4-4 0 16,3 2-4-16,4 2-2 16,7 0-1-16,8-2-2 15,8-2-6-15,13-7-11 16,7-1-4-16,13-8-1 16,-2-1 1-16,9-5 5 0,-13 1 9 15,4-3 3 1,-14-1 1-16,2-2 2 0,-16-1-2 15,0-5-2-15,-13 0 0 16,1-9 4-16,-7 4 2 16,-6-10 3-16,1 2 2 15,-4-6 0-15,-2 11-2 0,-2-1 0 16,3 14-1-16,-1 9-1 16,2 9-2-16,2 3-3 15,1 11-2-15,4 3-2 16,2 2 0-16,5 11-1 15,-2 1 2-15,6 11 0 16,-4 3 1-16,3 17 0 16,-5-1 2-16,-3 21-1 15,-7-2 0-15,-4 13 1 16,-8-13 1-16,-11 4 0 16,-4-22 1-16,-6-2 0 15,-1-22 0-15,-8-7-2 16,5-10-3-16,-3-6 1 15,4-10 0-15,1-3 2 16,9-4 3-16,3-2 3 0,7 2 0 16,5 2-4-16,9 3-2 15,7 4 3-15,5-2-1 16,13 3 0-16,4-3 2 16,15 0 1-16,2-3-5 15,10-2 0-15,-8-2 0 16,8-7 1-16,-8 1-1 15,4-6 0-15,-7 2 0 16,4-6-3-16,-10-1-4 0,1-6-6 16,-7 5 0-16,-1-6-1 15,-10 3-1-15,3-2 0 16,-13 4 5-16,-5-2 0 16,-3 9-1-16,-8 2 9 15,-5 6 4-15,-8 1 1 16,-6 6 3-16,-3 2 2 15,1 6-4-15,-4 5-1 16,6 1-1-16,0 6 6 16,2 3 1-16,2 9 7 15,3 7 2-15,4 12 5 16,7 6-5-16,10 13 1 16,6-5-4-16,11 6 0 15,10-10-3-15,8-6-1 16,2-16-5-16,14-9-2 15,0-12-2-15,8-12-6 0,-6-7-10 16,2-4-27-16,-15-3-22 16,-1-4-52-16,-16 2-64 15,-4-5-73-15,-8 0-21 16</inkml:trace>
        </inkml:traceGroup>
        <inkml:traceGroup>
          <inkml:annotationXML>
            <emma:emma xmlns:emma="http://www.w3.org/2003/04/emma" version="1.0">
              <emma:interpretation id="{3F1268DD-09C9-4702-9A5C-CF4A8EAE6856}" emma:medium="tactile" emma:mode="ink">
                <msink:context xmlns:msink="http://schemas.microsoft.com/ink/2010/main" type="inkWord" rotatedBoundingBox="18148,2975 22220,2995 22213,4420 18141,44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94.87">4598 70 861 0,'-14'36'174'15,"0"6"87"-15,2 14-255 16,1 11 4-16,3-10 2 16,4 4 0-16,3-8-2 15,6-10-2-15,3-13-13 0,12-11-16 16,-1-13-7-16,7-10-26 16,7-10-4-16,1-14 8 15,-5-2 19-15,6-8 32 16,-9 0 33-16,-3-8 17 15,-5 6 7-15,-6-5 13 16,-10 6-18-16,-8-5 1 16,-8 9-10-16,-7-1-1 15,-1 8-19-15,-5 2-5 16,7 6-9-16,-3 3-7 16,5 5-20-16,-1-6-71 15,5 2-49-15,-3-1-179 16,8 3-22-16</inkml:trace>
          <inkml:trace contextRef="#ctx0" brushRef="#br0" timeOffset="4876.25">4724-14 368 0,'26'12'97'16,"2"7"49"-16,0 4-100 15,4 10 8-15,-6 0-1 16,-2 13-2-16,-1-4-15 15,-4 7 1-15,-5-6-8 0,4 1 6 16,-3-13 1-16,6-1 13 16,-1-14-4-16,2-9 9 15,-1-11-6-15,0-10-2 16,-3-10-14-16,1-8 4 16,-7-3-10-16,-1-10-2 15,-3 1-4-15,-4-5-1 16,-4 2-9-16,0-5 1 15,0 10-3-15,-2 2 2 16,2 8-2-16,0 9-2 16,2 10-1-16,-2 2-4 15,2 11-3-15,1 4-1 16,-1 1 0-16,1 12-1 16,3 9 1-16,2 15 1 15,-1 6 0-15,0 19 0 16,4 4 1-16,-4 21 0 15,-4-7 0-15,-1 19-4 0,0-7 1 16,-9 16 0-16,-5-11 0 16,-13 15 0-16,-6-13 4 15,-13 2 1-15,-1-25-1 16,-8-7 0-16,9-29 0 16,-3-12-1-16,9-24-3 15,-1-11 0-15,11-13 1 16,4-10-1-16,6-9 2 0,6-9-1 15,10 0-3-15,6-15-18 16,8 8-13-16,14-10-12 16,6 9-1-16,17-11 0 15,3 10 14-15,15-8 5 16,-1 12 5-16,9-8 4 16,-7 6 4-16,4-5 4 15,-9 5 7-15,2-6 7 16,-15 4-2-16,3-6 1 15,-11 6 1-15,-2-6 1 16,-11 8 0-16,-1 1 6 16,-14 10 3-16,-7 5 3 15,-7 15 0-15,-12 5 0 16,-4 11-3-16,-6 1-2 16,-3 6-4-16,-11 1 5 15,6 8 4-15,-9 0 6 16,6 11 4-16,0 8 11 0,2 11-3 15,3 11 1-15,8 4-5 16,6 18-2-16,9-10-10 16,14 3-2-16,10-14-4 15,7-6-3-15,2-26-5 16,11-6-1-16,-3-14-3 16,5-13-17-16,-1-10-17 15,9-14-15-15,-9-7-1 0,2-12 5 16,-5 0 24-16,-6-5 30 15,-3 8 22-15,-2 2 8 16,-8 9 0-16,-1 10 1 16,-6 11-9-16,-4 7-4 15,-6 8-6-15,3 4-4 16,-4-2-7-16,0 6-5 16,-2-1-2-16,0 10 0 15,-5 6 1-15,-1 14 3 16,-3 7 2-16,-3 15 4 15,5-3 1-15,-1 2 2 16,6-14-1-16,1-5 0 16,3-17-2-16,2-8 7 15,1-10 1-15,1-5 5 16,-1-13 0-16,2-4 1 16,4-8-8-16,3-10-3 0,2 1-5 15,6-10-4-15,-1 2-4 16,4-9-4-16,-2 11-1 15,5-2-2-15,-5 15 0 16,0 6 2-16,-4 14 2 16,1 8 2-16,-6 8 1 15,5 10 1-15,-3 5 0 0,0 14 0 16,-1 4 0-16,-1 14 1 16,-4 3 1-16,3 9-1 15,1-6 0-15,-3-1-2 16,0-14 0-16,-4-9-42 15,-2-17-43-15,1-14-154 16,-4-11-71-16,2-14-70 16</inkml:trace>
          <inkml:trace contextRef="#ctx0" brushRef="#br0" timeOffset="3204.2">3628 29 337 0,'6'28'239'16,"-1"16"-51"-16,-9 5-30 15,4 16-136-15,-1 1-7 16,-1 9 10-16,0-10 4 16,0-4 10-16,2-12-2 15,2-14-5-15,0-14-10 0,0-11 2 16,-1-6 6-16,1-11 11 15,-2-7-1-15,0-12-2 16,0-6-9-16,2-8-13 16,1-2-16-16,4-9-1 15,0 4 1-15,4-9-3 16,1 7-1-16,5-5-1 16,-1 9-1-16,3 3-3 15,-1 10 2-15,-1 3 0 16,1 11 0-16,-1 11 2 15,-4 5 2-15,1 8 2 16,-4 6 2-16,-3 9-1 16,0 2 1-16,0 11 0 15,0 7 0-15,2 6 0 16,-4-2 0-16,-2 8 2 0,-3-8 0 16,-3 4 2-16,-1-5 1 15,-3-8 2-15,0-8-1 16,0-7 2-16,0-8-1 15,1-8 16-15,2-7 8 16,6-8 8-16,-4-11-5 16,7-7-5-16,0-9-21 15,4-12-13-15,2 2-13 16,10-11 4-16,0 6 3 0,7-6 0 16,3 13 3-16,4-2 3 15,0 17-1-15,3 5 3 16,-6 8 2-16,-1 10 0 15,-6 9 1-15,-4 8 2 16,-7 6 0-16,1 15-1 16,-4 8 0-16,-1 10 1 15,-3 3-1-15,2 6-3 16,0-8-9-16,3-4-53 16,-3-15-36-16,1-6-196 15,1-16 4-15</inkml:trace>
          <inkml:trace contextRef="#ctx0" brushRef="#br0" timeOffset="5739.34">6204 84 825 0,'7'26'200'16,"5"7"67"-16,1 11-228 15,-1-1-35-15,0 11 4 0,-3-8 0 16,-2 8 2-16,-2-8 0 16,-1-3 1-16,-3-11-3 15,1-6-1-15,-4-14 0 16,2-5 3-1,-1-2 9-15,-1-6 19 0,0-6 4 0,-1-4 5 16,-3-6-5-16,1-10-5 16,2-1-18-16,1-8-1 15,2 1-5-15,5-9-1 16,4 2-3-16,7-12-4 16,4 3-6-16,7-6-5 15,-1 4-1-15,7 6-4 16,-3 16 1-16,1 3 0 15,1 12 2-15,-1 7 2 16,-5 6 2-16,4 3 1 16,-5 3 3-16,1 11 0 0,-4 2 0 15,1 8 0-15,-5 4 1 16,-3 9-1-16,-1-2 1 16,-7 5 0-16,0-1 0 15,-3 3 0-15,-1-6 1 16,1 6-1-16,1-5 0 15,0 5 0-15,4-9 0 16,2 2 0-16,-3-5 0 16,10-1-1-16,-2-4 1 0,8-2 0 15,0-8 1-15,6-9-1 16,-2-6 0-16,5-13-1 16,1-4-3-16,4-15-3 15,-5-3 0-15,4-13-1 16,-11-1 2-16,-1-9 2 15,-10 9 3-15,-1-9 0 16,-5 11-1-16,-4-2 0 16,-3 11 0-16,-2 1 0 15,-5 14 1-15,-1 4-2 16,-2 9-1-16,-4 4 0 16,-1 6 0-16,-1 6 0 15,0 6 3-15,-5 4 3 16,3 10 4-16,1 19 1 15,-1 6 1-15,4 21 4 16,6-1-1-16,13 8 2 0,6-18-1 16,15-5-1-16,7-19-3 15,13-13-4-15,0-12-3 16,11-10-1-16,-8-5-3 16,5-6-9-16,-11-3-7 15,8-11-28-15,-8-2-24 16,6-8-75-16,-9-5-58 15,0-6-125-15,-6 7-27 16</inkml:trace>
        </inkml:traceGroup>
      </inkml:traceGroup>
    </inkml:traceGroup>
    <inkml:traceGroup>
      <inkml:annotationXML>
        <emma:emma xmlns:emma="http://www.w3.org/2003/04/emma" version="1.0">
          <emma:interpretation id="{B5BD5B96-E5F3-4C62-A1CC-8D7016FDDD53}" emma:medium="tactile" emma:mode="ink">
            <msink:context xmlns:msink="http://schemas.microsoft.com/ink/2010/main" type="paragraph" rotatedBoundingBox="18625,4117 22849,4117 22849,6592 18625,6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D8028-61D9-4B2A-A72E-BD77EC9F880F}" emma:medium="tactile" emma:mode="ink">
              <msink:context xmlns:msink="http://schemas.microsoft.com/ink/2010/main" type="line" rotatedBoundingBox="18625,4117 22849,4117 22849,6592 18625,6592"/>
            </emma:interpretation>
          </emma:emma>
        </inkml:annotationXML>
        <inkml:traceGroup>
          <inkml:annotationXML>
            <emma:emma xmlns:emma="http://www.w3.org/2003/04/emma" version="1.0">
              <emma:interpretation id="{C6BB298F-98A8-41EC-AA41-2C9712795AE4}" emma:medium="tactile" emma:mode="ink">
                <msink:context xmlns:msink="http://schemas.microsoft.com/ink/2010/main" type="inkWord" rotatedBoundingBox="18625,4117 22849,4117 22849,6592 18625,6592"/>
              </emma:interpretation>
              <emma:one-of disjunction-type="recognition" id="oneOf2">
                <emma:interpretation id="interp2" emma:lang="" emma:confidence="0">
                  <emma:literal>§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£</emma:literal>
                </emma:interpretation>
                <emma:interpretation id="interp5" emma:lang="" emma:confidence="0">
                  <emma:literal>à</emma:literal>
                </emma:interpretation>
                <emma:interpretation id="interp6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-531.33">0 29 610 0,'4'-14'122'0,"-4"6"65"16,2 2-173-16,-1 5 0 15,-1 1 8-15,0 7 15 16,0 1 0-16,2 15-2 15,0 5-5-15,1 14-2 16,3 5-13-16,-1 16-2 16,-2-2-4-16,4 11-1 0,0-4 1 0,0-5 11 15,4-12 3-15,5-6 18 16,-2-17 6-16,5-10 9 16,0-6-4-16,0-7 1 15,-1-5-11-15,-3-9 17 16,-4-6-4-16,-1-10 5 15,-1-5-1-15,-2-12-1 16,2 4-23-16,-4-11-10 16,-1 2-12-16,3-9-7 15,-4 9-6-15,-1-9-8 16,0 12-6-16,1 0-26 16,-5 9-21-16,1 2-72 0,4 12-64 15,2 0-116-15,-5 6-27 16,13 8-70-16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01.0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520C92-6951-4A4D-9BCC-F9526FB06A12}" emma:medium="tactile" emma:mode="ink">
          <msink:context xmlns:msink="http://schemas.microsoft.com/ink/2010/main" type="inkDrawing" rotatedBoundingBox="14945,3776 22064,3845 22063,3959 14944,3890" semanticType="underline" shapeName="Other">
            <msink:sourceLink direction="with" ref="{01D711CE-4BAC-4BFE-AFF1-6E566FD13FD2}"/>
          </msink:context>
        </emma:interpretation>
      </emma:emma>
    </inkml:annotationXML>
    <inkml:trace contextRef="#ctx0" brushRef="#br0">0 28 87 0,'2'0'135'15,"5"0"-23"-15,2 3-6 16,5-3-3-16,5 2-35 15,4 0-3-15,3 3-14 16,9-3-2-16,0 1-15 16,10 1 3-16,2-1-3 0,9-1 8 15,-2 0-2-15,13 1 4 16,-6-1-8-16,16-4-2 16,-6 1-12-16,20 1-1 15,-5-2-8-15,17 2-1 16,-12 2-4-16,14-2-1 15,-13 1-2-15,18 3-1 16,-10-2 0-16,21 1-1 16,-9-1-1-16,15-2 1 15,-10-4-1-15,18-1 0 16,-15 0 0-16,17 0 0 16,-13 1 0-16,12 2 1 15,-19-1 0-15,19 5 0 16,-13 1-1-16,13-3 0 15,-12 2 0-15,12 0-1 16,-15-4 0-16,10 0 0 16,-12 0 0-16,12 1 3 0,-18-1 2 15,15 4 3-15,-16 1 0 16,15 2 1-16,-13 1-3 16,14 2-1-16,-17-4-3 0,14-1-1 15,-21-3 1-15,15 0 2 16,-12 0 3-16,15 2 1 15,-14 1-1-15,10 3 0 16,-12 1-3-16,15 0-2 16,-20-2-2-16,16 0 0 15,-10-1-1-15,5-1 1 16,-18-3 0-16,13 2 0 16,-17 0-1-16,7-1 1 15,-14 1 0-15,10 2 0 16,-21-3 0-16,3 3 0 15,-19-1-1-15,0 3 1 16,-16-5-1-16,0 3 1 16,-14-8-1-16,-1 4 1 15,-10 0 0-15,-4-1 0 16,-4-3 0-16,-4 4 1 16,-4 0 0-16,-1-2 2 15,-2 2-1-15,-1 0 1 0,0 2-1 16,-2 0-1-16,-2 1-1 15,1-3 1-15,-5 4 0 16,-1-6-1-16,0 0 1 16,-5 1-1-16,-2-1-1 15,-7-3 0-15,0 5-1 0,-10-2 0 16,-1 0 0-16,-11 2 0 16,-5 0 0-16,-11-2 0 15,1 1 1-15,-13 1-1 16,6-2 1-16,-10-2 0 15,5 3 0-15,-12-5 0 16,3 1 1-16,-17-2-1 31,5 5 0-31,-13-5 1 0,9 0-1 0,-10 4 0 16,14-2 0-16,-13-2 1 16,9 5-1-16,-13-1 0 15,12-4 0-15,-11 1-1 16,15 1 1-16,-13-4-1 15,14 4 1-15,-17 0 0 16,8 1 0-16,-7 3 0 16,17 1 1-16,-14 0-1 15,15 1 0-15,-10-1 0 16,8 0 0-16,-17-1 0 16,17-1 1-16,-14-2-1 15,16 3 1-15,-16-3-1 16,14 2 0-16,-19-1 1 15,14 1-1-15,-9 0 0 16,16 1 1-16,-16 2-1 0,14-1 0 16,-14 2 0-16,8-4 0 15,-14 6 0-15,19-2 0 16,-11-2 0-16,14 1 0 16,-13 3 0-16,11-2 0 15,-19-1 0-15,14 1 0 16,-10 0 0-16,15-2 0 15,-9 0 0-15,18-2 0 0,-9 0 1 16,14 2-1-16,-5 2 1 16,16 0-1-16,-2 1 1 15,10 1-1-15,-1-2 0 16,11-2 0-16,0 3 0 16,7 1 0-16,5-3 1 15,9 1 0-15,3 5 0 16,7-5 0-16,6 1-1 15,4 1 1-15,2-1-1 16,7-1 0-16,-1 0 1 16,3-2-1-16,1 2 1 15,2-1-1-15,0 1 3 16,2 0 0-16,3 0 2 16,4-1-1-16,0 1 1 15,3 1-1-15,11-1 1 16,-1 0-1-16,10 0 0 15,4-2 1-15,13 1 1 0,0-1-1 16,21 4 2-16,4-4-1 16,20 3 1-16,4-1-1 15,28 2 0-15,-11-4-2 16,26 0 0-16,-4-2-1 16,25 4 0-16,-13-4-2 15,27 0 0-15,-13 2-1 0,24-5 0 16,-18-4-1-16,29 2 0 15,-15 0 0-15,24 0-1 16,-24 4-1-16,25 1-3 16,-28 4-1-16,21-4-1 15,-28 4 0-15,23 0 0 16,-32 1 1-16,30 2-7 16,-30-1-2-16,23 1-5 15,-26 0 0-15,19-5-2 16,-33 0 8-16,10 0 4 15,-24-2 4-15,14 1 3 16,-27-3-1-16,11 3-6 16,-21-5 0-16,4 3-1 15,-28 3-4-15,1 0-9 16,-21 0-4-16,-1 3 4 16,-18-1-5-16,-3 3-26 0,-14 2-24 15,-8 2-137-15,-13 1 3 16</inkml:trace>
  </inkml:traceGroup>
</inkml:ink>
</file>

<file path=ppt/ink/ink4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BC1C37DD-4372-4835-AAC4-FE12606D1F8C}" emma:medium="tactile" emma:mode="ink">
          <msink:context xmlns:msink="http://schemas.microsoft.com/ink/2010/main" type="writingRegion" rotatedBoundingBox="18625,4117 22849,4117 22849,6592 18625,6592"/>
        </emma:interpretation>
      </emma:emma>
    </inkml:annotationXML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19.6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601B38-A6FC-474C-AA86-04E1780DD96B}" emma:medium="tactile" emma:mode="ink">
          <msink:context xmlns:msink="http://schemas.microsoft.com/ink/2010/main" type="inkDrawing"/>
        </emma:interpretation>
      </emma:emma>
    </inkml:annotationXML>
    <inkml:trace contextRef="#ctx0" brushRef="#br0">3 6 647 0,'-1'-3'211'0,"0"1"65"15,1 1-170-15,-1 2-10 16,1 0-3-16,1 0-17 16,0 3-19-16,2 4 7 15,3 2-18-15,-2 5 4 16,2 5-6-16,-1 8-2 16,0 3-10-16,0 8 0 15,0 1-8-15,0 8-3 16,1-4-6-16,0 2-3 0,1-7-5 15,0-1-4-15,-2-13-4 16,-1-2-27-16,-1-11-26 16,-2-4-98-16,-1-5-63 15,-2-5-173-15,0-6-36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7.6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 24 144 0,'0'-4'166'0,"1"1"-44"16,0-1-20-16,1 0 4 15,-1 1-22-15,-1 0-11 16,2 1 18-16,-1 2 13 0,-1 0-16 16,-1-1 2-16,0 1-21 15,0 0-3-15,0 0-21 16,1 1-6-16,-1 1-13 16,1 0 3-16,-1 2-2 15,1 2 5-15,-1 1-1 16,1 4 1-16,-1-2-6 15,0 5-2-15,0-1-5 16,0 4-1-16,1-1-8 0,1 5-1 16,0-3-3-16,2 7-2 15,1-1-3-15,1 5 3 16,0 0-1-16,2 8 1 16,-2-6 2-16,2 7 3 15,0-5 0-15,2 2 0 16,-2-4-1-16,3 4 0 15,-3-5-3-15,2 5-1 16,1-3 0-16,0 3 0 16,1-5-1-16,2 1 1 15,-3-6 0-15,0 2 0 16,-1-6 0-16,-1 2-1 16,-2-3 0-16,0 3 0 15,-4-5-1-15,0 2-1 16,-1-2 0-16,-1-1-3 0,-1-4-7 15,-2-2-35-15,1-4-37 16,-2-8-108-16,1-5-166 16,-2-9-11-16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8.0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8 360 718 0,'-5'12'238'15,"2"-6"35"-15,4-7-177 16,6-6-49-16,3-5-2 16,10-10 31-16,6-5 4 15,12-9 7-15,2-1-15 16,7-4-14-16,-7 6-31 0,1 2-14 16,-11 9-14-16,0 1-1 15,-7 6 0-15,2 0-17 16,-4 4-14-16,0 0-50 15,-5 5-47-15,-1 1-233 16,-3 2 27-16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1:40.3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27FBFC-2847-45CC-9232-7E7B42D850DF}" emma:medium="tactile" emma:mode="ink">
          <msink:context xmlns:msink="http://schemas.microsoft.com/ink/2010/main" type="inkDrawing" rotatedBoundingBox="23224,7138 23314,8773 23263,8776 23173,7140" shapeName="None"/>
        </emma:interpretation>
      </emma:emma>
    </inkml:annotationXML>
    <inkml:trace contextRef="#ctx0" brushRef="#br0">0 54 92 0,'0'-9'159'0,"1"-1"-9"15,-1 3-1-15,1-1 15 16,0 3-35-16,2 0 7 15,-1 1-29-15,3 0 4 16,2 3-26-16,0 0-1 0,-1 0-24 16,0 3-7-16,-2 1-21 15,-1 3-10-15,-1 1-12 16,-2 3 9-16,1 1 0 16,-1 5 7-16,1-1 1 15,0 7 2-15,1 0-13 16,0 10-3-16,1 0-7 15,-1 12-3-15,0 1-2 0,-1 11 1 16,-1-3-1-16,-1 7 0 16,1-10 0-16,1 5 0 15,2-10 1-15,0 5 0 16,1-5-1-16,-1 3 1 16,-1-6 0-16,-1 5 0 15,1-5 0-15,1 7 0 16,0-1-1-16,1 9 1 15,-1-4-1-15,0 3 3 16,-1-9 0-16,-1 4 16 16,0-10 4-16,1 2 5 15,1-5 4-15,2 6-4 16,-1-7-15-16,1 2-4 16,-3-8-6-16,0 1-5 15,-2-8 3-15,-1-2 0 0,-1-6 1 16,0-3 1-16,0-3-2 15,1-3 0-15,0-3-9 16,1-1-19-16,-1-1-14 16,-1 0-30-16,0 0-20 15,0-1-92-15,1-1-151 16,2 3-10-16,3-2-118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8.7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197 146 779 0,'-15'-7'240'0,"-5"0"49"16,2 3-195-16,-2 2-73 15,2 3-5-15,-2 5 2 16,2 3-14-16,0 6-2 16,2 6-1-16,2 12 0 15,3 2 1-15,3 8 9 16,7 2 7-16,7 2 8 16,4-9 0-16,9 0 0 15,4-12-9-15,7-5-5 16,0-11-7-16,9-8-1 15,-5-7 0-15,6-7 0 16,-7-4 2-16,0-8 4 16,-6 0 3-16,-4-5 5 0,-7 0 3 15,-3-6 4-15,-7 3-1 16,-7-6 6-16,-6 4-3 16,-6-4 0-16,-4 7 7 15,-7 1 1-15,1 6-6 16,-5 2-1-16,4 7-3 15,-2 1-18-15,4 4-14 0,-1-1-43 16,7 3-28-16,1-1-105 16,6 0-174-16,6-1-29 15,6 3-111-15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9.2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0 155 867 0,'5'21'194'0,"0"5"99"15,0 2-253-15,-1 11 15 16,2-3 5-16,3 6-8 15,1-6-15-15,5 2-2 0,1-11-17 16,2-3-4-16,-1-10-3 16,4-8 4-16,-4-6 0 15,4-6 4-15,-4-7-1 16,1-4 0-16,-5-3-3 16,2-7 0-16,-5 0-6 15,-1-9-1-15,-3-1-3 0,-1-7-4 16,-4 2-1-16,-1-6 0 15,1 8 0-15,-4-2 1 16,1 10 2-16,0 5 0 16,2 13 2-16,-3 1 2 15,3 8 0-15,0 3-3 16,3 3-1-16,0 6-2 16,4 5-2-16,3 10 0 15,3 7 2-15,4 10 1 16,0 0 0-16,3 3 1 15,-2-6-1-15,3-2-1 16,-3-12-2-16,1-2-17 16,-4-7-18-16,-2-5-62 15,-3-6-47-15,-2-3-225 16,-4-6 14-16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9.5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 0 1025 0,'-3'3'217'0,"0"2"109"15,-1 4-298-15,4 5-13 16,0 1 4-16,4 5 5 15,1 3-7-15,4 8-5 16,2 1-1-16,1 12-3 16,1 4-4-16,1 15-1 15,-2 1 5-15,1 10 7 16,-3-6 3-16,2 6 2 16,-2-14-2-16,0-2-4 15,-1-14-8-15,1-9-27 16,-2-16-61-16,0-15-281 15,-2-16 51-15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29.84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1 156 674 0,'-2'16'446'0,"3"-10"-82"0,3-5-26 16,7-2-305-16,7-7 24 16,3-5 5-16,7-5-7 15,1-3-21-15,4-5-42 16,-4 3-54-16,0-1-85 15,-7 4-56-15,1 4-214 16,-4 7 3-16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0.2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14 270 428 0,'5'2'272'16,"1"-2"1"-16,6-6-36 16,-1-4-119-16,4-9 9 15,1-2-51-15,0-6-18 16,-3 1-21-16,0-4-6 0,-5 6-4 16,-1-1 9-16,-5 5-1 15,-2-1 2-15,-4 6-9 16,-3 0-1-16,-1 7-11 15,-4 3-4-15,0 5-6 16,-4 4-3-16,2 7-3 16,-1 7-3-16,2 2 1 15,-1 11 0-15,3 4 2 0,3 12 4 16,4 1 4-16,6 9 6 16,6-6 1-16,11-1 3 15,5-13-2-15,11-6-2 16,0-11-4-16,8-6 5 15,-4-9 0-15,4-7 1 16,-8-7-3-16,1-10-15 16,-8-4-24-16,0-12-51 15,-8-4-49-15,-3-11-285 16,-7 1 46-16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0.76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 0 834 0,'-6'4'169'0,"4"2"98"15,3 1-246-15,4 6 9 16,5 3 14-16,3 5 11 16,5 7-9-16,6 10-1 15,0 2-9-15,4 14-10 16,-2 5-14-16,0 14 3 0,-4 0 1 15,0 13 6-15,-4-9-1 16,0 2-1-16,0-16-5 16,0-6-11-16,-4-18-23 15,-1-10-141-15,-4-16-182 16,-5-14-4-16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1.31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257 26 857 0,'-10'-11'266'15,"-1"5"56"-15,-6 2-214 16,0 2-80-16,-4 2 1 15,0 2-13-15,-5 6-11 16,4 2-3-16,-4 9 3 16,3 4 3-16,-1 14 12 0,7 3 8 15,3 9 6-15,7-4-3 16,8 2-2-16,6-12-12 16,7-6-5-16,4-12-6 15,6-6 4-15,-1-11 0 16,3-8 1-16,-4-5 0 15,2-5 0-15,-6-1-3 16,-1-7 1-16,-2 3-1 0,-3-7-1 16,-3 0-2-16,-2-4-1 15,-2 2 0-15,-1-4 1 16,-4 8 5-16,0 1 9 16,-2 7 6-16,-1 3 6 15,1 8-1-15,0 5-5 16,2 3-11-16,0 6-9 15,0 7-7-15,3 10-2 16,0 4 1-16,5 11 4 16,4 1 2-16,7 0 2 15,4-8 1-15,11-7-1 16,1-11-7-16,6-8-15 16,-1-10-16-16,-2-7-74 15,-8-4-38-15,-2-6-271 16,-10 0 23-16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3.04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169 644 611 0,'18'-1'272'0,"-2"-6"22"16,-1-3-176-16,-2-10 0 15,-3 0-48-15,-5-7-24 16,-2 3-14-16,-3-5 11 15,-4 3-6-15,-3-2 8 16,-3 5-1-16,-6-1 7 16,-1 7-8-16,-4 1 5 0,0 6-10 15,-3 3-3-15,3 3-13 16,-3 4-5-16,5 2-11 16,-1 6-5-16,4 3-2 15,1 8-3-15,7 6-1 16,4 9-1-16,4 3 1 15,5 12 0-15,6-1 2 0,6 4 1 16,1-8 1-16,8-1 1 16,-1-11 0-16,4-5 1 15,-4-11 0-15,-1-5 1 16,-5-4 1-16,-1-5-1 16,-6-5 2-16,-1-7 2 15,-3-3 0-15,-2-14 0 16,-4-5-1-16,1-15-1 15,-4-3-1-15,-3-16 0 16,-3 3 0-16,-4-16 3 16,-3 8 0-16,-2-7 3 15,2 13 3-15,-1 1 6 16,4 19 0-16,1 5 8 16,4 14-1-16,-2 6 0 15,2 10-5-15,1 3-2 16,2 5-9-16,0 3-8 15,2 4-3-15,3 8-4 0,2 7-2 16,2 15 0-16,4 8 4 16,7 15 1-16,1 1 1 15,5 14 2-15,-1-9 1 16,4 3-1-16,-2-15 1 16,6-1 0-16,-4-17 0 15,4-3 0-15,-4-12 1 16,2-6-1-16,-3-10 1 0,0-11 0 15,-2-6-1-15,0-14-3 16,-3-4-1-16,-2-12-1 16,-4-1 0-16,-4-8 1 15,-4 6 3-15,-4-6 2 16,-1 11 1-16,-4 0 0 16,-2 9 1-16,1 4 1 15,1 9 0-15,-1 5 2 16,1 8-1-16,1 6-2 15,1 4-3-15,-1 8-2 16,2 4-3-16,5 9-1 16,1 6 2-16,5 11 1 15,6 0 2-15,6 6 0 16,0-6 2-16,9-5-1 16,-2-11 0-16,7-9-4 15,-3-11-1-15,1-10-2 16,-7-6-6-16,-1-9-2 0,-9-3 3 15,-3-7 1-15,-6 1 2 16,-2-6 7-16,-4 4 4 16,-4-8 0-16,-4 2 0 15,-3-5 0-15,0 4 0 16,0 0 1-16,0 11 0 16,2 5 3-16,2 8 3 0,1 6 1 15,2 5-1-15,0 2-2 16,2 4-4-16,1 8-5 15,2 3-1-15,4 10-2 16,4 5 3-16,5 9 0 16,1-2 1-16,7 3 0 15,-2-7-1-15,4-4-7 16,-4-9-18-16,2-6-45 16,-6-9-35-16,-2-10-331 15,-7-9 62-15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4.2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-1 800 646 0,'4'37'427'0,"-2"-8"-83"16,-3 4-40-16,3 1-297 15,5 2 2-15,-1-3 0 16,4-1-1-16,-1-5-5 16,2-3 2-16,-4-7-1 15,-1-5 7-15,-2-4 4 0,0-4 23 16,-3-4 15-16,-1-5 15 16,-1-4-4-16,-1-7 2 15,-2-8-21-15,0-12-15 16,0-7-16-16,1-10-6 15,4 1-9-15,2-6-5 16,3 8-3-16,6-2-2 16,0 10 4-16,10-5 1 15,2 9 4-15,8-2 0 16,-1 8-1-16,4 2-7 16,-8 12-3-16,-1 5-5 15,-9 10-2-15,-4 9-2 16,-6 8 6-16,-6 8-2 15,-3 5 6-15,-6 10 0 16,-4-1 4-16,-4 9 3 16,-2-5 3-16,-5 0 2 15,2-9 1-15,-3-4 2 0,2-9 1 16,1-4 1-16,4-8 0 16,0-2 3-16,5-3 1 15,3-2 3-15,3-1 0 16,1-1-2-16,2 2-3 15,3-2-2-15,0 3-5 16,2-1 0-16,2 1-1 16,4 4-1-16,3 3 0 0,6 3 0 15,4 3-1-15,8 4 2 16,1-4 1-16,7 1 4 16,-1-6 5-16,5-4 8 15,-5-7 1-15,3-3 0 16,-9-5-3-16,0-4-4 15,-9 0-5-15,3-4-1 16,-5-2 0-16,1-9 0 16,-2-1-1-16,1-10 0 15,-4 0 0-15,-1-9-1 16,-5 7 1-16,-5-5-1 16,-4 8-1-16,-5-5 0 15,-2 10-1-15,-4 0 2 16,1 10 2-16,0 4 1 15,0 9-1-15,-2 9-4 16,1 6-2-16,-3 8-3 16,1 7-3-16,-2 8 1 0,4 3 3 15,0 7 1-15,5-1 4 16,3 5 3-16,4-5 2 16,8 4 2-16,4-6 1 15,6 1 0-15,1-10-1 16,8-5-1-16,0-10 0 15,4-9 2-15,1-9-1 0,4-11 4 16,-3-4-2-16,6-9 1 16,-5 0-2-16,5-7-2 15,-2 0-3-15,3-9-3 16,-7 1-4-16,0-8-1 16,-9 6 0-16,-5-3-2 15,-8 9 2-15,-6-2 0 16,-7 9 1-16,-4-1 0 15,-3 10 3-15,-5 0-1 16,0 13 2-16,-3 2-3 16,0 6-2-16,-4 5-2 15,1 5-2-15,-1 7 1 16,1 4 3-16,1 12 1 16,2 4 3-16,3 12 2 15,3 2 3-15,2 13 4 16,7-6 0-16,7 4 3 15,6-10-2-15,9-4-3 16,4-17-4-16,10-5-6 0,-1-12-6 16,5-7-21-16,-6-7-16 15,4-9-79-15,-8-6-36 16,1-9-302-16,-6-3 29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5:34.5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0 165 1173 0,'12'0'271'16,"-1"-8"102"-16,9-7-328 16,5-5-47-16,5-8-22 15,-2 0-46-15,5-6-303 16,-5 2 58-16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3:03.9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FB5749-259D-4E58-B2EE-1E525581569A}" emma:medium="tactile" emma:mode="ink">
          <msink:context xmlns:msink="http://schemas.microsoft.com/ink/2010/main" type="writingRegion" rotatedBoundingBox="4439,4107 4933,15101 3582,15161 3088,4168"/>
        </emma:interpretation>
      </emma:emma>
    </inkml:annotationXML>
    <inkml:traceGroup>
      <inkml:annotationXML>
        <emma:emma xmlns:emma="http://www.w3.org/2003/04/emma" version="1.0">
          <emma:interpretation id="{31AE33EB-D78E-487D-B51C-2F30F7A1D96D}" emma:medium="tactile" emma:mode="ink">
            <msink:context xmlns:msink="http://schemas.microsoft.com/ink/2010/main" type="paragraph" rotatedBoundingBox="4439,4107 4933,15101 3582,15161 3088,4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65D934-B440-4E2F-A4F5-C518C82997BA}" emma:medium="tactile" emma:mode="ink">
              <msink:context xmlns:msink="http://schemas.microsoft.com/ink/2010/main" type="line" rotatedBoundingBox="4439,4107 4933,15101 3582,15161 3088,4168"/>
            </emma:interpretation>
          </emma:emma>
        </inkml:annotationXML>
        <inkml:traceGroup>
          <inkml:annotationXML>
            <emma:emma xmlns:emma="http://www.w3.org/2003/04/emma" version="1.0">
              <emma:interpretation id="{11DC2230-B325-4569-8DDD-4F6DB83F2A27}" emma:medium="tactile" emma:mode="ink">
                <msink:context xmlns:msink="http://schemas.microsoft.com/ink/2010/main" type="inkWord" rotatedBoundingBox="4439,4107 4589,7444 3279,7503 3129,4166"/>
              </emma:interpretation>
            </emma:emma>
          </inkml:annotationXML>
          <inkml:trace contextRef="#ctx0" brushRef="#br0">386 40 188 0,'3'-3'43'16,"-1"-4"33"-16,-7 2-44 15,3-2 40-15,-7 2 1 16,-6-4 8-16,-1 5-5 15,-7 4-4-15,-1 6-38 0,-6 6 10 16,2 9-1-16,-10 10 12 16,6 1 9-16,-5 13 4 15,8-3-8-15,-3 9-5 16,9-9-19-16,3 8-5 16,6-6-6-16,5 14 5 15,5-8-2-15,6 18 3 16,9-8-10-16,6 5-4 15,4-11-8-15,7 0-14 16,0-14-11-16,5-1-48 0,-5-13-44 0,4-7-152 16,-8-10-3-16,4-6-83 15</inkml:trace>
          <inkml:trace contextRef="#ctx0" brushRef="#br0" timeOffset="807.5">664 236 367 0,'-4'4'68'0,"-5"-4"45"16,1 1-102-1,-8 1 17-15,2 3 4 16,-5-3 2-16,-1 7-4 0,-2 5-9 16,1 3-13-16,-4-1 11 15,6 2 2-15,2-1-1 16,6-6 0-16,1-4-2 16,8-1-13-16,0-4 1 15,7-2 1-15,-1 4 1 16,5-1 1-16,1 6-1 15,4-2-2-15,4 0 2 16,3-4-2-16,5 1 3 16,2-6-2-16,1 4 1 15,-2-2-4-15,-1 7 0 0,-5 3-1 16,-2 6 3-16,-7 3-1 16,-1 8 2-16,-4 1 1 15,-6 3 0-15,-1-3-1 16,-6 2 2-16,-5-8 0 15,-8 3 3-15,-2-6-2 0,-7-1 6 16,-2-4-1-16,-3-4-2 16,3-3-3-16,-1-4-1 15,3-1-7-15,3-2-8 16,6-5-7-16,5 3-33 16,2-5-38-16,5 0-126 15,3-3 1-15</inkml:trace>
          <inkml:trace contextRef="#ctx0" brushRef="#br0" timeOffset="1385.72">695 13 333 0,'-2'3'276'0,"8"2"-75"16,6 2-6-16,7 5-187 15,4 6-13-15,13 8 6 16,1 6 2-16,9 17-1 15,-3 1 0-15,6 13 7 16,-10-2 2-16,1 11 19 16,-9-13 13-16,-3 4 19 15,-10-12-4-15,-4 5 5 16,-11-19-14-16,-5 3-11 16,-5-12-18-16,-1 3-2 15,-6-8-8-15,-6 0-2 16,3-8-5-16,-4 3 0 0,0-4-1 15,-3 0 0-15,4 1 0 16,-2 3-2-16,2-2-1 16,5-4-26-16,2-2-43 15,3-3-220-15,1-1 34 16</inkml:trace>
          <inkml:trace contextRef="#ctx0" brushRef="#br0" timeOffset="3843.3">508 1910 337 0,'-10'9'68'16,"-1"15"52"-16,1 4-77 15,-1 20 29-15,2 2 9 16,-3 22 24-16,3 3-4 16,-1 21-6-16,-1-7-18 15,6 23 7-15,3-7-22 16,2 10-9-16,9-13-20 16,3 10-7-16,1-25-17 0,6 0-3 15,0-22-8-15,6-4-48 16,3-24-34-16,8-6-192 15,3-15 8-15</inkml:trace>
          <inkml:trace contextRef="#ctx0" brushRef="#br0" timeOffset="3343.25">1132 1954 779 0,'17'17'163'0,"3"11"76"16,1 4-228-16,3 6 12 16,-1 3 2-16,5 9 0 15,-2 1 0-15,4 8-2 16,-6-3-15-16,1 5 1 16,-10-5-1-16,-1 0-1 15,-8-10 0-15,-6 3-4 0,-6-9-12 16,-9 2-40-16,-3-4-38 15,-12 1-184-15,-5-8 9 16</inkml:trace>
          <inkml:trace contextRef="#ctx0" brushRef="#br0" timeOffset="2983.84">545 2929 572 0,'3'2'113'0,"3"-2"60"16,2 2-156-16,4-2 10 16,-1 1 4-16,5-1 11 15,-1-1 9-15,5-5-1 16,-1-2-4-16,4-8 10 16,-2-5-10-16,5-14-5 15,-5-7-15-15,5-17-8 16,-5 3-12-16,2-11-3 0,-4 10-3 15,0-6 0 1,-8 10 1-16,-3-3 0 0,-2 11 0 16,-5-1-1-16,-4 12-1 15,-2 4-1-15,-2 9-2 16,-6 5-1-16,5 9 0 16,-5 11 2-16,-1 4 1 0,-3 13 1 15,1 4 4-15,-3 13 4 16,3 4 1-16,0 11 3 15,4-6 2-15,2 10-1 16,5-9 1-16,5 8 8 16,7-4 1-16,3 9 6 15,6-5 2-15,1 0-1 16,1-12-6-16,4-4 0 16,1-14-7-16,5-8 1 15,0-11-6-15,7-11-13 16,-4-8-22-16,3-13-47 15,-10-3-35-15,6-3-98 16,-7 1-87-16,-1-5 0 16,3 4-82-16</inkml:trace>
        </inkml:traceGroup>
        <inkml:traceGroup>
          <inkml:annotationXML>
            <emma:emma xmlns:emma="http://www.w3.org/2003/04/emma" version="1.0">
              <emma:interpretation id="{7A7B9828-1F8A-4F99-A143-E5613F03BFC7}" emma:medium="tactile" emma:mode="ink">
                <msink:context xmlns:msink="http://schemas.microsoft.com/ink/2010/main" type="inkWord" rotatedBoundingBox="4478,9255 4532,10450 3581,10493 3527,9298"/>
              </emma:interpretation>
            </emma:emma>
          </inkml:annotationXML>
          <inkml:trace contextRef="#ctx0" brushRef="#br0" timeOffset="6074.74">540 5140 728 0,'-14'35'151'0,"-2"3"70"16,0 4-215-16,-3 12 0 15,0 2 6-15,-2 19 8 16,7 0 3-16,1 25 15 16,10-2 2-16,5 14-1 15,3-18-8-15,9 4-5 16,3-26-19-16,10-10-16 16,2-25-14-16,13-5-75 15,0-20-156-15,9-9-14 16,-6-10-113-16</inkml:trace>
          <inkml:trace contextRef="#ctx0" brushRef="#br0" timeOffset="5660.01">1153 5182 634 0,'7'22'136'0,"3"-1"59"15,8 4-186-15,1 4-7 16,6-1 0-16,-3 6 0 16,3-1 0-16,-3 7 1 15,-2 0 5-15,-5 7 15 16,-4-3 4-16,-8 10 5 15,-4-8 1-15,-10 8-6 16,-3-7-15-16,-9 4-17 16,-5-9-22-16,-6-4-68 15,-1-5-83-15,-9-5-53 16,2-5-65-16</inkml:trace>
          <inkml:trace contextRef="#ctx0" brushRef="#br0" timeOffset="5159.96">1027 5639 300 0,'4'-7'62'16,"-3"-3"49"-16,-1-2-66 15,-7 0 17-15,0 1 5 16,-5-5 15-16,-2 4-10 15,-3 3-9-15,-1 6-14 0,-5 6 5 16,2 8-11-16,-5 10 2 16,5 2-11-16,-1 6-1 15,6 3-8-15,2 3-1 16,7-4-9-16,3 1-2 16,8-8-4-16,5-3-5 15,5-12-3-15,3-6-1 16,1-8-4-16,3-11 0 15,-2-3 2-15,0-5 1 16,-5 1 4-16,3-10 6 16,-4 3 2-16,-5-3 3 15,-1 1 1-15,-3-3-2 16,-4 11-5-16,0 1 0 16,-2 11 0-16,0 0 9 15,-1 8 2-15,1 6 1 16,-1 1-1-16,3 4-2 15,-2 4-10-15,7 3-3 0,0 3-3 16,1 11 1-16,1 2-2 16,1 15 1-16,3 6 0 15,-2 12 0-15,3-2 1 16,-2 13 0-16,-3-13 2 16,-5-2 2-16,-2-8 3 15,-9-2 12-15,-3-13 7 0,-9 6 4 16,-2-8-3-16,-10-5-4 15,-2-6-14-15,-8-5-10 16,2-6-6-16,-6-4-10 16,9-4-13-16,-2-4-42 15,10 0-31-15,4-10-105 16,12-4-95-16,8-6-21 16</inkml:trace>
        </inkml:traceGroup>
        <inkml:traceGroup>
          <inkml:annotationXML>
            <emma:emma xmlns:emma="http://www.w3.org/2003/04/emma" version="1.0">
              <emma:interpretation id="{9DFC5C5B-B14A-49F7-85DA-D35C83DD4B98}" emma:medium="tactile" emma:mode="ink">
                <msink:context xmlns:msink="http://schemas.microsoft.com/ink/2010/main" type="inkWord" rotatedBoundingBox="4826,13836 4883,15103 3582,15161 3525,13895"/>
              </emma:interpretation>
            </emma:emma>
          </inkml:annotationXML>
          <inkml:trace contextRef="#ctx0" brushRef="#br0" timeOffset="7356.13">1006 10291 227 0,'9'-1'234'16,"-9"-5"-81"-16,-9-2-6 15,-1-3-128-15,-6-1-29 16,-5-6 4-16,0 6 12 15,-9-2 21-15,2 5 11 16,-1 8 19-16,1 4 10 0,1 9 0 16,5 6-12-16,-3 5-1 15,8 1-22-15,-1 8-3 16,3-4-6-16,8 3-3 16,3-3-8-16,8-2-1 15,4-5-1-15,6-3 2 16,0-11-1-16,9-7 4 15,-2-11-2-15,7-5-1 16,-4-1-5-16,6-6-3 16,-5 2-4-16,-1-2-1 15,-5 3 0-15,2-3 2 16,-5 5 1-16,-2-1 2 16,-4 5 1-16,3 0 5 15,-8 2 0-15,-2-2 2 16,1 3 0-16,-2 4 0 15,-2 6-2-15,1-3 4 0,-2 8-1 16,1 4 3-16,-2 5 2 16,0 4 6-16,-1 4-2 15,3 11 7-15,-2-3-2 16,2 10-2-16,0 1-8 16,-2 2-4-16,0-11-7 15,1-1-12-15,-1-14-13 16,-2-8-48-16,3-4-47 15,-3-6-49-15,6-3-33 0,0-5-114 16,1-1 25-16</inkml:trace>
          <inkml:trace contextRef="#ctx0" brushRef="#br0" timeOffset="7918.69">1305 10246 723 0,'-2'-2'174'0,"-5"-5"59"16,0 0-206-16,-3 0-21 16,-4-7-7-16,-4 2-10 15,1 5 2-15,-4 7-1 0,5 9 16 16,-1 10 18-16,1 7 18 15,2 4 15-15,5 0 2 16,2-1-14-16,5-6-16 16,6-2-13-16,3-9-22 15,3-5-8-15,3-9-10 16,8-8-26-16,-4-8-9 16,6-8-4-16,-4-3-5 15,4-6 19-15,-6 5 29 0,1-3 19 16,-6 8 13-16,0 6 15 15,-7 7-6-15,1 3 16 16,-6 7 0-16,-4 6 0 16,1 5-4-16,-3 5-2 15,-1-1-13-15,-1 10 7 16,-1-4 0-16,0 2 13 16,2 0 5-16,-3 7 4 15,-1 0-7-15,1 14-1 16,-1 4-13-16,1 13-5 15,3 6-9-15,-4 8-1 16,4-3-3-16,2 7-2 16,-2-12-2-16,-2-8-3 15,4-17-6-15,0-6-30 16,-2-17-34-16,2-10-66 0,3-7-25 16,2-10-167-16,3-11 13 15</inkml:trace>
          <inkml:trace contextRef="#ctx0" brushRef="#br0" timeOffset="8309.35">1550 9729 517 0,'19'19'247'16,"-3"5"-18"-16,3 13-70 15,-2 0-118-15,1 12 1 16,-1 1-1-16,1 11 1 15,-6-5-16-15,-3 11 0 16,-6-8-2-16,-5 13 5 16,-8-11 0-16,-9 12-3 0,-4-8-12 15,-10 1-10-15,-6-11-16 16,-10 2-45-16,-1-15-34 16,-13-3-123-16,3-13-82 15,-10-9-36-15</inkml:trace>
          <inkml:trace contextRef="#ctx0" brushRef="#br0" timeOffset="8841.14">646 9732 532 0,'-23'32'123'15,"-6"13"57"-15,1-1-135 16,-5 15 16-16,3 1-4 0,-3 16 11 16,8-2-3-16,4 25-5 15,9-2-18-15,7 18 3 16,8-9-9-16,8 13-13 16,4-23-23-16,10-10-27 15,1-25-11-15,6-22-17 16,3-27-20-16,6-23-186 15,1-22 61-15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45.94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34 60 232 0,'-1'-4'26'16,"1"-1"20"-16,-2 5-70 0,1-3-4 15,-3 1 9-15,3 4 16 16,-2 1 27-16,-3-2 35 16,3 4 12-16,0 1 20 15,-1-1-2-15,3-2-2 16,-1-2-27-16,1-1-1 15,1-1-13-15,1-1 4 16,-2 1-12-16,1-2 1 16,0 1-10-16,0 2-7 15,-2-1-9-15,4 2 0 16,-1 1-5-16,1-2 13 16,-2 0 8-16,3 0 6 15,3-3-1-15,-1 1 0 16,1-1-15-16,3-3-5 15,-1 1-8-15,3 1 7 0,-2-1 3 16,5 1 6-16,-4 0 1 16,4 0-1-16,-5-2-7 15,2 0-4-15,0-1-8 16,0 4-1-16,-4 2-1 16,0 1-1-16,-3 1 0 15,-2 1 4-15,1-2 3 0,1 0 3 16,4 0 2-16,0 0 0 15,1 0-4-15,-3-3-3 16,0 3-3-16,-3 0 0 16,-1-2 0-16,-4 4 2 15,-2-2-1-15,-5 1 1 16,-2-2 0-16,-2 2 0 16,1-1-3-16,-2 5 2 15,2-4-3-15,0 6 1 16,-1-4-1-16,0 3 1 15,2-3 0-15,-3 2 0 16,2-1 0-16,2 1 1 16,3-4 1-16,-1-1 0 15,5 2 2-15,3-4 3 16,-1 1 3-16,2 2 2 16,5 2 0-16,3 0-2 15,1-1-1-15,7 1-4 0,-2-1-3 16,3-2 1-16,-2 0-1 15,2 1-1-15,-6-1-2 16,1 2 0-16,-7-1-2 16,-1 1 0-16,-5 2-1 15,-4 1 0-15,-2-2 1 16,-1 3 1-16,-3-1 1 16,1 1-1-16,1-1-2 0,2-2-50 15,-3-3-48-15,1-3-204 16,-1-5 4-16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47.10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43 185 0,'-2'1'174'16,"1"1"-29"-16,1-1-5 15,0 2-57-15,0-1-4 16,4 0-15-16,7-2 6 15,1-2-12-15,8-1-9 16,2 3-16-16,4-5-7 16,-3 2-14-16,0 0-4 15,-5 2-2-15,1-4-2 0,-7 4-2 16,-3-3 1-16,-2 3-1 16,-3-1 5-16,-4 2 2 15,2 0 0-15,1 2 0 16,1-2 1-16,2 0-4 15,7 0-2-15,1-2 0 16,1-1-2-16,-3-1-2 0,-1-1-1 16,-5-3-1-16,-1 5-3 15,-8 0 0-15,0 5 0 16,-3-1 2-16,-5 4 0 16,0-2 2-16,2 5 2 15,-2-5 0-15,3 3 0 16,4-1-1-16,-2-1 2 15,1-2-2-15,-1 2 1 16,0-2 0-16,0-2-1 16,-1 0 0-16,-2-3 0 15,3 3 0-15,-3-2 1 16,0 1 0-16,-2 1-1 16,3 0 0-16,2 1 0 15,1-1 0-15,4 3 0 16,1-1 0-16,1 2-2 15,-1-2-4-15,2-2-55 16,-2 0-84-16,1 1-93 0,2-1-49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48.24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 22 4 0,'-6'-7'12'0,"0"4"-5"16,5 0 1-16,-1 0 26 15,4 2 14-15,-1 2 35 16,1-1 18-16,-1 2 14 16,1 2-26-16,-1-1-9 15,1 1-26-15,2 0-1 0,1-1-7 16,4 0 13-16,1-1-2 15,3-1 3-15,1-1-14 16,5-1-4-16,-4-1-14 16,-1-1-9-16,-2 2-12 15,0-1-3-15,-7 1-4 16,0 1 0-16,-2 0 1 16,1 1 0-16,-1-1 0 15,5 3 3-15,0-1 1 0,1 1 1 16,-1 0 0-16,-1 0-1 15,0-3-2-15,-4 2-2 16,-2-2-1-16,-2-2 3 16,-2 0 1-16,-2 1 4 15,-1-1 1-15,1 2 0 16,1 3-1-16,-1-3 0 16,3 2-3-16,2 0 0 15,0-1 0-15,0-1 1 16,5 3-2-16,-2-3 0 15,-1 2-3-15,-2-2 0 16,1 0 0-16,1 1 1 16,-1-1-1-16,1-1 2 15,2-1-1-15,-1-2 0 16,4-3-1-16,-1 0-1 0,0 1-1 16,0-1 0-16,0 3 0 15,-3-2 0-15,3 4 0 16,-6 2-1-16,-3 0-1 15,-1 3 0-15,1 2 0 16,-3 1 0-16,4 0-26 16,0-1-204-16,2-2 60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49.273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78 61 189 0,'-1'-8'42'0,"-1"4"13"0,-1-3-64 15,-2 1-37-15,4 0-3 16,-4-2 5-16,1 1 28 16,-2-1 33-16,1 3 48 15,-1 1 33-15,-3 4 6 16,1 0 0-16,0 1-21 15,1 4-5-15,2-4-23 16,2 3 3-16,3-3-14 0,3 2 5 16,3-3-9-16,6 0-2 15,1 2-16-15,4-2-5 16,3 1-10-16,1 2 0 16,-1 0-1-16,3-1 0 15,-3 1-2-15,-1-1-1 16,-6-1-2-16,-2 1 0 15,-3-1 0-15,-2-1-2 16,-6 2 0-16,0-2-1 16,-3 1 1-16,0 1 1 15,-2-1 1-15,2 1 2 16,0-1 1-16,3 1 1 16,-1-2-2-16,1 1 0 15,0-2-1-15,-2 1 0 0,-1 0-1 16,-2 0 5-16,-1 1 1 15,-2 1 5-15,1-2-1 16,-1 3 1-16,0 0-5 16,1 3-4-16,2 0-6 15,-3 4-49-15,2-4-166 16,0 3-5-16,2-3-99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52.321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-3 124 172 0,'4'-6'95'0,"-2"3"-12"16,5-1-22-16,1 2-54 0,1-4 22 15,1 4 15-15,2-2 28 16,-1 2 9-16,1-1 2 16,0 2-20-16,5-1-12 15,-2 2-28-15,5-1-7 16,0 2-4-16,5-2 6 15,-2-3 1-15,6 1 8 16,1 2 0-16,2-5 5 16,0 3-5-16,3-2-2 15,-4 4-8-15,1-6-3 16,-5 4-10-16,-3 2-1 16,-4-1-1-16,-1-2 0 15,-6 1 0-15,1-2 13 16,-4 0 5-16,-3 1 5 15,-4-2 1-15,2 1 4 0,-5 3-13 16,0-2-7-16,-2 1-7 16,-4 1-2-16,0 1-3 15,-5-2 0-15,1 3 1 16,-4-2 2-16,1 2 0 16,-5 0 0-16,-1-3 0 15,-4 4-1-15,0 1-1 16,-4 0 0-16,1 1 1 15,-2-2-1-15,6 1 1 0,1 1 1 16,6 0 1-16,2-2 0 16,7 1 0-16,0-1 0 15,3-2 0-15,1-1 1 16,4 2 0-16,-2 0 1 16,3-4-1-16,-2 1 0 15,1 0-2-15,0-2 0 16,1 3-1-16,-3 2-1 15,0-1-1-15,-3 4 0 16,-2-3 0-16,-1 0 1 16,-2 2 1-16,-3-1-1 15,2-1 1-15,1 2 0 16,1-1-2-16,-1 1-2 16,5 1-11-16,1-2-65 15,1 2-65-15,7-3-108 16,5-1-49-16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53.02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 39 259 0,'-5'6'215'16,"2"-3"-53"-16,2-8-30 15,4 5-104-15,3 2-30 16,6-1-1-16,2-1 0 16,11 2 18-16,-1-4 19 0,3-2-5 15,2 1 0-15,3 0 0 16,-5 0-17-16,0-2-16 15,-5 2 5-15,0-3 0 16,-5 3 0-16,-2-2 1 16,-6 2 1-16,-1-2 0 15,-3 4 0-15,-4 1-1 16,-2-2-1-16,-2 5 0 16,-4 2-2-16,-3 0 1 15,-1-2-1-15,-3 6 1 16,-1-1-1-16,-4-1 1 15,5 1 1-15,-5 1 1 16,3-7-1-16,3 2-1 16,2 1-7-16,2-2-69 15,2-1-61-15,-1 1-54 0,0-5-69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53.96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18 395 0,'19'0'129'0,"1"-3"11"0,4 0-92 15,2 4-61-15,8 2-4 16,-3-1 7-16,4-1 8 16,-1-2 9-16,0-2 13 15,-9-2 9-15,-1 0 5 16,-7 4-1-16,1-1 2 15,-5-1-7-15,4 3-2 16,-2 0-5-16,4 0-6 16,-4 0-9-16,3 3-4 15,-2 0-1-15,-2 1 0 16,-4-1 0-16,0-2 0 16,-4 1 1-16,-3 1 5 15,-5-5 4-15,-2 5 5 16,-4-3 0-16,-3 2 1 15,0-1-7-15,-2 2-4 0,-3-3-6 16,2 7 1-16,1-4 0 16,-3 0 1-16,4-5 1 15,0 4 2-15,4-4 0 16,-1-1 1-16,2 2-2 16,-3-1-1-16,1 2-2 15,-11-1-1-15,3 1 0 16,1 0 1-16,-1-2 0 15,3 0 1-15,8 4 1 0,0-2 2 16,2 0 2-16,7 3 3 16,1 0 0-16,4-3-1 15,6 3-3-15,3-1-2 16,1-1-3-16,2-1 0 16,-1 2-2-16,-4-5-9 15,-3 1-11-15,1-1-29 16,-3 2-21-16,7-4-149 15,3 5 23-15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54.75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2 235 0,'-2'-2'180'0,"6"4"-17"16,-3-2-44-16,5 3-41 15,3 1-38-15,8 1-9 16,-1-2-20-16,5 0 0 0,1-3 6 15,1 0 8-15,-3-3 3 16,1 3 4-16,-4-3-5 16,3 0 1-16,0 0-6 15,8 4-2-15,-2-1-3 16,9 2-1-16,-5-1-7 16,2-1-4-16,-8 3-3 15,3 1-1-15,-10-1-2 0,-4-2-1 16,-3 4-1-16,-9-5 0 15,-6-2 2-15,-2 1 1 16,-4 1 1-16,-6-2 2 16,0 4-2-16,-7 1 0 15,-1 1 0-15,-4 1-1 16,3-2 0-16,0 3 1 16,4-3 0-16,4 2 0 15,7 1 1-15,2-6 0 16,1 2-1-16,5-2 2 15,4-2-1-15,6-1-8 16,5 4-7-16,9-2-38 16,1-1-37-16,6 1-138 15,-4-2 3-15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2:58.38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3 127 198 0,'-2'6'124'0,"1"-4"-32"16,-2-5-35-16,3 4-57 15,0-2-14-15,3-4 51 16,0 2 31-16,1 0 44 16,-2-3 13-16,1 1 17 15,0 2-38-15,-1 0-19 16,-1 1-38-16,1 2-8 16,1 0-15-16,0-1 2 15,1 1-4-15,1 0 8 16,0 0 0-16,4 0 3 15,-2 0-5-15,4-2 5 16,0 1-8-16,1-1 2 0,-1-1-5 16,1 3-1-16,-4 2-7 15,3-2-2-15,-4 3-7 16,1-2 1-16,-3-2 0 16,2 2 6-16,0 1 2 15,0-2 3-15,3-3-2 16,-1 3 1-16,0 0-5 15,0 0-1-15,-1-2-1 0,3 4 1 16,-1-4-2-16,-2-1 0 16,0 3-3-16,3 0-1 15,-2 2-3-15,2-1 1 16,-4 1-1-16,7-2 1 16,-3 0 2-16,0-3 3 15,1 3 0-15,3-2 3 16,-1 4 0-16,3-4 2 15,1 4-3-15,2-2 3 16,0 0-2-16,0-2 0 16,0 4-3-16,2-4 0 15,-2 2-2-15,4 0 3 16,-2 2 0-16,1-2 1 16,-5 1 1-16,6 1 0 15,-8-2-3-15,4-2 2 16,0 1-3-16,3 1 1 15,-4-2-2-15,2 2 1 16,-2 0-2-16,-2-1 0 0,-2 1 0 16,4 1-1-16,-4-1-1 15,2 2 0-15,-2-2 0 16,5-2 0-16,-3 1-1 16,3-1 4-16,-1-1 0 15,4 1 1-15,-5 1 1 16,7-1 0-16,-7 2-2 15,10 2 0-15,-7-2-2 0,4 0-1 16,-4 1-1-16,4-1 0 16,-7-3 0-16,6 2-1 15,-3-4 0-15,1 1 1 16,-2-1-1-16,3 0 0 16,-5 2 1-16,2-1 0 15,-2 4 0-15,4-3 0 16,-4 0-1-16,2 3 1 15,-1-2-1-15,1 0 0 16,-3 2-1-16,3 0 2 16,-2 0 0-16,4 0-1 15,-2 2 2-15,7 0 2 16,1-2 0-16,7 3 6 16,-1-3 2-16,8 0 4 15,-8-3 0-15,7 3 0 0,-6 0-4 16,5 0-1-16,-6 0-6 15,3 0-1-15,-5 0-2 16,5 3 2-16,-6-3 1 16,6 1 1-16,-5 1 1 15,3 1 2-15,-4 0-2 16,5 0 1-16,-6 2-2 16,7-2 0-16,-6 0-2 15,3-2-1-15,-5 1 1 0,2-2 0 16,-5-2-1-16,2 1-1 15,-4-4 0-15,5 2 0 16,-4-2-2-16,4 1 0 16,-3-1 1-16,2 4-1 15,-3-2 0-15,1-1 1 16,-5 3 0-16,7-1-1 16,-7 1 0-16,5-1 0 15,-2 2 0-15,0 0 0 16,-2 0 1-16,4-1-1 15,-3-2 0-15,3 1 1 16,-3-2-1-16,5-1 1 16,-2 0-1-16,3 4 0 15,-3-2 0-15,5 1 1 16,-2 2-2-16,2 0 2 16,-3 0-2-16,2 0 2 0,-4 2-2 15,4-1 2-15,-6 1-1 16,4-2 1-16,-4 0-1 15,6 0 1-15,-6 0 0 16,4-2 2-16,0 4 1 16,2-1 1-16,0-1-1 15,6 2 1-15,-3 1-2 16,4-1-2-16,-2-1 0 0,3 1 0 16,-2-2-1-16,2 1 1 15,-1-2 0-15,6 1 0 16,-6 0 0-16,5 0 1 15,-6-2 0-15,4 2 0 16,-7 0-1-16,5 2 1 16,-3-5-1-16,10 3 1 15,-3-2 0-15,11-1 1 16,-3 0 1-16,5 0 3 16,-6 0 0-16,8-3 5 15,-6 2 2-15,4 0 3 16,-9 2-3-16,11 2 0 15,-8 3-4-15,10-1-3 16,-6 1-4-16,17 0 0 16,-14-1-2-16,12-2 2 0,-10-2-2 15,7 2 2-15,-16-1-2 16,7 2 1-16,-12-1-1 16,4-1 1-16,-8 1-2 15,9 0 1-15,-4-2 0 16,8 4 0-16,0-1 0 15,5 1 0-15,-7-2-1 16,4 1 0-16,-9-1 0 16,3 0 1-16,-6 2-1 0,0-2 1 15,-9 0-1-15,6 1 1 16,-4 1 0-16,2-4 1 16,-1 4-1-16,6-1 0 15,-2-1 0-15,10 0 1 16,-2 2-2-16,11 1 1 15,-1-2 0-15,5 4 0 16,-7 1-1-16,8 0 2 16,-10 2-1-16,10 1 1 15,-10-4-2-15,5-1 2 16,-6-2-2-16,6-4 1 16,-8 1-1-16,9-1 1 15,-5 2-1-15,2-3 1 16,-9 3 0-16,4-1-1 15,-6 1 0-15,6 0 0 16,-6 0-1-16,5 0 1 16,-5 0-1-16,2 0 1 0,-5 0 0 15,6-2 0-15,-7 1 0 16,3-1 1-16,-8-4-1 16,5 3 0-16,-8 1 0 15,7-1 0-15,-2 3-1 16,9 0 1-16,-3 0 0 15,8 2-1-15,-5-1 1 16,7-1 0-16,-4 0 0 16,11 2-1-16,-9-2 1 0,4-2 0 15,-7 1 0-15,3 1 0 16,-8 0 0-16,8 0-1 16,-5 0 0-16,9 1 1 15,-6-1-1-15,8-1 0 16,-6-2 0-16,6 1 1 15,-6 1-1-15,6-2 1 16,-9 3 0-16,7-2 0 16,-10 1-1-16,5 1-1 15,-6 0 1-15,3 1-1 16,-10 1 0-16,5 1 0 0,-7-2 0 16,4 1 0-16,-8-1 1 15,4 1 0-15,-7-2-1 16,-2 0 0-16,-4 0 0 15,-2 0-1-15,-6 0-1 16,-2 0-1-16,-3 1 0 16,0 1-1-16,-2-2 0 15,-1 1-1-15,-1 1 1 16,1-4-2-16,-3 1 0 0,2-2 1 16,-2 1 2-16,0 1 0 15,-3-1 0-15,2 1 2 16,-1 1-1-16,-1-2-2 15,-1 2-3-15,4 2-16 16,0-2-10-16,0 0-36 16,-1 1-26-16,0-1-99 15,-9-3-238-15,-2-4 34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3:04.9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2E3516-D1EF-4634-B431-5C2A60487504}" emma:medium="tactile" emma:mode="ink">
          <msink:context xmlns:msink="http://schemas.microsoft.com/ink/2010/main" type="writingRegion" rotatedBoundingBox="10627,14065 18870,14040 18873,15226 10631,15251"/>
        </emma:interpretation>
      </emma:emma>
    </inkml:annotationXML>
    <inkml:traceGroup>
      <inkml:annotationXML>
        <emma:emma xmlns:emma="http://www.w3.org/2003/04/emma" version="1.0">
          <emma:interpretation id="{0F4F0272-B956-4C6D-92B6-B6A9DF7D19CC}" emma:medium="tactile" emma:mode="ink">
            <msink:context xmlns:msink="http://schemas.microsoft.com/ink/2010/main" type="paragraph" rotatedBoundingBox="10627,14065 18870,14040 18873,15226 10631,15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B5EA1-4EBE-4588-811E-A9283587E29F}" emma:medium="tactile" emma:mode="ink">
              <msink:context xmlns:msink="http://schemas.microsoft.com/ink/2010/main" type="line" rotatedBoundingBox="10627,14065 18870,14040 18873,15226 10631,15251"/>
            </emma:interpretation>
          </emma:emma>
        </inkml:annotationXML>
        <inkml:traceGroup>
          <inkml:annotationXML>
            <emma:emma xmlns:emma="http://www.w3.org/2003/04/emma" version="1.0">
              <emma:interpretation id="{22AF7394-3CAD-4107-B0A1-D24D72EE8C3A}" emma:medium="tactile" emma:mode="ink">
                <msink:context xmlns:msink="http://schemas.microsoft.com/ink/2010/main" type="inkWord" rotatedBoundingBox="10627,14065 15091,14051 15094,15238 10631,152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700 256 924 0,'20'8'250'0,"4"-28"48"16,15 5-270-16,9-5-93 16,10-5-27-16,-3 4 26 15,10-4-7-15,-5 1-1 0,6-3-179 16,-6 6 69-16</inkml:trace>
          <inkml:trace contextRef="#ctx0" brushRef="#br0" timeOffset="-250.05">763 476 496 0,'12'8'410'16,"2"-10"-120"-16,4-4-20 16,4 0-308-16,10-5-22 15,-1 2 17-15,3 0 10 16,-3 4 24-16,-1 1 9 16,-5 1 7-16,-1 1-32 15,-4-1-45-15,0-2-92 16,-6-1-98-16,0-4-35 15</inkml:trace>
          <inkml:trace contextRef="#ctx0" brushRef="#br0" timeOffset="-531.34">857 270 415 0,'10'26'423'15,"1"-4"-131"-15,-8-22-23 16,0 9-208-16,2 0-68 0,0 8 0 16,-4 3 5-16,2 14 7 15,-3 1 16-15,0 10 21 16,0-2 21-16,2 8-12 16,-1-10-1-16,10 4-4 15,-2-11-16-15,5 0-15 16,6-10 12-16,5 1 0 15,-2-8-9-15,9-4-4 16,-1-6-4-16,6-6-5 16,-5-7-13-16,8-5-27 15,-9-4-24-15,-2-4-61 16,-6 1-33-16,-5-4-121 16,-7 1-65-16,-2-5-25 15</inkml:trace>
          <inkml:trace contextRef="#ctx0" brushRef="#br0" timeOffset="796.96">1009-131 354 0,'4'-3'246'0,"-2"3"-51"16,-4 6-61-16,-2 5-86 15,-1 4-35-15,-2 5 6 16,0 0 2-16,-3 5-1 15,2-5-5-15,0-2-8 16,4-2-38-16,-1-1-175 16,2-4-10-16,-3 3-86 15</inkml:trace>
          <inkml:trace contextRef="#ctx0" brushRef="#br0" timeOffset="-1061.36">434 644 779 0,'15'9'196'0,"8"0"60"15,-4-3-220-15,-1-1-22 0,-2 0-2 16,-4-2 25-16,-6-2 16 15,0-1 29-15,-3-1 12 16,-4-7 11-16,-4 0-23 16,-7-12-14-16,-5-4-28 15,-8-10-13-15,-1-1-15 16,-11-7-5-16,2 8-3 16,-10-1-2-16,4 9-1 0,-4 1 0 15,7 10 1-15,-1 3 0 16,10 5 2-16,-2-2-2 15,5 3 1-15,-1 1-2 16,4 2 0-16,1-1-1 16,8-1 1-16,5 4 0 15,4-1 0-15,5 1 1 16,5-3 0-16,9 3-1 16,4-1 0-16,10-1-3 15,4 2-1-15,13 1 0 16,-1 1 1-16,9 1 1 15,-4-1 1-15,0 4-1 16,-12-3 1-16,-3 1 0 16,-13-2-1-16,-4 2-1 15,-8-1 0-15,-5 5-2 16,-8 0 1-16,-3 6 1 0,-1 3 1 16,-9 7-1-16,-1 1 2 15,-5 12-2-15,-2-1 1 16,-7 10 0-16,3-5 2 15,-5 7 0-15,1-8 4 16,0 2 2-16,0-10 2 16,3 0 1-16,8-11 1 0,2-2-2 15,8-9 0-15,4-4 2 16,5-8 0-16,3-8 3 16,0-6 0-16,6-12-1 15,7-6-4-15,2-18-4 16,0 1-6-16,5-12-5 15,-4 4-3-15,-1-6 0 16,-3 13 1-16,1-5 3 16,-3 13 4-16,1-2 2 15,-2 10 1-15,4 1 2 16,-6 9 0-16,4-2 0 16,0 9-2-16,0-3-1 15,-4 6-2-15,2 1-2 16,-2 7-1-16,-4 1-2 15,1 7 0-15,1 2-1 16,-2 7 1-16,3 4 2 16,2 4 2-16,-4 4 2 15,3 3 3-15,0 7 1 0,3 3-1 16,0 17-1-16,3 1 1 16,2 11 1-16,-1-2 0 15,3 4 2-15,-2-12 0 16,8 2 0-16,-1-11-2 15,-1-4-2-15,-2-12-2 0,-4-5-11 16,-7-7-19-16,-1-7-79 16,-4-8-44-16,2-14-251 15,0-7 0-15</inkml:trace>
          <inkml:trace contextRef="#ctx0" brushRef="#br0" timeOffset="1453.39">1756 343 212 0,'1'-28'208'16,"-5"-1"-60"0,-7 1-28-16,-7 3-66 0,-5 5-45 15,-7 10 26-15,1 8 15 0,-6 14 34 16,2 7 9-16,-6 10 16 16,5 3-20-16,-3 10-6 15,8-4-30-15,6 7-11 16,10-7-18-16,7 1-5 15,14-10-11-15,9-3-4 16,4-12-3-16,12-6-1 16,-1-10-2-16,5-7-11 15,-5-5-6-15,-1-9 1 16,-4-2 0-16,-2-2 1 16,-4 2 13-16,-2-1 6 15,-5 6 2-15,-3 2 5 16,-5 5 3-16,-3 6 4 15,-8 0-2-15,-1 3 0 16,-3 4-4-16,-2 3 1 0,-1 0-2 16,2 5 9-16,4 4 2 15,3 6 6-15,2 4-2 16,2 10 4-16,2 7-5 16,3 10 8-16,2 3-1 15,1 16 4-15,2-2-4 0,5 4-4 16,-6-6-10-16,3-6-6 15,-3-15-7-15,3-6-1 16,-6-13-3-16,3-5-18 16,-6-10-22-16,2-7-67 15,-3-13-49-15,0-12-198 16,-4-14 1-16</inkml:trace>
          <inkml:trace contextRef="#ctx0" brushRef="#br0" timeOffset="1890.93">1842 261 821 0,'9'12'274'16,"2"-7"29"-16,1-3-198 16,-3 4-96-16,2 0-7 15,-5 2-2-15,2 15 5 0,-5 4 5 16,3 15 14-16,2 2 9 15,3 9 8-15,-1-7-3 16,6 0-4-16,1-14-12 16,0-7-5-16,0-13-6 15,3-10-8-15,-4-9-10 16,3-10-12-16,-2-6-4 16,-3-6-2-16,-2-2 7 0,0-4 12 15,-3 6 14-15,-1-6 8 16,3 8 2-16,-2-3 0 15,2 10-5-15,-2-3-5 16,0 12-6-16,-1 2-2 16,0 9-1-16,-1 3 2 15,3 6 2-15,0 9 2 16,1 2 2-16,0 10 1 16,0 2-2-16,-2 5-1 15,0-3-3-15,2-1-26 16,-3-10-25-16,4-9-89 15,-1-12-216-15,1-11 19 16</inkml:trace>
          <inkml:trace contextRef="#ctx0" brushRef="#br0" timeOffset="2612.07">2618 303 610 0,'-3'0'225'15,"-6"-2"21"-15,-5-6-160 32,-1 5-41-32,-1 0-30 15,-4 6 3-15,2 2 1 0,-5 15 20 16,3 3 5-16,-3 9 10 16,4 4-2-16,4 4-6 15,7-7-19-15,4 1 0 16,5-11-6-16,8-4-1 15,4-7-4-15,2-9-2 16,1-6-8-16,5-6-12 16,-3-8-8-16,2-12-21 15,-3-2-9-15,-1-8 0 16,-4 4 10-16,-1 0 6 16,-2 7 21-16,-1 4 11 15,-5 11 6-15,0 2 6 16,-2 11 2-16,-1 7 11 15,-1 6 3-15,2 9 8 0,2 4 0 16,2 5 3-16,1 0-9 16,8 7 1-16,0-4-5 15,7 6-1-15,1-9-6 16,6-2 1-16,-1-11-8 16,4-12-3-16,-5-10-16 15,2-15-17-15,-5-5-9 16,-2-16-8-16,-4 0-3 0,-1-14 6 15,-6 2 15-15,-2-10 6 16,-2 7 7-16,-4-7 2 16,1 12 3-16,-2 2 2 15,-1 14 2-15,-1 3 2 16,2 10 3-16,-2 7 2 16,-1 6 2-16,1 4 0 15,1 2-1-15,-2 10 4 16,2-2 0-16,2 11 0 15,-1 8 0-15,2 15-1 16,-1 1-3-16,4 21 2 16,0-3 0-16,5 6 1 15,0-10-2-15,6 1-4 16,0-16-5-16,1-3-11 16,-1-11-10-16,1-6-26 15,-2-10-25-15,1-8-82 0,-3-8-135 16,2-10-69-16,-3-2-77 15</inkml:trace>
          <inkml:trace contextRef="#ctx0" brushRef="#br0" timeOffset="2971.48">2577 309 931 0,'14'29'359'0,"15"-20"-45"16,6-12-245-16,14-12-189 15,5-5-79-15,12-2-2 16,-7 2 75-16,8 2 69 16,-7 10 90-16,3 7 56 15,-14 4 15-15,-1 6-17 16,-19 3-44-16,-4 4-8 15,-13-1-10-15,-6 6 6 16,-4 2-6-16,-4 4 8 16,-1-3 1-16,0 7 11 15,-1-3-6-15,0 2-3 16,3 0-10-16,-1-1-5 16,2-8-10-16,3-7-52 0,4-11-57 15,0-14-240-15,1-7 16 16</inkml:trace>
          <inkml:trace contextRef="#ctx0" brushRef="#br0" timeOffset="3266.37">3259 49 232 0,'6'0'272'0,"-1"2"-87"16,-5-4 10-16,0 2-111 15,-2 2-33-15,-1-1 18 16,-1 1 2-16,-2 1-10 16,1 0-23-16,-3 0-15 15,2-2-25-15,0-1-37 16,3-1-32-16,-3-4-105 15,4-1-80-15,2 1-31 16</inkml:trace>
          <inkml:trace contextRef="#ctx0" brushRef="#br0" timeOffset="4407.1">3413 240 682 0,'8'20'320'15,"-8"1"-25"-15,-8-6-153 16,-7 7-104-16,-4 4-40 16,2 11 1-16,3 1 1 15,2 10 3-15,6-5 1 0,4 2 2 16,5-8 0-16,4-7 2 15,3-13 1-15,4-9-3 16,3-14-8-16,5-16-21 16,-1-5-10-16,2-9-7 15,-4-1 1-15,-2 0 8 16,-5 10 22-16,-6-1 21 16,-4 8 13-16,-6 3 14 15,-3 3 5-15,-4 2 4 16,0 4-12-16,-4-5-8 15,4 0-14-15,0-4-6 16,2-1-18-16,0-5-37 16,7 6-20-16,1-5-49 15,1 6-22-15,3-3-19 0,5 7 29 16,2 1-2-16,6 6 46 16,8 7 31-16,2 7 37 15,7 8 29-15,-1 3 38 16,3 11 16-16,-7 0 2 15,3 7 12-15,-8 0-10 16,-5 9 13-16,-5-6-1 16,-3 5 17-16,-5-6-9 0,-2-1 5 15,0-13-20-15,0-3 3 16,0-13-19-16,2-2-3 16,-1-8-12-16,4-6-6 15,1-5-17-15,4-9-11 16,-1-1-11-16,3-8-11 15,-1 1-6-15,3-4-8 16,-2 5 3-16,2 3 1 16,-4 7 8-16,1-1 4 15,-4 8 9-15,1 3 2 16,-2 2 1-16,0 2 0 16,-1 3 0-16,1-3-1 15,-1-3-1-15,1 0 0 16,-3-4 0-16,1 3 1 15,-1 0 0-15,-3 1 2 16,1 0 2-16,0 2 2 16,0 2 1-16,1 2 0 0,-4-1-2 15,1 2-2-15,-1-1-2 16,-1 3-1-16,-1-3-1 16,1 0-1-16,-2 2 2 15,1-5 4-15,-1 0 2 16,1-2 2-16,1 2 2 15,0 0-1-15,1-5-3 16,4 0-1-16,-1 1-3 0,4 2-1 16,-2-1 1-16,3 4 0 15,1 4 1-15,2-1 2 16,-1-1 0-16,3 0 4 16,-2 7-2-16,2-1 1 15,-4-2-3-15,3 9-1 16,-1 2-3-16,0 7-3 15,-1-1 1-15,5 13-1 16,-3-3 2-16,1 1 6 16,-2-3 1-16,2-3 0 15,-3-6 1-15,3-4-1 16,0-6-5-16,1-5-5 16,0-7-7-16,5-7-20 15,-1-2-13-15,1-7-30 16,1 1-12-16,2-1-28 0,-4-2 0 15,-1-2-35-15,-5 2-16 16,-6 2-152-16,-7 1 28 16</inkml:trace>
        </inkml:traceGroup>
        <inkml:traceGroup>
          <inkml:annotationXML>
            <emma:emma xmlns:emma="http://www.w3.org/2003/04/emma" version="1.0">
              <emma:interpretation id="{05C6E5C3-841E-4E91-A21E-74BDB89ADB1F}" emma:medium="tactile" emma:mode="ink">
                <msink:context xmlns:msink="http://schemas.microsoft.com/ink/2010/main" type="inkWord" rotatedBoundingBox="15680,14126 18488,14118 18490,14876 15682,148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58.48">5802 358 324 0,'-13'-5'290'0,"-10"-5"-78"15,-3-4-39-15,-3-2-114 16,3 1-55-16,-2 1-1 16,4 8-1-16,-6 8 12 15,4 5 17-15,-1 10 27 16,2 5 8-16,3 5 8 15,4-2-9-15,4 4-15 16,3-3-26-16,4 2-8 16,5-3-6-16,7 1-4 0,1-8-2 15,5-3 0-15,6-7 0 16,0-8 0-16,1-4-2 16,7-12-15-16,-2-4-7 15,1-9-7-15,-2 0-4 16,-1-7-3-16,-5 7 19 15,-1 2 8-15,-6 8 8 16,2 2 11-16,-3 8 7 16,-1 4 4-16,0 5 3 0,-3 8 8 15,1 4 0-15,-2 8 6 16,0 5-1-16,0 10 10 16,2 1-7-16,1 5-4 15,0-4-9-15,3 0-9 16,0-9-13-16,1-8-16 15,-6-10-22-15,1-10-54 16,-5-10-19-16,-3-17-250 16,0-5 36-16</inkml:trace>
          <inkml:trace contextRef="#ctx0" brushRef="#br0" timeOffset="6361.66">5720-71 1195 0,'13'22'275'16,"2"4"101"-16,-3-5-344 15,2 5-31-15,-3-1-5 16,3 12-1-16,-2 3 2 16,2 12 0-16,0 3 3 15,-1 2 1-15,1-6 1 16,0-5-33-16,-2-15-16 15,4-10-60-15,1-8-41 0,4-13-114 16,4-3-10-16,6-4-54 16,-1 4-44-16,4-4 181 15,-3 4 90-15,7-2 176 16,-5-1 97-16,2-6-35 16,-4 2 9-16,-4-7-21 15,-13-4-41-15,-9-7-8 16,-10 2-18-16,-10-8-12 15,-4 7-9-15,-5-4 2 16,2 11-1-16,-2 3 9 16,1 11 4-16,-2 7 20 15,5 12-3-15,-6 5 8 16,4 7-11-16,1 7 0 16,1 0-17-16,0 5 2 15,9-1-9-15,6 4 5 16,9-4-12-16,6 0-5 0,7-9-13 15,5-4-4-15,-1-13-8 16,7-12-7-16,-2-10-6 16,2-13-5-16,-4-2-6 15,1-10-2-15,-10 3 4 16,-1-3 5-16,-6 8 5 16,-4-2 3-16,-2 6 3 15,-2 4 0-15,1 9 1 0,-4-1 0 16,2 12 1-16,-1 9 1 15,1-1 1-15,-2 7 2 16,1 3 5-16,5 8 3 16,2-4 1-16,1 11 4 15,8 4 0-15,3 1-6 16,-2-5-2-16,4-3-8 16,-3-10-23-16,1-10-52 15,-3-12-41-15,-5-10-152 16,-2-7-103-16,-6-12-38 15</inkml:trace>
          <inkml:trace contextRef="#ctx0" brushRef="#br0" timeOffset="6814.83">6323 213 334 0,'12'34'483'0,"5"3"-168"0,1-11 8 16,5 2-192-16,-3-5-99 15,2 5 3-15,-5-2 10 16,-3 6 15-16,-7-1 2 16,1 4 8-16,-6-7-11 15,-2-5-11-15,-2-8-22 16,-1-10-8-16,-2-10-10 16,-1-10-5-16,2-8-5 0,-4-11-7 15,2-3-5-15,0-4-8 16,3 5 1-16,0-4 2 15,4 7 5-15,2 0 6 16,2 9 6-16,2 4 1 16,1 12 2-16,6 6-1 15,1 7-1-15,7 4 0 16,-2 5 1-16,3 3-1 16,-3 3 2-16,1 9 2 15,-4 0 3-15,3 7 2 16,-4 2 0-16,-3 2 0 15,0-6-3-15,-6-2-3 16,-2-12-4-16,0-7-17 16,-4-10-17-16,1-6-26 15,-2-8-13-15,1-5-38 0,2-1-4 16,4-7-243 0,-3-1 67-16</inkml:trace>
          <inkml:trace contextRef="#ctx0" brushRef="#br0" timeOffset="5127.15">5081-31 639 0,'1'35'247'16,"2"15"4"-16,2-3-153 16,-2 16-75-16,2-3-22 15,1 3 3-15,0-7 2 16,-1-1 29-16,-2-12 9 16,0-3 14-16,-5-11 3 0,-1-4 6 15,-3-11-25-15,0-7 0 16,0-7-10-16,-2-9 1 31,2-6-8-31,3-8-2 16,4-5-9-16,5-6-9 15,7-3-11-15,7-3-22 16,-2 3-13-16,8-4-14 16,0 7-1-16,5 5-2 15,-2 7 17-15,8 5 6 16,-4 10 9-16,2 11 1 15,-3 6 6-15,-3 10 0 16,-7 9 4-16,-7 8 2 16,-12-5 5-16,-10 12 2 15,-9-4 3-15,-13 5 3 16,-5-7 3-16,-6 4 3 0,-3-13 1 16,0-3 1-16,5-10-1 15,-5-10-1-15,9-9-8 16,3-8-55-16,8-4-53 15,5-7-157-15,13 1-19 16</inkml:trace>
          <inkml:trace contextRef="#ctx0" brushRef="#br0" timeOffset="7799.31">6945 184 1142 0,'-1'22'245'0,"1"-7"103"16,-8-4-337-16,-3 1-19 15,1-1 0-15,-4 9 1 16,1-3 3-16,0 7 7 15,3 3 7-15,1 2 12 16,6-5 4-16,3 7 5 16,5-6-3-16,2 4-2 15,6 0-12-15,4 2-4 16,3-2-4-16,6-1 0 16,1-7 1-16,10-5 0 15,-3-9-1-15,5-13-3 16,-4-6-3-16,3-10-3 15,-8-4-2-15,-3-6-1 16,-4 3 3-16,-3-4 1 16,-7 4 1-16,-3-3-1 0,-4 6 0 15,-4-3-1-15,-2 4 0 16,-2 2 0-16,-1 8 0 16,-4 1 1-16,-3 9-1 15,-2 7 0-15,-2 1 1 16,-4 4 1-16,-1 3 1 15,-2 0 0-15,1-2 1 16,-3 7 0-16,4-2 0 0,1 10 2 16,4-3 3-16,6 9 4 15,5-1 3-15,6 1 6 16,2-3 1-16,7 3 2 16,2-6-3-16,8 2-3 15,1-4-4-15,9 2-1 16,0-6-3-16,5 0 0 15,-1-4-1-15,0-7 2 16,0-5-2-16,5-2 0 16,-5-10-1-16,2-9-2 15,-3-5-2-15,-1-5-2 16,-9-4-1-16,1-5 0 16,-9 6-1-16,-2-4 0 15,-2 6 2-15,-1 0 0 16,-3 7-1-16,-1 1 2 15,-4 7-1-15,-1 2-2 16,-3 5 0-16,-3 6-1 0,-1-2 1 16,-5 1-2-16,-4 1 1 15,-1 0 0-15,-1 0 1 16,-2 4 1-16,0 1 0 16,-1 4 1-16,1 3 0 15,-2 8 0-15,-1-6-1 16,4 10 2-16,0-2-1 0,4 2 1 15,4 1 1-15,2 5 0 16,5-4 1-16,4 7 3 16,3-4 2-16,4 3 1 15,6-3 2-15,4 2 0 16,1-7-1-16,7-2-1 16,-3-8-3-16,5-5-1 15,1-9-6-15,3-10-18 16,-2-7-11-16,5-9-25 15,-5-2-14-15,-1-7-37 16,-6 4-12-16,-5-1-41 16,-11 9 5-16,-8-5-57 15,-7 8-110-15,-9-2 38 16</inkml:trace>
          <inkml:trace contextRef="#ctx0" brushRef="#br0" timeOffset="8064.96">7276 54 903 0,'12'12'305'0,"-10"-4"30"0,8-4-213 15,1-2-110-15,9-2-11 16,3-2-3-16,2-2-9 16,-1-1-14-16,9-3-49 15,-6-1-27-15,6-5-120 16,-1 0-103-16,3-1-24 16</inkml:trace>
        </inkml:traceGroup>
        <inkml:traceGroup>
          <inkml:annotationXML>
            <emma:emma xmlns:emma="http://www.w3.org/2003/04/emma" version="1.0">
              <emma:interpretation id="{F7EE6DCA-9B1A-499D-AAAD-E28FBB20C9C1}" emma:medium="tactile" emma:mode="ink">
                <msink:context xmlns:msink="http://schemas.microsoft.com/ink/2010/main" type="inkWord" rotatedBoundingBox="18746,15009 18872,15008 18873,15049 18747,15050"/>
              </emma:interpretation>
              <emma:one-of disjunction-type="recognition" id="oneOf2"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8971.31">8118 814 976 0,'12'30'378'0,"2"-20"6"15,3-11-245-15,-4-7-206 16,2-3-68-16,-3 2-48 16,4 2-76-16,-6 3-1 15,0 3-51-15,-3 1 3 16</inkml:trace>
        </inkml:traceGroup>
        <inkml:traceGroup>
          <inkml:annotationXML>
            <emma:emma xmlns:emma="http://www.w3.org/2003/04/emma" version="1.0">
              <emma:interpretation id="{961CA853-80FD-4677-B2BE-68F361EF1473}" emma:medium="tactile" emma:mode="ink">
                <msink:context xmlns:msink="http://schemas.microsoft.com/ink/2010/main" type="inkWord" rotatedBoundingBox="18748,14128 18796,14127 18797,14754 18750,1475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736.91">8160-68 733 0,'-11'11'236'0,"3"0"31"15,2 4-180-15,1 2-75 16,-1 6 9-16,2 2 8 16,4 8 25-16,0 7 8 0,1 14 2 15,1 2-10-15,2 3-11 16,-1-5-25-16,2-1-11 16,0-15-6-16,2-1-45 15,1-11-31-15,-2 2-77 16,-3-7-185-16,2 4 7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8:12.75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E2FE43-9461-40E3-9DE7-E3BAE1DBC0CA}" emma:medium="tactile" emma:mode="ink">
          <msink:context xmlns:msink="http://schemas.microsoft.com/ink/2010/main" type="writingRegion" rotatedBoundingBox="9093,9398 18233,8909 18567,15142 9426,15631"/>
        </emma:interpretation>
      </emma:emma>
    </inkml:annotationXML>
    <inkml:traceGroup>
      <inkml:annotationXML>
        <emma:emma xmlns:emma="http://www.w3.org/2003/04/emma" version="1.0">
          <emma:interpretation id="{639F007D-9774-4F48-8890-45675E784B8B}" emma:medium="tactile" emma:mode="ink">
            <msink:context xmlns:msink="http://schemas.microsoft.com/ink/2010/main" type="paragraph" rotatedBoundingBox="11091,9291 17125,8968 17178,9963 11144,10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0B4F65-3612-4389-9FC0-8E80E771A5D6}" emma:medium="tactile" emma:mode="ink">
              <msink:context xmlns:msink="http://schemas.microsoft.com/ink/2010/main" type="line" rotatedBoundingBox="11091,9291 17125,8968 17178,9963 11144,10286"/>
            </emma:interpretation>
          </emma:emma>
        </inkml:annotationXML>
        <inkml:traceGroup>
          <inkml:annotationXML>
            <emma:emma xmlns:emma="http://www.w3.org/2003/04/emma" version="1.0">
              <emma:interpretation id="{1BBDA8B5-F1AD-4A78-8893-3606B70FF80B}" emma:medium="tactile" emma:mode="ink">
                <msink:context xmlns:msink="http://schemas.microsoft.com/ink/2010/main" type="inkWord" rotatedBoundingBox="11091,9291 17125,8968 17178,9963 11144,10286"/>
              </emma:interpretation>
            </emma:emma>
          </inkml:annotationXML>
          <inkml:trace contextRef="#ctx0" brushRef="#br0">-1642-2127 368 0,'26'-7'95'16,"-2"-5"29"-16,-6-2-101 15,-6 0 1-15,-7 5 1 0,-14 4 8 16,-10 7 2-16,-16 13 4 16,-7 6-10-16,-14 14 19 15,2 0 0-15,-7 14 17 16,5-2 1-16,-5 11 6 16,7-4-19-16,-6 19-5 15,10-4-21-15,-1 16-6 16,14-4-13-16,6 6-4 15,13-12-4-15,13-5-3 16,14-20 0-16,8-6-32 16,10-14-54-16,4-9-161 15,0-7 6-15</inkml:trace>
          <inkml:trace contextRef="#ctx0" brushRef="#br0" timeOffset="1265.76">-1424-1711 435 0,'-3'-9'95'0,"-11"2"38"15,-2 2-126-15,-5 1-8 16,-4 1 1-16,-4 3 8 15,1 2 13-15,-6 3 27 16,1 2 8-16,-5 7 14 16,3 3 0-16,-2 8-2 15,6 3-25-15,1 10-6 16,9 1-13-16,2 4-5 16,8-3-6-16,6-1 11 15,10-11 2-15,8-6 14 16,4-6 2-16,6-9 3 15,5-5-11-15,7-6-3 16,-2-3-15-16,7-12-6 16,0-2-7-16,2-15-1 0,-3-1-1 15,4-12 1-15,-6 0 3 16,1-9 2-16,-8 6 1 16,0-7-1-16,-9 6 0 15,0 3-1-15,-7 9-2 16,2 1 0-16,-4 11 1 15,-5 4 4-15,-2 4 0 16,-3 4 1-16,-6 8-1 16,1 4-1-16,-1 3-4 15,1 5-2-15,-2 4-2 0,-2 6-2 16,0 6 1-16,-4 7 0 16,-1 9 0-16,-2 16 0 15,2-4 1-15,-1 9 1 16,8-2 0-16,3-2 1 15,6-15 1-15,6 0 1 16,1-13-1-16,5-6 2 16,-2-6-1-16,-2-5 1 15,-2-4-2-15,6-3 1 16,-4-3-2-16,2-3 0 16,2-4-1-16,1-4 0 15,-4-2-1-15,2-6 1 16,-1-1 0-16,-1-3 0 15,-6 1 0-15,0 1 0 0,-4 5 0 16,1 1-1-16,-3 6 0 16,-2-2-1-16,-1 9 0 15,0-1 0-15,0 3 1 16,-3 5 0-16,3 3 0 16,1 4 0-16,-1-1 0 15,2 10 0-15,0 1 0 16,2 6 0-16,1 2 0 0,6 5 0 15,-4-4 0 1,0 0 0-16,-1-7-1 0,-1-2-9 16,-4-9-17-16,1-3-54 15,1-8-46-15,-2-8-185 16,6-7 0-16</inkml:trace>
          <inkml:trace contextRef="#ctx0" brushRef="#br0" timeOffset="1468.9">-1073-1992 786 0,'-1'22'248'0,"2"-11"-1"0,5-13-250 16,-1 6-156-16,0-4-117 15,0-6 0-15,1 6-87 16</inkml:trace>
          <inkml:trace contextRef="#ctx0" brushRef="#br0" timeOffset="2578.94">-893-2192 402 0,'0'9'230'0,"2"2"-32"16,2-6-72-16,-3 7-85 15,-1 4-21-15,-3 10 16 16,-2 6 11-16,-1 13 21 16,-1 2-4-16,-1 14 3 0,2-1-14 15,1 4-10-15,5-8-21 16,2 0-6-16,5-14-8 15,3-7 0-15,4-12-1 16,2-6 0-16,0-8-1 16,1-7 0-16,-3-6-2 15,4-8-4-15,-1-9-7 16,1-11-4-16,1-6-1 0,2-7 1 16,-9 1 3-16,2 2 5 15,-5 7 4-15,-6 2-1 16,-1 12 1-16,0 2 0 15,-2 8 1-15,0 6 1 16,-2 5 1-16,0 2 2 16,1 6 0-16,1 1 1 15,-4 3-1-15,1 11 2 16,1 3-2-16,2 9 3 16,0 2-2-16,3 5 1 15,4-9-1-15,4-3 0 16,3-11-3-16,3-5 2 15,-1-11 0-15,3-4 1 16,0-10 0-16,1-6 1 16,-5-3-2-16,3-6-2 15,-6-2-1-15,-3-1-1 0,0 6-3 16,-2 0 0-16,-6 8-1 16,3 6-2-16,-1 9 0 15,-4 5 2-15,-5 6 0 16,5 6 1-16,1 0 1 15,-2 6 0-15,0-4 1 16,7 2-1-16,4-1 0 16,3-1 1-16,2-5 0 0,7-2 0 15,2-5 1-15,1-4 0 16,-1-8-1-16,9-4 1 16,-4-5-1-16,3-8-1 15,-1-4-1-15,-1-8-3 16,-6 3 0-16,-4 0-1 15,-6 4 2-15,-6 1 0 16,-7 9 2-16,-4 3 0 16,-3 1 0-16,0 6-2 15,-3 6 1-15,-1-1-2 16,-1 2 1-16,0 5-1 16,-1 2 2-16,1 4 1 15,-2-1 3-15,0 8 0 16,7-1 1-16,-3 4-1 15,3 0 0-15,3 7-2 16,6-5-1-16,0 1 1 0,5-1 1 16,5 3-2-16,2-5 2 15,3 0-1-15,1-5 0 16,5-4-1-16,-1-5 0 16,5-5-7-16,-5-6-13 15,6-6-39-15,-3-3-28 16,-1-9-105-16,-3-1-105 15,-2-5-15-15</inkml:trace>
          <inkml:trace contextRef="#ctx0" brushRef="#br0" timeOffset="2830.43">-257-2080 424 0,'-12'5'261'0,"9"-3"-45"16,11-5-62-16,12-2-128 16,4 1-23-16,13 1 1 15,3-3-2-15,6-4-15 0,-3-2-27 16,3-6-75-16,-10 1-103 15,-4-3-16-15</inkml:trace>
          <inkml:trace contextRef="#ctx0" brushRef="#br0" timeOffset="3739.08">661-1795 159 0,'5'-4'60'0,"-3"-3"4"16,0-3-25-16,-1 0-19 15,-1-6 40-15,0 2 23 0,-1-4 39 16,-3 1 8-16,-4-1-10 16,-3 3-35-16,-10 4-24 15,0 8-39-15,-12 3-14 16,1 7-5-16,-6 10 7 15,3 1 4-15,-3 6 5 16,8 1 1-16,0 3 0 16,9-6-5-16,4 3 5 15,4-8-1-15,6 6 2 16,9-6-2-16,2 8-3 16,4-4-9-16,6 3-3 15,4-3-3-15,6-5 2 16,3-13 0-16,8-4 1 0,1-6 0 15,3-13 2-15,-6-4-1 16,5-6 5-16,-10-5 1 16,-1-8 4-16,-10 1 0 15,-1-4 1-15,-6 4-4 16,-3-7 2-16,-2 2-2 16,-1-7 4-16,-4 4 0 0,0-3 6 15,0 11-4-15,-4 6-1 16,-1 11-4-16,2 6-3 15,-1 8-5-15,-1 6-2 16,3 7-2-16,-1 7 0 16,-1 5 1-16,-1 15-1 15,-2 8 0-15,0 19 2 16,0 2 0-16,-2 13 1 16,2-10 1-16,7 6 0 15,4-20-1-15,5-4-2 16,3-16-19-16,3-6-59 15,1-13-41-15,5-6-79 16,0-5-63-16,4-4-27 16,-3 0-30-16</inkml:trace>
          <inkml:trace contextRef="#ctx0" brushRef="#br0" timeOffset="4207.87">1079-1916 382 0,'8'-7'202'15,"-9"0"6"-15,1 4-94 16,-7-1-17-16,-6 1-37 16,1 1-11-16,-2 2-16 15,-3 2-3-15,-2 0-4 0,-4 8 4 16,0 4-3-16,-5 7 0 16,4 5-4-16,-4 9-1 15,7-3-8-15,2 4-2 16,6-4-4-16,6-4-1 15,7-7-1-15,6-6 2 16,4-6 0-16,6-5 4 16,-1-8-1-16,8-5-1 15,0-3-4-15,5-9-3 16,-5-1-6-16,5-6-1 16,-2 1-1-16,-2-2 1 15,-6 3 2-15,1 3 1 16,-10 5 1-16,-2 4 1 15,-4 9 0-15,-5 2 6 16,-5 4 2-16,0 5 4 16,0 1 2-16,-3 3 0 15,3 4-3-15,2 5-3 16,-1 1-4-16,1 9 0 0,2 3-2 16,3 6-2-16,-2-3-2 15,4-2-22-15,-2-12-29 16,3-9-78-16,1-13-60 15,4-12-111-15,1-4-38 16</inkml:trace>
          <inkml:trace contextRef="#ctx0" brushRef="#br0" timeOffset="4661.02">1219-1942 764 0,'-4'14'162'0,"1"4"76"16,-3-3-226-16,1 8-1 16,0 2 5-16,-2 4 22 15,0-1 5-15,0 7 13 16,0-10 0-16,2-4-5 16,1-9-21-16,6-3-5 15,1-11-13-15,6-7-2 16,2-3-2-16,4-11-1 15,-1-1-4-15,4-8-1 16,-3 4-1-16,3-3-3 16,-4 5 0-16,2 3-1 0,-4 5 0 15,2 3-1-15,-4 6 2 16,4 4 0-16,-1 1 1 16,2 3 0-16,-1-1 0 15,4 4 0-15,-2 1 1 16,-1 6-1-16,-4 3 1 15,-3 14 0-15,-4 7 2 0,-6 9-2 16,-3-2 1-16,0 2-1 16,-2-12-1-16,1-9-3 15,3-11-10-15,-1-8-55 16,4-10-49-16,-3-8-186 16,1-5-7-16</inkml:trace>
          <inkml:trace contextRef="#ctx0" brushRef="#br0" timeOffset="5135.5">1675-2052 550 0,'15'2'159'0,"-2"-7"31"31,-12-4-143-31,-4 0-48 16,-1 4 3-16,-4 5 10 0,-6 5 10 0,-6 11 23 16,-2 0 9-16,-4 5 4 15,-1 0-9-15,1 3-10 16,9-10-19-16,3 0-6 16,7 0-7-16,0-5 2 15,7-1-2-15,3 5 0 16,1 1-3-16,3-4-2 15,3 1-4-15,6 1-3 16,1-7 0-16,4 4 0 16,0 0 1-16,0 1 1 15,-5 0 3-15,0 11 0 16,-8-1 0-16,-2 2 1 16,-5 3 0-16,-4-1 1 15,-1-3-1-15,-6-3 0 16,-2-8 1-16,-2 1-1 0,-4-10-1 15,-3-6-17-15,2-4-15 16,-2-5-30-16,4-3-19 16,-3-2-53-16,3 3-15 15,-1 0-64-15,6 6 18 16,2 3-37-16</inkml:trace>
          <inkml:trace contextRef="#ctx0" brushRef="#br0" timeOffset="5696.35">1982-1692 370 0,'0'9'191'0,"6"-1"18"16,7 3-66-16,7-8-65 15,4-4-13-15,15-5 11 16,-1-6-25-16,13-7 14 16,-6-4-5-16,8-6 0 15,-11-5-19-15,1-9-9 16,-13 1-23-16,1-11-6 0,-8 3-3 15,0-11-1-15,-6 8-1 16,-3-4-2-16,-7 8-1 16,-3 7-5-16,-11 14-1 15,-7 5 0-15,-4 9 1 16,-4 0 2-16,-3 5 4 16,1 4 1-16,3 5 2 15,-2 2 0-15,6 3 2 0,1 9 1 16,5 4 1-16,1 10 2 15,5 5 0-15,3 16 1 16,0 0-1-16,7 10 4 16,1-5 1-16,4 7 4 15,1-12 1-15,8 4 2 16,-2-13-4-16,1-2-3 16,-3-12-6-16,5-3-5 15,-8-9-15-15,-3-7-53 16,-2-7-63-16,-4-5-168 15,-6-11-13-15</inkml:trace>
          <inkml:trace contextRef="#ctx0" brushRef="#br0" timeOffset="5883.84">2442-2371 774 0,'3'0'162'16,"4"1"46"-16,-3 1-241 16,5 9-44-16,-1 1-8 15,1 7-36-15,-2 4-61 16,-3 5-3-16,-6-7-46 0</inkml:trace>
          <inkml:trace contextRef="#ctx0" brushRef="#br0" timeOffset="6637.54">2949-1950 300 0,'-7'-16'75'16,"-4"-2"26"-16,-1-3-74 16,-2 2 7-16,-5 3 15 0,1 8 10 15,-6 9 23-15,-1 8-8 16,-6 3 8-16,-1 8-17 16,-1 2-7-16,5 6-21 15,-1 0 6-15,11 2-12 16,4 1 1-16,9-4-4 15,7-3-1-15,8-3-8 16,9-4 1-16,6-4-3 16,5-6 0-16,1-7-5 0,4-6-3 15,-7-4-5-15,2-4 0 16,-6 0 0-16,1-3 1 16,-4 1 0-16,1-5 0 15,-3 3 0-15,-5-1 0 16,0 2-1-16,-3-1 0 15,-6 8-1-15,-3-1 4 16,-2 10-1-16,-4 4 3 16,-3-1 1-16,0 5 5 15,0 1 0-15,-1 8 4 16,-1 0-1-16,2 10 1 16,3 0-4-16,4 2-2 0,2-10-4 15,9 4 0-15,-1-11-1 16,8-4 0-16,-1-9 0 15,6-1 0-15,-4-10-3 16,4-4-1-16,-4-4-3 16,-3-3-2-16,0 1 0 15,-1-2-2-15,-6 3 1 0,0 4-2 16,-4 9 2-16,-2 2-1 16,-4 9 0-16,-3 5 2 15,-3 2 1-15,4 7 2 16,-1-1 1-16,2 10-1 15,2-2-1-15,0 5-1 16,4-4-2-16,-1-1-16 16,3-11-23-16,1-3-79 15,3-8-51-15,1-6-135 16,-3-5-36-16</inkml:trace>
          <inkml:trace contextRef="#ctx0" brushRef="#br0" timeOffset="6887.58">3089-2218 804 0,'24'13'249'16,"-5"-3"38"-16,-7-5-204 16,4 0-94-16,0-3-38 15,-6-5-78-15,3-4-45 0,-5-4-113 16,-6-1-38-16</inkml:trace>
          <inkml:trace contextRef="#ctx0" brushRef="#br0" timeOffset="7326.58">3302-2081 573 0,'9'10'168'0,"1"-3"24"16,-3-4-151-16,2 8-59 15,-4-1 2-15,-3 10 17 16,-4-1 24-16,0 5 40 16,-3 1 8-16,0 3 7 0,-2-9-11 15,0 4-15-15,2-4-30 16,-1-5-4-16,5-5-6 16,-5-2 5-16,1-6 5 15,2-4 17-15,1-1 3 16,-2-8 5-16,4 2-8 15,6-6-7-15,-5 0-19 0,8-8-6 16,3 3-9-16,4-5-2 16,0-1-1-16,10 1-2 15,-3 3 1-15,1 4-2 16,-3 3 1-16,7 6-18 16,-7 5-10-16,3 1-25 15,-3 1-21-15,2 1-71 16,-5 0-99-16,-3 2-41 15,-4-1-68-15</inkml:trace>
          <inkml:trace contextRef="#ctx0" brushRef="#br0" timeOffset="8201.67">2503-2303 486 0,'9'5'134'0,"0"0"39"16,1-1-141-16,-1-1-2 15,0 1 4-15,-2 1 23 16,-2 0 9-16,2 2 16 15,-4 0 0-15,4 2-11 16,-2-2-31-16,2 2-14 16,-1-1-16-16,1 3-5 15,-6 1-5-15,-4 9-1 0,-4 2 0 16,-9 6-1-16,-1 1 0 16,-1 1-10-16,6-6-18 15,2-4-50-15,8-12-43 16,2-8-43-16,3-9-87 15,6-15-6-15</inkml:trace>
          <inkml:trace contextRef="#ctx0" brushRef="#br0" timeOffset="8983.01">3569-2408 247 0,'-2'-11'202'15,"4"8"-41"-15,0-1 17 16,0 3-122-16,6 2 21 16,3 3 3-16,1 1 5 15,4 4-15-15,3 7-11 16,-1 1-21-16,1 13-3 0,-2 5-12 15,2 17 3-15,-1 2-2 16,-4 18 8-16,-2-4 4 16,-8 5 10-16,-4-8-2 15,-6 8 5-15,-4-12-7 16,-8 4 5-16,1-11 0 16,-7 2-10-16,-3-14-8 0,-1-5-2 15,4-11-11-15,1-2-11 16,4-13 3-16,1-1-4 15,8-6-6-15,1-4-22 16,6-5-25-16,6-1-97 16,2-4-220-16,6-8 20 15</inkml:trace>
        </inkml:traceGroup>
      </inkml:traceGroup>
    </inkml:traceGroup>
    <inkml:traceGroup>
      <inkml:annotationXML>
        <emma:emma xmlns:emma="http://www.w3.org/2003/04/emma" version="1.0">
          <emma:interpretation id="{976ED48F-8AA6-4CA8-92FC-CB4326C6E3C0}" emma:medium="tactile" emma:mode="ink">
            <msink:context xmlns:msink="http://schemas.microsoft.com/ink/2010/main" type="paragraph" rotatedBoundingBox="9180,11385 17594,10794 17776,13387 9362,13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B5150-E8CA-4C6E-8C5F-9B26DFCD0678}" emma:medium="tactile" emma:mode="ink">
              <msink:context xmlns:msink="http://schemas.microsoft.com/ink/2010/main" type="line" rotatedBoundingBox="9180,11385 17594,10794 17776,13387 9362,13978"/>
            </emma:interpretation>
          </emma:emma>
        </inkml:annotationXML>
        <inkml:traceGroup>
          <inkml:annotationXML>
            <emma:emma xmlns:emma="http://www.w3.org/2003/04/emma" version="1.0">
              <emma:interpretation id="{3875E908-A07E-41B2-BFF0-B72BB4071CB8}" emma:medium="tactile" emma:mode="ink">
                <msink:context xmlns:msink="http://schemas.microsoft.com/ink/2010/main" type="inkWord" rotatedBoundingBox="9221,11961 10323,11883 10445,13618 9342,13696"/>
              </emma:interpretation>
            </emma:emma>
          </inkml:annotationXML>
          <inkml:trace contextRef="#ctx0" brushRef="#br1" timeOffset="-89489.87">-3811 748 359 0,'-6'-2'158'0,"5"2"-8"0,2-5-76 15,6 5-61-15,-1-3-11 16,4 4 9-16,-1 3 12 16,1 3 21-16,1 2 11 0,1 11 11 15,-3 5-5-15,0 8-4 16,-2 0-21-16,0 9-9 16,-2-3-3-16,4-3 11 15,-4-3-1-15,0 2 2 16,-2-10 1-16,1-1-5 15,-4-4-13-15,2-6 2 16,1-6 4-16,1-4 8 16,1-8 0-16,4-8 9 15,-1-5-4-15,3-10-4 16,1-4-10-16,2-8-5 16,0 3-10-16,4-3-4 15,-1 6-4-15,2-3-1 16,-3 8 0-16,3 1-1 0,-5 6 0 15,2-1-4-15,-7 8-4 16,1 0-18-16,-3 2-11 16,-2-1-30-16,-3 6-21 15,2 2-46-15,-6 5-16 16,0 2-138-16,0 5 18 16</inkml:trace>
          <inkml:trace contextRef="#ctx0" brushRef="#br1" timeOffset="-89081.58">-3331 542 537 0,'6'19'188'16,"-1"-8"13"-16,3 4-121 0,3-2-78 15,6 6 0-15,-1-4-1 16,7 10 13-16,-4-1 12 15,6 10 11-15,-4-3 4 16,0 7 3-16,-7-4-11 16,0 8-13-16,-11-6-11 0,-3 6-5 15,-7-5-3-15,-9 3-1 16,-5-5-2-16,-8 3-38 16,-5-8-41-16,-8 0-126 15,-1-9-40-15,-11-6-69 16</inkml:trace>
          <inkml:trace contextRef="#ctx0" brushRef="#br1" timeOffset="-88585.14">-3962 509 749 0,'-3'-2'141'16,"5"4"34"-16,-6 1-239 0,1 6-31 16,-4 1 3-16,-4 13 19 15,-3 2 41-15,2 13 62 16,-6 2 24-16,-3 16 23 15,4 2 3-15,-6 8-5 16,6-8-37-16,1 6-13 16,11-9-22-16,5 6-6 15,10-7-5-15,17 7-12 16,2-10-15-16,13 4-50 16,0-13-124-16,12 2-2 15,-10-14-80-15</inkml:trace>
          <inkml:trace contextRef="#ctx0" brushRef="#br1" timeOffset="-87131.87">-3567 1611 489 0,'2'2'124'0,"-2"1"38"15,2 1-137-15,0 3-20 16,-1 0-3-16,-1 1-2 16,0 5 15-16,2 6 34 15,-4 0 14-15,2 14 20 16,-1 0 6-16,1 9-10 15,-2-3-35-15,0 4-11 16,2-9-19-16,0 2-2 16,0-10-4-16,0 1 1 15,-2-8-1-15,2 2 3 16,0-7 1-16,-1-2 6 16,-1-3 1-16,2-2 8 15,-2-6-2-15,0-4 2 16,1-6-7-16,-1-8-2 15,2-6-7-15,0-14-2 0,3-3-5 16,4-10-1-16,0 1-1 16,4-7-2-16,5 5 0 15,5-3-2-15,-2 9 0 16,12-4-1-16,2 7 0 16,1-4-1-16,-5 6 0 15,8 7-2-15,-7 10 1 0,-4 7-1 16,-5 16 0-16,2 11 1 15,-11 5 1-15,-7 12 1 16,-7 0 1-16,-8 8 0 16,-8 1 2-16,-8 1 1 15,-4-3 1-15,-4 2 1 16,0-9-1-16,-4 2 0 16,3-6-1-16,-2-6 0 15,7-6-1-15,1-5-1 16,8-6-1-16,3-4-17 15,8-2-13-15,6-4-39 16,3 0-19-16,6-1-27 16,2-1-3-16,7 1-134 15,0-1 30-15,7 1-46 16</inkml:trace>
          <inkml:trace contextRef="#ctx0" brushRef="#br1" timeOffset="-86706.29">-3084 1319 464 0,'1'11'206'15,"5"-4"-9"-15,1 3-87 16,1 4-103-16,5 5-4 16,-1 1 4-16,0 9 34 15,2 1 17-15,-3 14 22 16,-3-3 5-16,-2 14 2 15,-5-6-35-15,-4 6-15 16,-4-6-22-16,-7 4-5 16,-2-11-7-16,-12 7-2 15,0-11-1-15,-12 4-19 16,2-9-13-16,-11 4-27 16,1-11-14-16,-6-3-44 0,5-8-29 15,-5-4-115-15,5-8 10 16</inkml:trace>
          <inkml:trace contextRef="#ctx0" brushRef="#br1" timeOffset="-86312.23">-3785 1366 685 0,'-7'18'188'0,"0"-2"41"16,-5 4-178-16,-1 3-55 0,-1 5-1 15,-1 5 5-15,-1 11 3 16,2 0 13-16,4 13 13 16,3 1 2-16,5 14 2 15,9-8-2-15,10 13-13 16,4-12-13-16,9 3-4 16,3-14-8-16,7-5-72 15,-3-16-75-15,8-9-109 16,-3-10-58-16</inkml:trace>
        </inkml:traceGroup>
        <inkml:traceGroup>
          <inkml:annotationXML>
            <emma:emma xmlns:emma="http://www.w3.org/2003/04/emma" version="1.0">
              <emma:interpretation id="{2B89D64A-C597-4F03-95D0-63641475EB8A}" emma:medium="tactile" emma:mode="ink">
                <msink:context xmlns:msink="http://schemas.microsoft.com/ink/2010/main" type="inkWord" rotatedBoundingBox="13125,11108 17594,10794 17776,13387 13307,13700"/>
              </emma:interpretation>
            </emma:emma>
          </inkml:annotationXML>
          <inkml:trace contextRef="#ctx0" brushRef="#br1" timeOffset="-82608.71">1514 594 765 0,'10'27'195'0,"-6"-5"56"15,-4 13-210-15,0 5-43 16,-4 16 0-16,-3 5 0 16,-1 16 1-16,-3-3 2 0,-3 11 19 15,2-15 12-15,-4 3 19 16,2-20 6-16,0-6 7 15,2-19-16-15,-2-5-10 16,5-13-16-16,-1-8-3 16,3-9-4-16,2-12 8 15,1-9 2-15,2-14 0 16,4-5-3-16,2-18-4 16,3 4-11-16,5-13-6 15,4 12-5-15,6-7-2 16,3 12-1-16,6-4-4 15,1 10 1-15,8-7-6 16,-3 11 1-16,6-5 1 16,-1 13 4-16,2 3-4 15,-13 13 0-15,1 13-4 16,-13 15-1-16,-10 19 1 16,-9 16 4-16,-7 16 4 0,-9 4 7 15,-7 6 2-15,-1-8 4 16,-11-1 3-16,-2-9 0 15,-8-5 0-15,3-11-2 16,-9-3-9-16,11-11-15 16,-2-8-31-16,12-5-16 15,4-6-50-15,10-8-70 0,8 0-105 16,6-6-5-16</inkml:trace>
          <inkml:trace contextRef="#ctx0" brushRef="#br1" timeOffset="-82046.13">1753 685 519 0,'13'9'143'0,"-5"0"50"16,3 5-125-16,-4 0-22 15,0 5 9-15,-6 0 0 16,3 14 7-16,-2 2-12 15,1 17 0-15,-5 3-7 16,8 11-5-16,-1-5-18 16,4-1 3-16,1-13 0 0,6-4 12 15,0-13 4-15,1-9 13 16,-1-7-4-16,1-9 3 16,-1-8-6-16,-2-15 18 15,-2-6-2-15,2-18 13 16,-5-5-4-16,1-16-5 15,-1 3-23-15,2-8-18 16,-3 4-16-16,3-6-5 16,-1 9-3-16,1 1-6 15,-4 17 4-15,2 6-3 16,-4 16-1-16,-2 5-14 16,-3 11-11-16,0 0-34 15,0 1-24-15,-1 6-69 16,-1 2-36-16,0 8-187 15,0 9 14-15</inkml:trace>
          <inkml:trace contextRef="#ctx0" brushRef="#br1" timeOffset="-81280.44">2285 898 128 0,'-9'5'205'16,"4"-3"-21"-16,1 2 32 15,4-3-37-15,2 1-20 16,7 3-62-16,3-1-22 16,2-2-45-16,3-4-13 15,6 0-11-15,0-3-5 0,3 1-10 16,0-6-35-16,-1-1-28 15,1-2-101-15,0-3-85 16,0-7-24-16</inkml:trace>
          <inkml:trace contextRef="#ctx0" brushRef="#br1" timeOffset="-80967.91">2133 1129 701 0,'24'2'232'0,"11"-6"-7"16,2-3-192-16,8-5-130 15,-1 1-21-15,5-3 10 16,-7 6 25-16,0-5 43 16,-7 5 47-16,0-5 18 15,-9 3 5-15,-4-6-52 16,-4 4-130-16,-4-2-14 16,-4 5-91-16</inkml:trace>
          <inkml:trace contextRef="#ctx0" brushRef="#br1" timeOffset="-80452.23">2701 869 870 0,'3'3'182'0,"4"-1"79"15,-2 5-259-15,-1 3-11 16,-1 4-1-16,-3 11 1 15,-1 4 7-15,-6 13 29 16,0 0 18-16,-2 9 15 16,0-6 1-16,-1-3-1 15,4-9-27-15,1-8-12 16,0-11-12-16,1-9 3 16,3-7-1-16,1-10 5 15,5-5 2-15,5-10-2 16,1-1-4-16,5-12-8 15,1 5-8-15,8-7-8 16,-6 4-2-16,7 1-3 16,-3 11 6-16,5 0 3 15,-7 10 5-15,5 6 2 16,-3 4 2-16,-1 5 1 0,-4 2-2 16,1 3 1-16,-7 1-1 15,2 4 0-15,-5 7 1 16,-2 6 3-16,-2 5 3 15,-1 9 3-15,-3 6 1 16,-2 2 0-16,-1-6-3 16,0 1-1-16,2-11-5 0,2-7-2 15,0-13-2-15,1-1-14 16,-3-5-9-16,-3-4-44 16,-3-1-33-16,-1-4-97 15,0-4-123-15,-1-3-12 16</inkml:trace>
          <inkml:trace contextRef="#ctx0" brushRef="#br1" timeOffset="-79686.53">3288 799 978 0,'7'19'204'0,"3"-7"89"16,-3 0-298-16,-2 6-13 0,-5-2 0 16,-1 10 0-16,-8 3 7 15,4 8 20-15,-4 2 10 16,2 8 16-16,0-12 3 16,4 1 3-16,-4-10-9 15,1-5-7-15,1-10-13 16,-4-4-3-16,1-7-3 15,1-7 2-15,3-4 0 16,1-10 2-16,4-5-1 0,-1-14-1 16,4 0-2-16,1-9-3 15,4 0-2-15,1-9-5 16,6 8-3-16,7-8-3 16,-1 8-3-16,8-5-7 15,2 8-3-15,8 0-8 16,0 10 1-16,2 1-1 15,-2 10 8-15,2 6 6 16,-9 12 8-16,-5 8 2 16,-10 8 2-16,-11 13 0 15,-11 7 0-15,-11 12-2 16,-12 8 1-16,-13 9 3 16,-4-4 4-16,-4-3 4 15,6-8 3-15,-2-10 4 16,12-11 0-16,3-7 2 15,6-7-2-15,4-4 0 0,7-3-3 16,1-7-1-16,6 0-4 16,5-2 0-16,5 1-1 15,0-3-1-15,6 4 0 16,3 0 0-16,0 4-1 16,7-1 1-16,0 6 0 15,5 3 2-15,-3 2 0 16,6 2 0-16,-1 1 0 0,2 4 2 15,-2 0-1-15,3 7 3 16,-3 2 1-16,0 7 0 16,-1 1 0-16,-1 2-1 15,-7-3-4-15,2 1-1 16,-5-8-4-16,-4-4-7 16,-5-5-9-16,-4 0-18 15,-3-7-16-15,0-2-97 16,-5-6-168-16,-4-3 19 15</inkml:trace>
          <inkml:trace contextRef="#ctx0" brushRef="#br1" timeOffset="-79344.31">3968 614 955 0,'12'10'234'0,"-2"-6"71"15,-6 1-278-15,-6 3-51 16,2 8 2-16,-7 3 4 16,2 13 6-16,-6-1 28 15,3 15 13-15,1-1 5 0,-2 9 5 16,2-7-4-16,3 8-10 15,1-14-13-15,1 3-6 16,2-14-4-16,2-4-2 16,0-12-4-16,1-9-29 31,2-10-25-31,1-9-89 16,-1-3-61-16,-2-11-116 0,1 1-41 0</inkml:trace>
          <inkml:trace contextRef="#ctx0" brushRef="#br1" timeOffset="-78904.69">3562 664 754 0,'0'9'162'0,"7"-4"74"16,5 0-220-16,13-1-4 16,3-2 2-16,14-2 19 15,1-6 10-15,15-1 23 16,-7-3 0-16,12-4 9 15,-9-4-17-15,9-2-11 16,-12-1-23-16,6 0-7 16,-8 3-11-16,-5 4-3 15,-14 5-4-15,-6 4-4 16,-12 5 0-16,-5 2-2 16,-3 1 1-16,-6 6-1 15,0 0 2-15,-1 0-14 16,-1-1-14-16,-1-1-75 15,0-5-62-15,0-4-148 16,-1-3-31-16</inkml:trace>
          <inkml:trace contextRef="#ctx0" brushRef="#br1" timeOffset="-90649.64">-139-244 138 0,'-7'17'178'16,"-2"10"-12"-16,-2-3-10 16,-1 11 2-16,2 0-39 15,-1 10-4-15,2-1-31 0,4 10-13 16,3-1-28-16,-1 9-10 16,1 0-18-16,2 7-8 15,2-7-6-15,3-1 0 16,6-14 0-16,4-7 0 15,3-17-1-15,6-8-18 16,1-15-34-16,6-8-206 16,-3-5 39-16</inkml:trace>
          <inkml:trace contextRef="#ctx0" brushRef="#br1" timeOffset="-83452.52">378-241 467 0,'-12'2'127'0,"6"0"32"16,3-2-125-16,3 0-11 16,3-4-1-16,1-1 12 15,3-2 9-15,9-3 16 16,1 1-12-16,6-3 1 16,5 0-12-16,5-4-9 0,-2 2-16 15,10-2-4-15,-5 0-3 16,8-1 7-16,0 5 1 15,5 1 2-15,-6 4-2 16,6 7-1-16,-7 4-8 16,-3 8-4-16,-10 11-2 0,-6 10-1 15,-11 11 0-15,-5 17 1 16,-8 2 4-16,-5 12 5 16,-1-2 9-16,-7 4 15 15,4-9 4-15,-4 9 5 16,2-6-3-16,-6 17-2 15,2-1-15-15,-6 25 0 16,4-9-2-16,-1 9 6 16,5-18 2-16,14 2 13 15,9-28 0-15,12-1 0 16,5-22-8-16,11 4-5 16,-1-16-13-16,5-3-3 15,-3-9-3-15,6-4 2 16,-4-13 0-16,0-8 1 15,-5-6 0-15,-3-8 0 16,-11-1-2-16,-8-5 1 16,-9 1-3-16,-4 0-2 0,-5 6-2 15,-7 3-3-15,1 7 0 16,-8 5-1-16,0 4 0 16,-6 5 1-16,4 3 1 15,-7-1 0-15,11 3 1 16,-3 2 0-16,5-2 0 15,-4 4 1-15,10 3-1 16,-5 8 0-16,7 2 1 0,-2 11-2 16,9 1 1-16,-7 6-1 15,0-2 1-15,-2 4 0 16,1-4 0-16,-5 10 1 16,1-7 0-16,-4 12 0 15,-5-4 1-15,-10 8 2 16,-2-8 4-16,-13 5 6 15,1-10 2-15,-11-2 3 16,5-11-2-16,-12-3-2 16,6-10-8-16,-8-4-4 15,9-4-4-15,-3-5-9 16,11 2-9-16,0-5-46 16,7-4-42-16,1-13-262 15,10-17 36-15</inkml:trace>
          <inkml:trace contextRef="#ctx0" brushRef="#br1" timeOffset="-91837.36">23 30 51 0,'5'-2'60'0,"1"-1"4"15,-3 1 1-15,-1 0 16 16,-2 2-3-16,0 2 21 16,0 2-9-16,2 1 3 15,-4 4-14-15,2-2-6 16,-2 1-25-16,-1 1 2 15,3 3-10-15,-4 4 8 16,2 2-4-16,2 4 7 16,-1 4-7-16,-3 2 1 15,2-1-13-15,-1-1-5 0,-1-4-10 16,-1-1-1-16,2-7-2 16,1-1 11-16,0-6 2 15,0-2 8-15,2-3-1 16,0-4-1-16,0-3-11 15,0-6-5-15,0-1-7 16,0-6-2-16,0-3-4 16,4-5-1-16,1 5-2 0,2-5-1 15,2 3 0-15,3-3-1 16,4 9-1-16,1-6-1 16,1 2 1-16,6-2 0 15,-3 8 1-15,5-1 0 16,-5 5 1-16,4 4 0 15,-9 6 0-15,-2 4-2 16,-4 2 1-16,-5 6 0 16,-5 5 0-16,2 3 2 15,0 2 3-15,-4 5 3 16,4-3 1-16,-2-2 4 16,2 1-1-16,1 1-1 15,2-4-2-15,2 4-1 16,4-2-3-16,3 0-1 15,-2-2 1-15,4-1 1 16,3-6-1-16,5-2 3 0,-1-6-1 16,9-2 0-16,-6-6-4 15,2-1-15-15,-7-6-12 16,-2-3-38-16,-5-1-32 16,0-8-59-16,-2 0-27 15,0-5-119-15,-5 4 7 16</inkml:trace>
          <inkml:trace contextRef="#ctx0" brushRef="#br1" timeOffset="-91196.66">500-202 596 0,'4'-4'156'0,"4"-1"41"15,5 5-167-15,2 2-29 16,3 0-4-16,3 5 2 16,-2 3 7-16,4 4 29 15,-4 4 10-15,4 8 12 16,-4 3 2-16,-2 10-2 15,-4-1-26-15,-5 11-3 16,-6-2-8-16,-4 2 1 16,-5-2-3-16,-5 4 1 15,-4-9-9-15,-5 2-2 16,1-8-6-16,-7-4-9 16,-1-11-11-16,-8-6-50 0,2-6-34 15,-4-5-152-15,5-8-17 16,-7-1-65-16</inkml:trace>
        </inkml:traceGroup>
      </inkml:traceGroup>
    </inkml:traceGroup>
    <inkml:traceGroup>
      <inkml:annotationXML>
        <emma:emma xmlns:emma="http://www.w3.org/2003/04/emma" version="1.0">
          <emma:interpretation id="{3848ED03-D912-4762-955A-C5B589C7AC56}" emma:medium="tactile" emma:mode="ink">
            <msink:context xmlns:msink="http://schemas.microsoft.com/ink/2010/main" type="paragraph" rotatedBoundingBox="11459,14028 18495,13704 18561,15145 11525,154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8EBE8C-36EF-4E85-A713-DEBAFBCB94F7}" emma:medium="tactile" emma:mode="ink">
              <msink:context xmlns:msink="http://schemas.microsoft.com/ink/2010/main" type="line" rotatedBoundingBox="11459,14028 18495,13704 18561,15145 11525,15469"/>
            </emma:interpretation>
          </emma:emma>
        </inkml:annotationXML>
        <inkml:traceGroup>
          <inkml:annotationXML>
            <emma:emma xmlns:emma="http://www.w3.org/2003/04/emma" version="1.0">
              <emma:interpretation id="{9698AE3C-3F6E-4D27-8F98-CD94216F6AB4}" emma:medium="tactile" emma:mode="ink">
                <msink:context xmlns:msink="http://schemas.microsoft.com/ink/2010/main" type="inkWord" rotatedBoundingBox="11459,14028 18495,13704 18561,15145 11525,15469"/>
              </emma:interpretation>
            </emma:emma>
          </inkml:annotationXML>
          <inkml:trace contextRef="#ctx0" brushRef="#br0" timeOffset="10150.92">-1545 2744 505 0,'-31'32'187'0,"1"-6"3"16,-12 4-106-16,4-1-91 15,-9 12 12-15,6-1 37 16,1 10 34-16,11-1 9 0,-1 11 3 15,14-1-12-15,7 13-27 16,8-2-36-16,6 13-9 16,11-6-6-16,5 7-18 15,3-18-16-15,9-3-34 16,2-21-20-16,5-12-62 16,1-18-108-16,4-15 16 15</inkml:trace>
          <inkml:trace contextRef="#ctx0" brushRef="#br0" timeOffset="11086.65">-1141 3178 753 0,'-2'-6'187'0,"-1"3"39"16,-4-1-214-16,0-1-62 0,-4 2-2 16,-1 1 30-16,-4 9 21 15,1 2 28-15,-8 6 10 16,-1 5 3-16,-3 9 4 16,-1 4-14-16,0 11-5 15,6 1-8-15,1 4-1 16,10-5-8-16,6-2-1 15,10-14-3-15,7-5 11 16,6-15-1-16,6-13-10 16,4-9-9-16,0-14-9 15,-1-7-15-15,4-12-1 16,-7 0 11-16,4-12 8 16,2 3 11-16,-2-7 10 15,-7 9 4-15,0-6 7 0,-5 11 3 16,-6-3 4-16,-4 10-2 15,-1-5 8-15,-2 8-5 16,-3-1-2-16,0 9-3 16,2 5-6-16,-4 13-9 15,-3 8-2-15,-2 9-3 16,-2 11 2-16,-6 6 1 16,1 16 4-16,0 3 0 15,1 14 2-15,5 0-3 16,2 9 0-16,5-3-2 0,6 6-2 15,0-10 0-15,11 2-1 16,1-11-3-16,6-5 1 16,-2-14-1-16,3-4 1 15,-3-8-1-15,2-7 1 16,-4-6-2-16,4-6-3 16,-2-10-6-16,0-6-3 15,-2-4-1-15,-1-10 3 16,-6-2 3-16,-2-3 6 15,-3 1 3-15,-1 1-1 16,-5 8 0-16,3 3 0 16,-2 9 1-16,-2 11 5 15,-2 5 3-15,0 9 7 16,0 3-1-16,1 7 0 16,-1 2-4-16,4 11-1 0,-1-1-4 15,5 9-1-15,-3-1 0 16,8 4-2-16,-3-9-2 15,3-6-21-15,-1-13-33 16,1-15-291-16,-2-14 66 16</inkml:trace>
          <inkml:trace contextRef="#ctx0" brushRef="#br0" timeOffset="11242.95">-760 2916 879 0,'0'36'389'0,"-2"-11"-60"16,1-29-229-16,-1-3-276 15,7-10-194-15,0-16-29 16</inkml:trace>
          <inkml:trace contextRef="#ctx0" brushRef="#br0" timeOffset="12243.02">-424 2755 944 0,'0'28'210'15,"-7"5"85"-15,0 2-275 16,-6 16-16-16,-1 3 13 15,1 17 40-15,-1 1 17 16,0 15 16-16,3-6 1 16,9-1-14-16,6-21-40 15,3-11-20-15,7-24-22 0,3-14-11 16,-3-15-6-16,2-14-9 16,0-7-1-16,5-11-3 15,-4-3 6-15,6-12 2 16,-4 1 9-16,6-5 4 15,-8 9 8-15,1 1 4 16,-3 13 0-16,-3 4 1 16,-5 16 0-16,-5 5 3 15,-5 6 2-15,-6 12 5 16,-2 8 2-16,-4 5 2 16,3 3 0-16,-1 9 0 15,6-4-2-15,2 6 0 16,5-4-1-16,2 2-2 15,5-4-1-15,5 1 0 16,2-10-2-16,3-4-1 0,1-8-1 16,1-10-8-16,2-7-3 15,0-7-7-15,-2-1-1 16,1-8-1-16,-3 2 7 16,-1-3 3-16,-2 4 6 15,-4-2 1-15,1 6 1 16,-1-3-1-16,-1 7 1 15,0-2-1-15,-1 7 0 16,1 1 0-16,-2 5 1 0,4 6 3 16,-4 4 3-16,1 3 2 15,3 5 0-15,1 8-1 16,0-3-2-16,8 1-1 16,2-4-1-16,5-6 1 15,0-12 0-15,7-4 0 16,-3-8-4-16,4-11-5 15,-3-5-5-15,-4-6-5 16,-6-2-2-16,-3-3 0 16,-6 6 4-16,-8-4 2 15,0 11 4-15,-5 3 2 16,-3 1 2-16,-3 5 2 16,1 5 0-16,-2 1 0 15,0-1 0-15,-2 8-2 16,1-1 1-16,-4 6-1 15,-1 3 1-15,-2 8 4 0,2-1 1 16,-2 9 2-16,4 3 2 16,1 10 0-16,1 2-1 15,-2 10 4-15,4 1-1 16,2 7 5-16,5-5 2 16,4 3 2-16,4-5-2 15,8-5-1-15,3-10-6 16,6-8-3-16,-2-12-6 15,-1-6-17-15,-3-10-12 0,2-6-23 16,-5-4-24-16,5-9-84 16,-2-3-49-16,6-13-139 15,-4-1-34-15</inkml:trace>
          <inkml:trace contextRef="#ctx0" brushRef="#br0" timeOffset="12493.46">336 2804 898 0,'5'2'170'0,"9"-4"90"0,2-3-262 16,12-4-14-16,3 0 9 16,10 0 8-16,-1-3-16 15,3-5-245-15,-4-4 77 16</inkml:trace>
          <inkml:trace contextRef="#ctx0" brushRef="#br0" timeOffset="13728">1145 3178 790 0,'5'-14'160'16,"4"-7"77"-16,-5-7-229 16,-3-4-15-16,-4 4 14 15,-6-3 12-15,-8 6 7 16,-8 8 4-16,-5 8-2 0,-6 6-4 16,1 8-11-16,-7 11 0 15,7-1-1-15,-4 12 7 16,6 2 0-16,2 8 0 15,8-2-3-15,4 12-4 16,8-7-6-16,8 6-2 16,10-11 0-16,9-4 0 15,5-14-2-15,5-10-4 16,3-8-4-16,3-13-7 16,-4-7-5-16,7-14-3 15,-5-4 4-15,5-9 3 16,-8 2 7-16,5-8 4 15,-8 7 3-15,3-6 3 16,-10 8 4-16,2-4 5 16,-6 7 2-16,-5-3 2 0,-1 12-2 15,-7 6-4-15,-1 10-5 16,-5 10 0-16,-1 9 0 16,-3 6 1-16,1 8 1 15,-5 9 0-15,4 3-3 16,-4 10-1-16,0 4-3 15,1 12 0-15,3-2 0 16,-1 10 0-16,8-8 0 16,6 5 0-16,3-14 1 0,13-1 0 15,2-18-1-15,7-3-3 16,-2-14-1-16,11-2-3 16,-6-7-1-16,9-4-2 15,-5-3-4-15,7-7-13 16,-7-5-8-16,2-7-12 15,-13-2 2-15,1-5 7 16,-9 1 15-16,-8-3 16 16,-4 4 18-16,-4 0 9 15,-2 6 3-15,-5 2 4 16,-2 11-6-16,-6 5-3 16,-3 7-9-16,-5 7 2 15,-1 11 4-15,-7 3 9 16,3 3 2-16,-6 9 2 15,6 0-5-15,0 4-6 0,9 0-9 16,5 3-2-16,7-7-3 16,9-1-1-16,5-12-2 15,9-4-14-15,3-12-11 16,7-10-23-16,2-6-9 16,4-10-19-16,-4-6 7 15,5-9 6-15,-7 4 23 16,0-2 15-16,-7 7 22 15,-5 0 21-15,-3 5 13 16,-2 4 11-16,-2 7 0 0,-4 1 2 16,-1 10-13-16,0 6-2 15,-6-2-6-15,4 6 6 16,0 3-2-16,2 4 2 16,1 0-3-16,3 8 0 15,-3 2-13-15,4 9-2 16,0 0-4-16,0 2-4 15,0-7-9-15,2-6-32 16,-2-14-38-16,0-6-108 16,0-15-119-16,-6-8-29 15</inkml:trace>
          <inkml:trace contextRef="#ctx0" brushRef="#br0" timeOffset="14179.69">1722 3111 1047 0,'17'16'205'0,"-13"-6"95"15,3 3-312-15,-7-3-20 16,0 8 10-16,-4-3 10 16,-1 11 20-16,-4-1 9 15,-1 1 4-15,-1-7-1 16,1-3-3-16,5-9-13 15,1-9-5-15,4-6-4 0,4-6-9 16,1-7-8-16,2-9-6 16,2-1 3-16,5-8 2 15,1 6 10-15,1-4 8 16,5 8 9-16,0 2 4 16,-2 13 1-16,-3 2 1 15,0 10 2-15,-1 8 8 16,-2-1-1-16,-1 2 2 15,0 3 2-15,2 4 9 16,-2 4-4-16,-1 10 1 16,-4 1-1-16,-2 10-1 15,-5 1-13-15,0 2-4 16,-3-9-9-16,-1-1-15 16,2-17-14-16,1-8-46 15,1-12-40-15,-2-11-145 0,4-5-70 16,-1-5-51-16</inkml:trace>
          <inkml:trace contextRef="#ctx0" brushRef="#br0" timeOffset="14664.11">2337 2973 886 0,'12'-2'29'16,"-10"-10"139"-16,-4 3-270 0,-3 1-3 16,-7 1 73-16,-6 7 55 15,-1 2 30-15,-5 5 14 16,1 1 1-16,0 6-8 16,4-7-39-16,3 5-13 15,6-3-8-15,-1 2 0 16,4-4 2-16,4 12 3 15,1-3-1-15,6 3 1 16,3-4-1-16,3 6 0 16,6-7-2-16,1 4 0 15,2-4-3-15,6 3 0 16,-4-3 0-16,3 6 0 0,-4-1 1 16,-1 5 1-16,-9-1 3 15,1 3 3-15,-11-3 0 16,-4-2 7-16,-1-4 2 15,-5-1 4-15,-4-4 1 16,-4 2 1-16,-1 0-2 16,-6 2 4-16,3-2-4 15,-5-2-3-15,6-1-3 16,1-8-13-16,2-6-19 16,8-10-40-16,4-4-37 15,5-11-182-15,4-5 20 0</inkml:trace>
          <inkml:trace contextRef="#ctx0" brushRef="#br0" timeOffset="15304.83">2884 3319 838 0,'32'-7'213'0,"-5"-10"55"16,5-15-219-16,1-1-67 16,7-12 8-16,-6-1 28 15,2-8 12-15,-6 2 5 16,1-13-1-16,-10 6-8 16,0-8-19-16,-3 8-20 0,-4 1-14 15,-9 13 2-15,-3 5 3 16,0 13 8-16,-11 3 9 15,-2 12 9-15,4 1 1 16,-1 4-2-16,-6 2-1 16,3 5 0-16,-1 5 1 15,0 2 2-15,-4 11 5 16,-2 1 3-16,1 12 9 16,-2-1 1-16,0 8 4 15,3-3-3-15,2 7 6 16,3-7-3-16,4 11 2 15,6-4-1-15,1 6 2 16,5-2-5-16,7 8-4 0,4-7-5 16,5-1-4-16,3-8-5 15,6 0-5-15,-2-11-3 16,5-1-5-16,-5-7-5 16,2-5-21-16,-2-7-15 15,-6-10-69-15,-2-11-229 16,1-14 42-16</inkml:trace>
          <inkml:trace contextRef="#ctx0" brushRef="#br0" timeOffset="15523.58">3485 2500 959 0,'2'12'189'0,"-2"4"80"16,0-4-290-16,-3 7-24 15,3 4 1-15,1 8 18 16,-1 1 16-16,0 6-72 16,0-5-170-16,-1-1 38 15</inkml:trace>
          <inkml:trace contextRef="#ctx0" brushRef="#br0" timeOffset="15981.57">3463 3020 687 0,'19'13'231'0,"4"-6"8"0,6-13-195 15,4-2-131 1,6-5-16-16,-4-2 39 16,5-3 18-16,-9-1 54 0,-1-5 9 15,-9 1 13-15,-3-7-7 16,-8 0-19-16,-6 2-3 16,-8 2 4-16,-1 2 11 15,-6 6 4-15,-4 6 15 16,-1 7 7-16,-3 7 16 15,-1 3-3-15,-2 9 6 0,-1 2-13 16,-1 6-2-16,1 3-15 16,-3 10 2-16,3 0-4 15,0 8 7-15,6 3 4 16,1 3 8-16,9-7-7 16,11 1-6-16,8-8-8 15,7-7-11-15,7-9-14 0,6-8-34 16,-6-15-27-16,0-3-53 15,-1-5-26-15,-3-7-43 16,-3 3 1-16,2-1-66 16,-3 1 13-16,-2 0-19 15</inkml:trace>
          <inkml:trace contextRef="#ctx0" brushRef="#br0" timeOffset="16981.64">4029 2966 1010 0,'9'4'156'0,"5"-11"113"16,-7-11-307-16,-2-8-14 15,-2 3 23-15,-4 2 22 0,-5 4 13 16,-2 8 20-16,-8 7 7 15,-7 6 0-15,-1 1-12 16,-3 6-7-16,1 3-11 16,0 3 6-16,2-1 2 15,-3 7 14-15,3-4 7 16,-1 7 8-16,4 0-5 0,4 4-2 16,8-7-12-16,4-1-6 15,10-6-8-15,7-7-1 16,8-4-4-16,1-9-1 15,1 1-1-15,6-6-1 16,-2 2 0-16,-1-3 1 16,-1-1 0-16,6-1-6 15,-7-5-2-15,3-8-2 16,-1 2-1-16,-1-3 0 16,-5 0 6-16,-1 3 3 15,-8 9 2-15,-6 0 4 16,-4 7 1-16,-7 7 3 15,0 7 0-15,-6 2 2 16,3 5 1-16,-2 4 2 16,1 2 1-16,3 1 5 15,1 2-2-15,1 7 4 16,8-2-2-16,0 1-2 16,5-2-6-16,5-5 0 0,2-9-5 15,2-6-1-15,3-7-3 16,0-7-6-16,0-7-3 15,-3-6-3-15,-2-1 1 16,4-3 1-16,-8 1 5 16,2 2 5-16,1 4 0 15,-3 3 0-15,-1 2-1 0,3-1 0 16,-3 1-1-16,-1 4 0 16,1-3-1-16,0 9 2 15,-4 6 2-15,2 8 2 16,-2 0 0-16,1 6 2 15,-1-1-3-15,4-1 0 16,-2-2-1-16,5 0 0 16,0-4 0-16,0 1 0 15,1-6-1-15,1-1-1 16,-2-3-2-16,2-4-2 16,-4-6-1-16,1 0-1 15,-4 2 1-15,0-5 1 16,-4 5 2-16,-1 0 1 15,1 0 1-15,-1-2 0 16,3 4 1-16,-1 0-2 16,-2-2 0-16,-2 2 0 15,3 5-1-15,-1 0 1 0,3 8 1 16,0 5 0-16,4 4 2 16,0 4-1-16,0-2 0 15,3 4-1-15,0-6-1 16,4 3-8-16,-2-5-13 15,2-4-36-15,-4-4-22 16,2-5-59-16,-7-6-32 0,3-5-177 16,1-3 28-16</inkml:trace>
          <inkml:trace contextRef="#ctx0" brushRef="#br0" timeOffset="17295.75">4882 2275 467 0,'5'34'348'15,"9"-7"-83"-15,7 2-15 16,2 5-255-16,10 11-5 15,-3 4 4-15,6 19 6 16,-6 7 6-16,-2 19 18 0,-9 1 10 16,-5 15 11-1,-10-12 2-15,-13 17 6 0,-10-17-11 16,-15 15-7-16,-4-18-11 16,-7 1-5-16,3-28-23 0,-9-9-93 15,7-29-232-15,-3-15 37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53:25.14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B2549B-ADC3-4C08-80F6-712FBB9CDA8A}" emma:medium="tactile" emma:mode="ink">
          <msink:context xmlns:msink="http://schemas.microsoft.com/ink/2010/main" type="writingRegion" rotatedBoundingBox="483,3488 13243,3025 13321,5193 562,5656"/>
        </emma:interpretation>
      </emma:emma>
    </inkml:annotationXML>
    <inkml:traceGroup>
      <inkml:annotationXML>
        <emma:emma xmlns:emma="http://www.w3.org/2003/04/emma" version="1.0">
          <emma:interpretation id="{F61E7237-07B1-4C8E-ADA6-BAD16FFB9276}" emma:medium="tactile" emma:mode="ink">
            <msink:context xmlns:msink="http://schemas.microsoft.com/ink/2010/main" type="paragraph" rotatedBoundingBox="483,3488 13243,3025 13321,5193 562,5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C9B417-384F-493E-9149-BA892F347C25}" emma:medium="tactile" emma:mode="ink">
              <msink:context xmlns:msink="http://schemas.microsoft.com/ink/2010/main" type="line" rotatedBoundingBox="483,3488 12636,3047 12684,4371 531,4812"/>
            </emma:interpretation>
          </emma:emma>
        </inkml:annotationXML>
        <inkml:traceGroup>
          <inkml:annotationXML>
            <emma:emma xmlns:emma="http://www.w3.org/2003/04/emma" version="1.0">
              <emma:interpretation id="{FBD9DC75-BC3A-4817-A9DD-4BC480A50528}" emma:medium="tactile" emma:mode="ink">
                <msink:context xmlns:msink="http://schemas.microsoft.com/ink/2010/main" type="inkWord" rotatedBoundingBox="485,3547 3012,3455 3057,4721 531,48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946-158 850 0,'2'-14'118'0,"-1"2"100"16,-1 7-256-16,0 3 34 15,1 7 18-15,-1 6 27 16,2 4 8-16,0 8 8 16,-3 2-18-16,-1 14 12 15,0 4-2-15,-2 17 6 16,-1 3-11-16,-2 14-3 16,1-5-18-16,2 8-6 15,-2-13-8-15,2 1 4 16,2-14 2-16,1-7 5 15,-1-17 3-15,2-8-3 16,1-11-4-16,1-7 5 16,0-6-3-16,5-6-4 15,-1-3 2-15,5-6-3 0,0-2-8 16,2 0-2-16,2 4-1 16,5 3 0-16,-2 7-1 15,8 3-1-15,-1 4-1 16,4 1-1-16,0 0-3 15,7-1-5-15,-3-2-6 16,6-4-13-16,-8-2-9 16,3-4-54-16,-7 0-39 15,-5-1-82-15,-6 1-52 0,0-2-54 16,-5 2 48-16,3-1-41 16</inkml:trace>
          <inkml:trace contextRef="#ctx0" brushRef="#br0" timeOffset="593.81">1649 98 859 0,'-6'-11'116'0,"-8"-2"97"16,-2 3-260-16,-6 1 6 15,-1 5 12-15,-3 3 27 0,1 5 3 16,-5 7 17-16,2 4 11 16,0 13 25-16,1 2 9 15,-1 13 13-15,6-2-12 16,3 8-11-16,5-4-26 15,6 1-8-15,8-10-13 16,7-3-3-16,4-12-4 16,10-7 3-16,2-9 0 0,5-9-4 15,0-6-4-15,5-10-2 16,-5-5-1-16,3-5 1 16,-6 2 6-16,0-5 10 15,-6 5 3-15,1 1 1 16,-6 3-1-16,1-4-3 15,-6 6-5-15,1-1-1 16,-7 6 2-16,1 3 6 16,-5 8 2-16,-1 6 4 15,-1 5 2-15,-3 6 4 16,2 3-4-16,1 10-1 16,3 1-1-16,3 10 15 15,2 1-6-15,4 8-2 16,4-7-3-16,5 3-39 15,4-11-38-15,5-5-63 0,1-12-36 16,4-9-194-16,-3-9 28 16</inkml:trace>
          <inkml:trace contextRef="#ctx0" brushRef="#br1" timeOffset="-29071.94">-42 399 409 0,'-3'-12'62'0,"-1"1"53"16,0-4-120-16,-6-6 1 0,3-6 15 15,-3-2 27-15,-3-5 6 16,-6-2-3-16,0 1-1 16,-6 1-2-16,-2 3-27 15,-5 5-1-15,1 7 3 16,-5 0 2-16,2 9 0 0,-10 12 0 16,6 8-2-16,-10 10 3 15,0 9 2-15,-3 9 9 16,7-5-1-16,0 9 0 15,13-6-5-15,10 4-1 16,14-6-6-16,5 5 6 16,9-9-1-16,11 6 3 15,6-5-3-15,13 7-2 16,1 0-7-16,13 4-3 16,-3-2-4-16,6 4 0 15,-7-4 0-15,7 0 5 16,-9-5 3-16,3 1 5 15,-10-8 0-15,0 5 1 16,-13-8-4-16,-2 1-5 16,-8-3-3-16,-5-2-1 15,-2-3-1-15,-1-7 2 16,-7-3 1-16,2-6 1 16,0-2 1-16,0-2 5 0,2 2 0 15,-2-2 0-15,2 6-3 16,-3-3-1-16,-2-2-5 15,1 1-2-15,1 0-1 16,-1-2 1-16,0 2 1 16,0 3 5-16,0 1 3 15,-1-4 7-15,2 0 2 0,-2 0 5 16,-1 0-3-16,-4-4-2 16,2 6-6-16,-4-5-2 15,3-1-4-15,-5-4 1 16,4-1 1-16,-3-11 2 15,1 3 1-15,-9-4-1 16,-2-4-1-16,-6-1 0 16,-1 3-4-16,-9-6-1 15,5 4-1-15,-7-1 0 16,5-1 0-16,-4-4 1 16,5 3 1-16,3-8 4 15,3 3 1-15,0-5 3 16,0 0-1-16,0 0-3 15,0 3-3-15,-3 1-4 16,3 5-3-16,0 5 0 16,6 3 0-16,0 0 0 0,6 3 2 15,3-1 1-15,3 6 2 16,5-10 1-16,0 2-1 16,4 0-2-16,3 2-1 15,1-8-2-15,0 12-1 16,5-6-2-16,3 2 1 15,5-4-1-15,4 4 1 16,11-4-1-16,-5 4 1 0,7-2-2 16,-8 6 1-16,1 3-1 15,-8 7 0-15,0 5-1 16,-4 7 1-16,2 7 0 16,-3-1 0-16,5 6 0 31,-2-2 2-31,2 6 0 0,-2-4 0 15,7 12 1-15,-6-5 0 16,2 9 0-16,-6-7 1 16,-1 5 0-16,-9-7 1 15,1 3 0-15,-7-4 1 0,6-2 0 16,-4-4 0-16,0-2 0 16,4-2 1-16,-3 1 2 15,-1-3 1-15,2-4 1 16,-2-3 1-16,-2 0 1 15,0-6 1-15,2 0 3 16,-2 0 3-16,2-2 4 16,0-4-1-16,3-3 1 15,3-1-5-15,-4-7-2 16,4 0-5-16,1-2-4 16,-1 0-1-16,5-4-1 15,0 6-2-15,5-10 1 16,-1 2 0-16,2-5 0 15,-2 1-1-15,10-7 0 16,-2 5 0-16,7-5-1 0,-3 5 0 16,5 1-2-1,-5 5 1-15,5 6-2 0,-7 6 2 16,3 3-2-16,-3 4 1 16,3 4-1-16,-3 4 0 15,8 2 0-15,-5 2 2 16,6 3-1-16,-3 3 1 15,-1 3-1-15,-1 2 1 16,-3 6-2-16,-7 4 1 16,-4 7 0-16,-3 4 0 15,-10 3 0-15,-2-3 2 0,-6 6-1 16,-4-8 1-16,-7 2-1 16,7 4 1-16,-11 8 0 15,2-3 1-15,-10 12-1 16,-1-1 1-16,-11 8-1 15,-1-6 2-15,-9 6-1 16,7-6 1-16,-6-3 1 16,10-15 0-16,2 2 2 15,5-18 0-15,3-1 1 16,3-10-1-16,-2 3-1 16,6-11 0-16,-2 1-1 15,6-6 1-15,4 2 0 16,1-6 2-16,4 0 2 15,5-2 0-15,5-9 1 16,3 1 0-16,11-9-2 0,3-4-3 16,5-7 0-16,1 3-3 15,4-11-1-15,-6 4 0 16,7-10 0-16,-1-1 1 16,7-7-1-16,-1-1 1 0,8-6 1 15,-1 5-1-15,0-5 0 16,-9 8 0-16,-1-1-1 15,-15 11 1-15,-5-3-1 16,-4 8 0-16,-5-8 2 16,-5 2 0-16,1-4-2 15,-7 2 1-15,-5 1-1 16,-3 6-1-16,-7-1-2 16,0 16-1-16,-7 1 1 15,3 7-2-15,-1 5 0 16,3 11 0-16,-8 4-1 15,5 7-1-15,-7 10 1 16,-3 6 1-16,-4 15 0 16,4 0 1-16,-4 7 2 15,8-5 0-15,1 6 1 16,9-12 1-16,1 6 0 16,7-12 1-16,-1 9-1 15,4-9 1-15,-2 6 0 0,1-9 0 16,1 5-1-16,5-7 1 15,2-8 2-15,3-8 0 16,3-3 3-16,2-10 1 16,-2-2 1-16,1 0-1 15,-1-3 0-15,-1-3-3 16,-3 1 0-16,2 1-1 0,-4-5-1 16,-2-1 0-16,5-7 0 15,-1 0 0-15,-4-9 1 16,-1 3-1-16,-1-5 0 15,-5 1-1-15,-4-3 0 16,-2 3 0-16,-2-3-1 16,-2 3 0-16,-4-3 1 15,1 2-1-15,-3-1 0 16,3 3-1-16,-9 3-2 16,5 8 1-16,-2 4-1 15,3 5 1-15,3 6-1 16,10 2 2-16,3 4-2 15,6-2 0-15,1 4-2 16,2 2 1-16,-1 9-2 16,-3 2 0-16,0 14 1 0,1 3 1 15,-1 8 1-15,3 0 1 16,1 6 0-16,2-8 0 16,4 0 0-16,6-4 1 15,2 2 0-15,3-3 1 16,6 5 0-16,4-2 0 0,4 4 0 15,4-6 1-15,5 6-1 16,-2-6 1-16,5 6-1 16,-5-3 1-16,6 3-1 15,-3-6 1-15,8 4 1 16,-2-10 1-16,2-3 1 16,-1-12 1-16,0-5 1 15,-5-6-2-15,-3-2 0 16,-7-2-1-16,-6-2-2 15,-2 6 0-15,-8 1-1 16,-1 3 0-16,-3 1 1 16,-1 5-1-16,-6-3 2 15,2-3-1-15,-2 0 2 16,2-3 0-16,-2-5 2 16,0 0 0-16,-6 0 1 15,-1-2-1-15,-7 0-2 16,-3 4 0-16,-2 0-2 0,-2-4 1 15,-2 2 1-15,4-2 0 16,-6-11 2-16,-2-4 0 16,-3-6-1-16,-2-8 0 15,-12-7-1-15,-2 2-2 16,-6-4 0-16,1 4-1 16,-5-6 1-16,11 4 0 15,3-4 1-15,9 5 1 0,8-7 1 16,8 4-1-16,4-4 1 15,5 8-2-15,4-8-1 16,4 10-1-16,4-6-1 16,0 6-2-16,4-5 0 15,1 11 0-15,3-5-1 16,1 12 1-16,6-2 0 16,0 8 0-16,10-4-1 15,-2 6 1-15,9-3-3 16,2 5 2-16,8 3-2 15,-4 7 0-15,5 4 0 16,-6 7 2-16,-1 7 0 16,-10 4 1-16,1 8 0 15,-10-1 2-15,-2 3 0 16,-2-4 1-16,-2 3 0 16,-5-5 0-16,-1 2 0 0,-1-1 0 15,-6 5 2-15,-2-8-1 16,0 2 2-16,0-8 1 15,0-2 1-15,0-7 2 16,-2-3 2-16,2-9 0 16,0-1 1-16,-2-10-1 15,-2-10-1-15,6-2-2 0,0-4-1 16,0-1-1-16,7-8-1 16,7 4-2-16,3-12-3 15,2 4-1-15,9-4-1 16,1 10-1-16,5 2 1 15,0 11 1-15,4 2-1 16,1 12 1-16,2 3-1 16,-4 8-1-16,4 6-1 15,-2 7 1-15,2 12-1 16,-4 4 2-16,1 7 0 16,-6 6 2-16,0 6 1 15,-9-10 0-15,-6 4 0 16,-7-4 2-16,-12 0-1 15,-12-5 1-15,-13 12 0 16,-1-1 0-16,-20 17 2 16,-2 2 0-16,-11 16 2 15,2-5 0-15,-6 8 2 16,9-13 0-16,5-4 0 16,11-16-3-16,5-7 0 15,5-17-2-15,3-6-4 16,6-8-15-16,-4-5-86 15,6-8-317-15,5-13 62 0</inkml:trace>
          <inkml:trace contextRef="#ctx0" brushRef="#br1" timeOffset="-32666.78">23 361 220 0,'-4'9'62'16,"-1"-1"24"-16,3-1-55 15,-4-3-8-15,2 0 30 16,1-4 10-16,1-4 15 16,5-3 3-16,5-1 9 15,2 0-25-15,3-13-12 16,4 4-22-16,2-6-10 15,2-5-9-15,6-3-6 16,0 4-5-16,7-7-1 16,2 4 0-16,8-3 0 15,-2 1 1-15,10 1-1 0,-7 6 0 16,1 4 0-16,-8 12-2 16,-5 7-1-16,-16 6-1 15,-4 11 1-15,-9 6 2 16,-6 11 6-16,0 3 8 15,-7 9 9-15,3 1 3 16,-9 11 5-16,0-9-3 0,-14 13 1 16,2-7-5-16,-13 10 7 15,6 0-2-15,-10 11 7 16,8-7 0-16,-3 8 3 16,9-14-10-16,-1-4-2 15,10-17-9-15,0 0-4 16,6-19-9-16,0-2-7 15,5-7-14-15,1-9-81 16,5-12-37-16,0-8-143 16,2-8-39-16</inkml:trace>
        </inkml:traceGroup>
        <inkml:traceGroup>
          <inkml:annotationXML>
            <emma:emma xmlns:emma="http://www.w3.org/2003/04/emma" version="1.0">
              <emma:interpretation id="{E7CF04C0-3862-4B11-BDCA-43FA00F2DC5A}" emma:medium="tactile" emma:mode="ink">
                <msink:context xmlns:msink="http://schemas.microsoft.com/ink/2010/main" type="inkWord" rotatedBoundingBox="3496,3379 6173,3282 6202,4085 3525,41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54.22">2955 43 1321 0,'26'6'207'0,"7"-3"146"15,10 2-400-15,-2-1 10 16,5-1-10-16,-3-1-8 0,2-3-141 15,-11-2-158-15,3-4-33 16</inkml:trace>
          <inkml:trace contextRef="#ctx0" brushRef="#br0" timeOffset="2219.85">3044-326 884 0,'6'23'253'0,"3"9"50"16,-5 2-230-16,3 9-64 15,0-1 11-15,2 7 4 16,0-4 0-16,-1 13 4 16,-1-2-2-16,-1 9-9 15,-1-6-7-15,2 3-2 16,-2-13-6-16,0-1-23 15,-1-15-17-15,-2-7-34 16,-2-12-47-16,0-10-214 16,-3-10 39-16</inkml:trace>
          <inkml:trace contextRef="#ctx0" brushRef="#br0" timeOffset="3938.75">3463 230 1307 0,'29'22'233'16,"-5"-23"103"-16,2-3-376 15,-4-4-43-15,2-11-36 16,-5-6 2-16,-2-10-6 0,-4 0 6 15,-3-5 29-15,-4 6 54 16,-5 0 38-16,-5 7 30 16,-4-1 6-16,-3 9-24 15,-3 1-4-15,0 8-3 16,-1 6 3-16,1 8-3 16,-1 9 7-16,3 6 4 0,-3 7 10 15,2 4 6-15,0 11 13 16,5 2 5-16,0 7 13 15,7-3-7-15,4 3-7 16,6-7-17-16,5-5-12 16,6-11-15-16,3-5-2 15,-1-11-1-15,3-9 2 16,-3-8-1-16,2-11 2 16,-3-4-2-16,3-8 2 15,-5 0-2-15,4-7 0 16,-6 2-2-16,3-9-4 15,-4 5-7-15,2-6-4 16,-2 8-1-16,2 3 1 16,-4 12 3-16,2 5 4 15,-2 9 5-15,3 3 0 16,-4 5-1-16,4 4-1 16,-2 1-2-16,2 6 0 0,-1 4-1 15,2 7-1-15,-3 2 0 16,0 9 0-16,-4 0 1 15,-6 5-1-15,-5-4 2 16,-6 1-1-16,-6-9 2 16,-4 2 2-16,1-8-1 15,-2-2 2-15,4-5 0 0,-1-1-2 16,4-3 1-16,-1-3 0 16,5-2 0-16,1 0 1 15,3-3 2-15,3-1 4 16,2-1 0-16,3-5 1 15,3 0 1-15,5-4-2 16,0-1-6-16,7-4-3 16,2 2-3-16,3-4-2 15,-1-1 0-15,3-4 0 16,-3 2 3-16,-2-7 0 16,-5-1 0-16,-1-5-1 15,-7 2-1-15,-3-6 1 16,-5 5 1-16,-4-5 1 15,-1 4 2-15,-3-3 2 16,2 6 0-16,-1 1 1 16,3 11-1-16,1 4 1 15,1 7-3-15,3 2 0 16,2 6-2-16,4 3 0 0,0 3 0 16,7 6 0-16,0 3 0 15,6 8 0-15,-3 2 1 16,5 8 1-16,-2 2 0 15,0 9-1-15,-3-3 1 16,-1 2-1-16,-7-3 0 16,-3 1 1-16,-5-8-1 0,-6 2 0 15,-5-6 0-15,-6-3 0 16,-4-10-1-16,-4-3 1 16,1-8 1-16,-1-6 2 15,4-3 0-15,1-3 2 16,5 0 0-16,3-1 0 15,3 2-1-15,3 1 1 16,4 0-1-16,3-2 0 16,5 1-1-16,5-4-3 15,6-1-2-15,8-3 0 16,2-3 0-16,9-3 0 16,-2 0 3-16,9-4 0 15,-6 2 0-15,6-4-4 16,-8 0-4-16,0-6-10 15,-9 2-5-15,-4-3-3 16,-7 1 3-16,-4 1 4 16,-7 6 11-16,-3 0 5 0,-7 6 2 15,-5 0 1-15,-2 5 0 16,-5-1 0-16,-2 5 0 16,-2 5 0-16,-1 6 2 15,-2 7 4-15,3 6 2 16,-3 9 6-16,5 5 1 15,2 11 9-15,5 0-1 0,7 8 7 16,6-6-3-16,11 0 4 16,7-12-5-16,13-2 0 15,3-12-8-15,10-4-2 16,-3-6-5-16,7-7-10 16,-7-6-15-16,3-5-33 15,-8-5-20-15,-3-6-93 16,-9 1-117-16,-2-6-91 15,-9 0-66-15</inkml:trace>
          <inkml:trace contextRef="#ctx0" brushRef="#br0" timeOffset="1438.49">2304-6 624 0,'1'0'212'0,"0"0"0"16,0 5-141-16,2 1-74 15,0 2 11-15,4 7 26 16,1 2 26-16,3 9 20 15,-1 1-9-15,2 10 4 16,-1-3-21-16,1 5 2 16,-2-6-17-16,4 5 1 15,-1-7-14-15,3 2 6 16,-2-5-8-16,3 0 1 16,-2-7-8-16,3-4 0 0,-4-8-5 15,4-3-1-15,-5-7 2 16,0-5 17-16,-4-6 5 15,0-3 12-15,-5-5 3 16,2-4 0-16,-4 0-18 16,1-7-8-16,-2 2-13 15,0-8-13-15,0 2-12 16,-1-6-13-16,1 5-9 0,0-2-29 16,1 7-15-16,2 1-65 15,0 9-23-15,0 3-46 16,-1 6-13-16,2 3-105 15,-2 7 45-15</inkml:trace>
          <inkml:trace contextRef="#ctx0" brushRef="#br0" timeOffset="1751.02">2805 4 593 0,'11'14'389'0,"-5"0"-99"16,-3 8-26-16,3 2-297 15,-5 4 9-15,3 1 16 16,-1 8 22-16,-1-2 7 15,-1 6 10-15,3 0 0 16,-3 0 1-16,-1-7-9 16,1-2-31-16,-1-12-28 0,0-4-56 15,0-13-28-15,-1-10-207 16,-3-10 30-16</inkml:trace>
          <inkml:trace contextRef="#ctx0" brushRef="#br0" timeOffset="1938.54">2836-302 999 0,'11'8'278'0,"-3"0"-15"15,-3-1-273-15,1-1-89 16,-1-1-14-16,-1-3-224 15,1-3 150-15</inkml:trace>
        </inkml:traceGroup>
        <inkml:traceGroup>
          <inkml:annotationXML>
            <emma:emma xmlns:emma="http://www.w3.org/2003/04/emma" version="1.0">
              <emma:interpretation id="{A6041B5B-09A6-4F60-B67B-6667D926DDA3}" emma:medium="tactile" emma:mode="ink">
                <msink:context xmlns:msink="http://schemas.microsoft.com/ink/2010/main" type="inkWord" rotatedBoundingBox="6685,3434 12642,3218 12674,4097 6717,43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78.72">7652 29 1010 0,'1'13'236'0,"-3"3"81"16,0 12-279-16,1 3-45 16,3 8 3-16,1 1 7 15,1 7 3-15,1-4 1 16,1 8 3-16,1-6 0 16,0 2 1-16,0-7-2 0,-1-6-1 15,-1-9-2-15,-1-6 5 16,-1-12 1-16,-2-5 9 15,-3-6-1-15,-1-14 0 16,-1-7-5-16,-3-9-1 16,2-6-10-16,-1-12 0 15,3 3-1-15,3-13 0 16,3 3-1-16,4-6 0 16,0 10-1-16,5-3-2 15,-1 17-3-15,3 5-7 16,0 11-5-16,5 3-3 15,1 10-2-15,4 3-4 16,1 6 6-16,5 8 2 16,-4 6 2-16,-1 11 2 15,-6 6 6-15,-6 11 1 16,-9 0 1-16,-5 10 2 0,-8-5 1 16,-7 2 2-16,-4-10 1 15,-5-2 0-15,1-11 1 16,-3-5-2-16,6-7-4 15,-4-4-17-15,4-6-9 16,-3-6-25-16,6 1-23 16,0-7-103-16,7-2-121 15,5-7-5-15</inkml:trace>
          <inkml:trace contextRef="#ctx0" brushRef="#br0" timeOffset="7916.27">8167-27 510 0,'0'21'472'15,"-14"0"-139"-15,4 7-304 16,1 4 305-16,5 6-357 15,3-4 3-15,3 1-1 16,3-7-2-16,2-2 1 16,1-8 13-16,3-4 10 0,-2-6 3 15,3-6 1-15,-2-4-2 16,2-8-1-16,-1-4-2 16,-3-6-4-16,0-3 0 15,-3-5-1-15,-2 2 0 16,-5-6-1-16,-1 3 1 15,-5 0 0-15,-2 5 2 16,-6 1 3-16,0 9 2 0,-6 1 6 16,2 6 2-16,-2 1 1 15,4 2-2-15,-2 1-1 16,7 0-7-16,-1-3-7 16,4 0-15-16,4-2-67 15,3 1-35-15,2-3-194 16,3 1-8-16</inkml:trace>
          <inkml:trace contextRef="#ctx0" brushRef="#br0" timeOffset="8355.16">8291 49 807 0,'9'29'328'0,"1"6"-6"15,-2-5-179-15,-2 2-121 0,-3-5-23 16,-3-4 2 0,-4-11 2-16,0-2 1 0,-2-5-1 15,-1-4 8-15,0-4 4 16,1-3 6-16,2-3 2 16,1-7-1-16,4-3-6 0,4-5-2 15,2-3-8-15,4-5-1 16,1 2-4-16,4-5 0 15,0 2-2-15,2 1 0 16,0 7 0-16,2 5 1 16,-3 7 1-16,4 5 0 15,-4 6 2-15,4 6 0 16,-3 5 0-16,1 5-2 16,-4 2 1-16,4 10-3 15,-4 2-1-15,1 9 2 16,-3 2 1-16,-2 6 0 15,-3-6-1-15,-1-3-23 16,-3-13-15-16,1-9-72 16,-1-11-4-16,0-13-241 15,-2-7 31-15</inkml:trace>
          <inkml:trace contextRef="#ctx0" brushRef="#br0" timeOffset="4861.05">5698-111 717 0,'-2'0'169'0,"-5"0"44"16,-2 1-178-16,-4 4-69 0,-1-1 19 15,-4 7 23-15,0 1 12 16,-5 7 26-16,5 2 8 16,-4 9 17-16,4 0-2 15,1 11 9-15,5-3-22 16,5 6-9-16,5-6-18 15,8-2-5-15,7-11-13 16,8-2-4-16,3-11-5 16,10-2 1-16,-2-7-1 0,8-5-1 15,-5-5-9 1,4-5-2-16,-7-4-2 0,1-7 0 16,-8-1 0-16,-1-6 10 15,-7 1 3-15,-4-3 1 16,-6 4 2-16,-2-1-1 15,-4 8-2-15,-2 2 1 16,-4 9-2-16,-2 6 2 16,0 5 0-16,-2 5 3 15,1 4 2-15,-2 8 3 16,2 1 0-16,0 8 9 16,2 3 2-16,1 3 3 15,6-3-2-15,4 2-1 16,3-8-7-16,5-2-6 15,4-7-2-15,2-5 1 16,3-5-2-16,3-6-1 0,-1-4 0 16,3-3-2-16,-5 0-1 15,0-4-2-15,-8 2 0 16,-2 0 0-16,-7-1 0 16,-5-1 2-16,-7-3 1 15,-3-1 2-15,-2-3 1 16,-3-1 2-16,4 2-2 15,-3-3 1-15,3 6-2 16,-1-2-3-16,3 6-3 0,-2-2-22 16,4 2-22-16,-2-2-96 0,1 1-51 0,1-4-119 15,1 4-23-15,4-3-54 16</inkml:trace>
          <inkml:trace contextRef="#ctx0" brushRef="#br0" timeOffset="5517.38">6058-21 235 0,'19'24'247'0,"4"7"-7"15,-7-1-31-15,0 6-5 16,-4-4-53-16,-1 4-9 16,-4-8-47-16,0 1-7 15,-3-9-29-15,-1-3-9 16,-1-8-20-16,-1-1-5 15,-1-6-11-15,-1-2 9 16,-2-2 2-16,-1-1 7 16,2-6 1-16,-2-2 2 0,4-1-11 15,3-9-4-15,0-4-8 16,6-9-3-16,-1-1-5 16,2-8-2-16,1 4-4 15,2 0-1-15,-1 11-2 16,3-1-5-16,1 12-2 15,1-4-7-15,3 8-1 16,5-1-5-16,1 5 3 0,1 1 0 16,-3 8 4-16,-5 3-2 15,-8 5 4-15,-6 6 1 16,-7 2 1-16,-7 7 0 16,-6-1 6-16,-8 5 1 15,-2-4 2-15,-7 2 1 16,1-6 2-16,-4-2 1 15,5-5 1-15,-3-3 1 16,4-6 0-16,0-3 0 16,6-1 0-16,2-3 1 15,7-1-1-15,4 2 2 16,7 1 1-16,4 0 2 16,7 4 1-16,7 2 1 15,3 2-1-15,10 6 0 16,0 1-2-16,6 3 0 15,-1 0 0-15,8 7 0 0,-3-4 0 16,6 3-1-16,-4-4-2 16,3 2-4-16,-10-9-5 15,-2 2-43-15,-9-6-24 16,-2-4-65-16,-6-4-174 16,-5-7-44-16,-3-8-66 15</inkml:trace>
          <inkml:trace contextRef="#ctx0" brushRef="#br0" timeOffset="6777.76">6570-53 955 0,'8'12'245'0,"2"7"63"15,-5 3-255-15,1 8-57 16,2-2 2-16,-1 5 4 15,1-1 4-15,1 2 7 16,-2-6 1-16,1 0-1 16,-1-6 1-16,-5-4 1 15,-1-8-5-15,-4-3-3 16,-4-5 0-16,-2-5 2 16,-1-2 0-16,-1-4 2 15,0-3 0-15,4-5 3 0,2-2 0 16,4-9-1-16,2-4-3 15,4-8-1-15,4 0-6 32,5-4-6-32,-1 7-3 0,6 3-2 15,-2 6-1-15,5 3-4 16,1 8 2-16,7 1 0 16,1 4-1-16,4 5 3 15,-5 5 4-15,-1 7 0 16,-9 4 0-16,-8 9-1 15,-8 4-4-15,-11 8-1 16,-8 0 1-16,-9 2 0 16,-2-3 2-16,-7-1 2 15,3-9 3-15,-2-3 3 0,6-8 2 16,-3-5 2-16,7-4 0 16,1-3 0-16,2-5 0 15,3 2-2-15,6 0 0 16,2-1 1-16,6 4 0 15,3 2 3-15,5 3 5 16,5 3 2-16,2 5 0 0,4 2 1 16,3 5-5-16,4 4-3 15,0-2-3-15,4 2 0 16,2-2-1-16,5-4 0 16,-3-5-1-16,7-4 1 15,-2-4-1-15,3-5 0 16,-8-3 1-16,3-6-3 15,-10-2-1-15,-2-7-5 16,-7 0-1-16,2-5 0 16,-5 0 1-16,-1-4 0 15,-5 2 7-15,0-1-1 16,-5 6 1-16,-3 0-1 16,-4 8 0-16,-3 1-2 15,-4 4 0-15,-3 3-1 16,-1 2 1-16,-1 4 1 15,-1 3 1-15,2 6 2 16,1 1 1-16,-1 9 2 16,4 1 0-16,0 10 0 0,3 1 0 15,1 10 1-15,2-4 2 16,7 7 2-16,5-7 0 16,5-3 1-16,5-8-3 15,7-1 2-15,1-10-2 16,6-4 4-16,-1-3 1 15,5-7 0-15,-3-5-2 0,5-8-1 16,-7-3-5-16,2-8 2 16,-7 0-1-16,0-7 0 15,-7 2-1-15,2-5-1 16,-5 3-4-16,2-2-2 16,-2 8-1-16,-2 3 0 15,-1 8 1-15,-3 4 0 16,0 7 0-16,-1 1 0 15,1 3 0-15,3 2-3 16,-1 3 0-16,3 3-1 16,0 3 0-16,0 6-1 15,-1 2 3-15,0 8 1 16,-4 1 2-16,-5 5 0 16,-5-2-1-16,-7 5 0 15,-4-4 1-15,-5 1-1 16,-2-8 1-16,-3-2 0 0,0-8 2 15,0-3 0-15,1-6 0 16,-1-3 0-16,4-3 1 16,0-6 0-16,5 1-2 15,1-4-16-15,4-3-13 16,0-2-69-16,5 2-50 16,0-3-77-16,3 2-43 0,2 3-46 15,1 5-12-15</inkml:trace>
          <inkml:trace contextRef="#ctx0" brushRef="#br0" timeOffset="9029.26">8915 103 906 0,'14'-12'182'0,"-5"-6"92"16,-6-2-268-16,-1-4-7 15,-4-1 3-15,1-3 1 16,-2 4-2-16,-3 1 0 15,-2 5 2-15,-4 5 2 16,-6 5 1-16,-6 5 4 16,0 7 2-16,-4 4 7 15,2 4 2-15,-2 9 6 16,5 1-1-16,0 9 1 16,7 2-6-16,3 7-2 15,7-4-6-15,7 1 1 16,5-8-3-16,6-3 0 15,4-7-1-15,4-4 0 16,1-6-4-16,3-4 1 16,-2-4-2-16,2-6-3 15,-2-5-5-15,1-5-4 0,-6-6-2 16,1-7 0-16,-5-3 1 16,-2-8 3-16,-2-2 3 15,1-5 0-15,-1 4 0 16,-2-9 1-16,-1 6 2 15,1-1 1-15,-6 5 2 16,2 1 3-16,-1 13-2 16,-1 1 1-16,-1 8-2 0,2 7 0 15,-3 4 0-15,-1 3 4 16,1 5 1-16,-1 7 0 16,-2 4-1-16,3 14 0 15,-2 9-6-15,1 16 1 16,3 2 0-16,4 15 9 15,-1-9 2-15,11 6 2 16,4-11 2-16,7 1 2 16,3-16-7-16,8-3-4 15,-5-12-2-15,6-6-10 16,-6-9-20-16,5-5-57 16,-6-6-59-16,3-8-223 15,-4-8 4-15</inkml:trace>
          <inkml:trace contextRef="#ctx0" brushRef="#br0" timeOffset="10321.21">9872 30 83 0,'5'-7'42'16,"1"-1"24"-16,-2-2-9 15,-1-2 15-15,-3-2 28 16,-3 2-8-16,-2-2 11 16,-4 2-6-16,-8 0 4 15,-3 4-27-15,-7 0-15 16,1 4-26-16,-4 4-4 15,3 3-5-15,0 7 21 16,5 2 5-16,-2 8 9 16,6 3-5-16,-1 9-6 15,4 3-23-15,3 7-3 16,7-6-7-16,7 2 2 16,6-9-3-16,8-5 8 15,2-6 2-15,5-4 1 16,0-5-4-16,5-6 0 15,-4-3-11-15,5-4-6 16,-5-5-4-16,2-4 1 16,-4 1-1-16,-3-4 2 15,-5-1 2-15,-3-1 0 16,-5 1-1-16,-1-2 1 16,-3 1-2-16,-2 0-1 0,-1 2 1 15,-2 1 1-15,-2 3 1 16,1 2 4-16,-1 6-1 15,-1 0 4-15,0 5 2 16,2 0 3-16,1 3-2 16,1 1 1-16,1 3-3 15,3 4-2-15,1 3-4 16,2 7-1 0,3 1-1-16,2 4-1 15,0-4 0-15,4 0-4 0,-1-6-3 16,3-3-27-16,-2-6-25 15,1-5-60-15,-3-3-37 0,0-6-176 16,-5-7 13-16</inkml:trace>
          <inkml:trace contextRef="#ctx0" brushRef="#br0" timeOffset="10508.73">9782-337 1192 0,'-15'-5'137'0,"9"-3"78"16,-3-3-376-16,3 2-201 16,5 1 21-16</inkml:trace>
          <inkml:trace contextRef="#ctx0" brushRef="#br0" timeOffset="12230.61">10352 245 502 0,'1'26'208'0,"2"-3"-7"16,0-3-89-16,4 0-31 15,3-4-6-15,9-2 21 16,0-5 18-16,8-4 2 15,-1-8-36-15,5-6-4 16,0-4-16-16,4-11 5 16,-3-3-10-16,6-11-15 15,-4-4-6-15,2-14-7 16,-7-1-19-16,1-15-19 16,-7 3 6-16,-2-11-10 0,-6 10-1 15,-2-3-5-15,-7 17-2 16,-1 4-1-16,-4 19 7 15,-2 8-3-15,-3 14 1 16,-2 5 1-16,-1 7 1 16,-6 3 1-16,-2 8 5 15,-2 8 4-15,-2 6 2 0,-3 14 3 16,4 8 0-16,-4 11 0 16,3-1 1-16,0 11 3 15,6-6-1-15,3 6 3 16,6-8 0-16,9 1 3 15,6-15-1-15,10-2 1 16,3-16 0-16,9-3 2 16,0-11-2-16,5-4 0 15,-5-8-3-15,4-8-8 16,-4-5-4-16,1-7-1 16,-5-3-1-16,3-3 4 15,-8 1 7-15,-2-3 3 16,-8 1 1-16,-1 1 0 15,-3 2-2-15,-4 0-1 16,-2 5-3-16,-2 1-1 16,-3 3 0-16,-2 2 0 15,-3 4-1-15,-2 1 1 0,-1 4 1 16,-2 2 2-16,-1 5 1 16,-2 4 2-16,0 1-1 15,1 7 2-15,2 0-1 16,0 6 1-16,4-1 0 15,1 4 3-15,4-3-2 16,4-2 2-16,4-5-2 0,4-2 1 16,0-5-1-16,5-1 0 15,-3-4-1-15,2-2-1 16,-1-3-1-16,2-2-2 16,-3-2-5-16,3-4-7 15,-2-1-4-15,1-6-2 16,-4 0 1-16,1-4 3 15,-4 0 8-15,0-3 3 16,-5 3 2-16,1-1 1 16,-1 5 0-16,0 4 1 15,-2 5 2-15,1 2 3 16,-1 6-1-16,1 2 1 16,0 3-1-16,2 8-1 15,2 3-3-15,2 8 1 16,3 0 1-16,5 7 2 15,4-4-1-15,10 0-5 16,4-8-13-16,13-1-29 16,-1-10-39-16,5-7-281 0,-9-4 58 15</inkml:trace>
        </inkml:traceGroup>
      </inkml:traceGroup>
      <inkml:traceGroup>
        <inkml:annotationXML>
          <emma:emma xmlns:emma="http://www.w3.org/2003/04/emma" version="1.0">
            <emma:interpretation id="{26813180-8934-4FC1-90E8-A7558ECF873F}" emma:medium="tactile" emma:mode="ink">
              <msink:context xmlns:msink="http://schemas.microsoft.com/ink/2010/main" type="line" rotatedBoundingBox="5783,4217 13308,4205 13309,5254 5784,5266"/>
            </emma:interpretation>
          </emma:emma>
        </inkml:annotationXML>
        <inkml:traceGroup>
          <inkml:annotationXML>
            <emma:emma xmlns:emma="http://www.w3.org/2003/04/emma" version="1.0">
              <emma:interpretation id="{BABD2FC6-879A-4653-AFE9-388785E083AE}" emma:medium="tactile" emma:mode="ink">
                <msink:context xmlns:msink="http://schemas.microsoft.com/ink/2010/main" type="inkWord" rotatedBoundingBox="5783,4247 7826,4244 7827,5091 5784,50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637.12">5973 567 939 0,'6'9'230'16,"-2"1"75"-16,-1 1-251 16,0 5-25-16,1 4-2 15,-1 8 10-15,1 6 9 0,1 10 8 16,0 2-5-16,2 9 5 15,0-2-10-15,1 1-9 16,1-10-26-16,2 2-6 16,-2-14-19-16,0-3-31 15,-3-9-17-15,-3-8-97 16,-5-9-50-16,-7-9-158 16,-3-6-28-16</inkml:trace>
          <inkml:trace contextRef="#ctx0" brushRef="#br0" timeOffset="14355.84">4600 875 517 0,'-3'2'321'16,"-1"4"-69"-16,0-1-59 16,-2 5-190-16,4 4-10 15,2 4 8-15,0-1 12 16,0 10 23-16,3 2 19 16,-2 9 21-16,1 3 3 15,-1 11 5-15,1-4-21 0,-2 7-11 16,2-11-21-16,-2-1 2 15,2-14-4-15,-2-3 4 16,2-10-5-16,-3-4-4 16,1-6-10-16,-1-2 4 15,-1-5-1-15,0-6 7 16,0-2 1-16,0-7 0 16,1-4-8-16,2-14-4 15,0-4-9-15,3-13-4 16,1 2-3-16,4-10-3 15,3 9-2-15,7-2-2 16,1 10-2-16,7-4-11 16,2 9-5-16,6-1-11 15,-4 8-2-15,7 5 1 0,-7 13 14 16,1 6 2-16,-5 10 12 16,0 9 3-16,-9 5 1 15,-2 10 1-15,-8 1 3 16,-7 5 1-16,-7-1 2 15,-9 1 3-15,-3-7 3 16,-9 0 5-16,1-6 1 16,-3-2 1-16,4-7-3 15,1-3 0-15,7-4-4 16,1-4 3-16,6-3 0 16,3-2 1-16,2-1 0 0,4-2 0 15,0 1-2-15,4-2-1 16,2 3-3-16,3 0 0 15,1 1-1-15,6 3-1 16,1 2-1-16,5 1-1 16,1 3-1-16,7-1-5 15,-1-2-1-15,8-2 1 16,-1-2 1-16,9-8 3 16,-6-2 3-16,7-7 1 15,-7-2-5-15,1-9-5 16,-9 2-2-16,-1-6 2 15,-9 5 0-15,-5-2 5 16,-7 7 6-16,-3 1 0 0,-6 6-1 16,-5 4 0-16,-3 5 0 15,-3 3-2-15,-1 7-1 16,-2 4 1-16,1 5 0 16,-5 6 0-16,5 0 1 15,-3 6 3-15,4 0 4 16,1 6 5-16,4-2 2 15,3 8 7-15,5-3 0 16,4 5 2-16,4-6-5 0,9 0 0 16,1-10-6-1,12-5-9-15,0-10-7 0,6-9-9 16,-1-6-5-16,2-5-5 16,-6-5 5-16,0-2 2 15,-7 2 5-15,-1-4-2 16,-5 2 2-16,-1-3-5 15,-5 0-2-15,-2-3-1 16,-2 3 3-16,3-1 0 16,-5 6 6-16,1 6 2 15,-1 8 2-15,-2 4 4 16,-3 6 3-16,-2 4 4 16,-1 3 3-16,1 6 3 15,-2 3 2-15,1 5 2 16,2 1 7-16,0 5 12 15,1-2-2-15,3-1 0 0,1-6-4 16,0-3-10-16,2-8-11 16,3-6-1-16,-4-7-4 15,-1-6 0-15,-1-5-1 16,-3-7-1-16,0-1-2 16,-1-5 1-16,1 2 0 15,0-4-2-15,2 4-3 16,1-7-6-16,3 5-1 15,3 1 0-15,3 5 1 0,4 2 4 16,2 7 6-16,1 3 0 16,-2 4 2-16,3 5-1 15,-4 5 1-15,2 6 0 16,-2 5 0-16,3 7 2 16,-4 1 2-16,0 4 0 15,-2-2 1-15,0 3 0 16,-6-8-3-16,0 2-3 15,0-6-3-15,-5-3-12 16,-2-7-16-16,0-4-43 16,-2-6-69-16,-4-11-235 15,-2-5 22-15</inkml:trace>
          <inkml:trace contextRef="#ctx0" brushRef="#br0" timeOffset="14871.52">5828 779 1256 0,'22'8'236'0,"-12"-3"121"16,16 1-352-16,5-3-49 16,11 0-26-16,-2-2-17 15,7-5-104-15,-7 0-94 16,0-3-71-16,-9 1-66 0</inkml:trace>
          <inkml:trace contextRef="#ctx0" brushRef="#br0" timeOffset="15371.58">6253 942 1075 0,'24'7'309'15,"-7"-10"38"-15,0-4-242 16,-2-1-155-16,5-4-10 16,-5-3 22-16,-2-4-5 15,-2 1 2-15,-2-3 6 0,-5 3 24 16,-3 1 18-16,-3 1 9 16,-6-1-3-16,-2 5-8 15,-3 0-2-15,-2 4-1 16,0 7 2-16,3 6 0 15,-4 5 4-15,4 2 4 16,2 7 7-16,1 2 2 16,0 6 13-16,6 3 1 15,0 6 7-15,3-2-3 0,5 4 0 16,3-8-12-16,4 0-1 16,4-9-7-16,8-4-1 15,2-8-6-15,8-7-2 16,-1-6-5-16,4-7-7 15,-4-4-7-15,1-4-14 16,-9 1-11-16,1 0-37 16,-10 1-19-16,0 1-84 15,-8 0-150-15,-1-4-39 16,-5-1-86-16</inkml:trace>
        </inkml:traceGroup>
        <inkml:traceGroup>
          <inkml:annotationXML>
            <emma:emma xmlns:emma="http://www.w3.org/2003/04/emma" version="1.0">
              <emma:interpretation id="{2DD7E4CB-50FF-44CB-8A0B-C7E308DCBDAD}" emma:medium="tactile" emma:mode="ink">
                <msink:context xmlns:msink="http://schemas.microsoft.com/ink/2010/main" type="inkWord" rotatedBoundingBox="8375,4213 12265,4207 12267,5256 8376,52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703.47">8984 805 867 0,'10'21'237'0,"1"7"18"15,-3 0-233-15,1 7-44 16,1-1-48-16,-1 6 88 16,-2-6 11-16,1 0 5 15,-1-7-3-15,-2-5 19 16,-1-10 9-16,0-6 6 16,-1-5-5-16,-2-6 1 15,1-4-20-15,0-7-16 16,-1-3-21-16,2-3-1 15,0-2-2-15,2-5 0 16,2 2 0-16,2-10-7 16,1 1-4-16,5-4-1 0,-2 6-1 15,6 1 0-15,-2 10 4 16,4 2 1-16,-1 7 0 16,3 3-1-16,-3 4 0 15,3 5-2-15,-5 4 0 16,-3 7-2-16,-6 2-2 15,-4 7-2-15,-9 1 3 0,-8 5 1 16,-1 0 5-16,-9 2 1 16,-1-4 5-16,-2 3 0 15,1-7 1-15,-4-2 0 16,7-8 3-16,0-4 2 16,4-4 0-16,3-4 3 15,6-2 0-15,1 0-1 16,3-1-2-16,4 2 2 15,3 0 1-15,2 1 6 16,5 2 3-16,4 2 5 16,2-2 0-16,5 5 1 15,1 2-6-15,6 4-1 16,-5 2-5-16,4 9-2 16,-7 2-2-16,2 7-2 15,-5-2-4-15,2 3-6 0,-3-7-14 16,4-3-28-16,-1-7-14 15,3-6-31-15,-3-7-5 16,1-6-17-16,-1-6 17 16,0-7-11-16,-2-1 18 15,3-4-55-15,-4 2 2 16,-1-3-9-16,-3 6 29 16,1-1 52-16,-4 5 88 15,0-1 70-15,-2 2 33 16,0-1 9-16,-1-1-31 0,0-1-5 15,-4 3-33-15,-1 0-4 16,-2 4-6-16,-3 1 5 16,-4 6-14-16,-3 1 0 15,-1 3-7-15,-3 3 2 16,-2 2-9-16,1 4 3 16,2 1-1-16,-5 8 2 15,5 5 0-15,1 9 9 16,1 1-4-16,1 6-1 15,9-5-6-15,2-1-4 16,4-9-13-16,6-4-1 16,1-10-2-16,2-5 1 15,0-6 0-15,3-6 2 16,-3-3-3-16,2-7-3 16,-3 0-3-16,2-8-1 0,-3 1-5 15,3-4-1-15,-4 2 1 16,2-5 0-16,-3 7 2 15,-3 0 2-15,-1 6 1 16,-1 5 0-16,-4 6 1 16,0 3 2-16,0 5 0 15,-1 4 2-15,-1 2-1 16,1 4 6-16,0 3 3 16,2 5 5-16,1 1-3 15,5 5 1-15,1-2-7 0,4 3-20 16,3-8-31-16,1-2-75 15,-3-10-44-15,1-6-215 16,-2-8-1-16</inkml:trace>
          <inkml:trace contextRef="#ctx0" brushRef="#br0" timeOffset="19250.41">9829 873 1187 0,'-1'33'267'0,"3"7"100"0,-1-3-332 16,2 11-46-16,2-5 5 16,4 8 6-16,-2-5 0 15,4 4 1-15,-3-12 1 16,-1-3 2-16,-3-12 0 15,-2-6 2-15,-3-10 1 16,-1-5 3-16,-3-6 0 16,-2-6 4-16,-1-7 0 15,0-7-1-15,1-4-2 16,0-12-4-16,4 1-3 0,0-11-2 16,3 2-1-16,1-5-3 15,2 7-1-15,3-3-1 16,1 12-2-16,4 1-8 15,2 11-4-15,5 4-8 16,0 7-1-16,4 3-2 16,0 8 6-16,1 3 0 15,-4 7 9-15,0 11 1 16,-5 3 3-16,-2 10 3 16,-4 3 5-16,-3 8 2 15,-7-5 0-15,-4 6 3 16,-7-8-1-16,-6 1 2 15,-1-9-1-15,-2-4-1 16,1-10-1-16,1-7-17 0,4-10-34 16,-1-7-79-16,4-4-32 15,4-10-69-15,4 1-50 16,3-6-19-16,4 4 5 16</inkml:trace>
          <inkml:trace contextRef="#ctx0" brushRef="#br0" timeOffset="16590.45">7527 889 967 0,'-6'-4'163'0,"-2"-5"102"16,-2 0-282-16,-5-3-12 16,-2 3 14-16,-7 1 17 15,-1 5 3-15,-9 4 10 16,3 6 7-16,-8 6 20 15,6 4 9-15,-3 9 11 0,9 2-10 16,2 5-4-16,10 2-18 16,6 1-6-16,10-5-12 15,9-2 1-15,6-6-2 16,10-6 2-16,1-9-2 16,8-8-1-16,-1-8-3 15,2-9-5-15,-4-5-4 16,2-7-7-16,-8-3-3 0,-1-7 1 15,-5 2 1-15,-3-9-1 16,-5 3 3-16,-2-6-1 16,-7 3 1-16,-2-3 1 15,-3 10 2-15,-4-3 2 16,-3 11 2-16,-2 2 0 16,1 11-1-16,-3 1 1 15,3 10 0-15,1 3 1 16,2 6 2-16,0 5 3 15,3 5 1-15,1 8 8 16,2 4 1-16,2 11 6 16,1 1 3-16,4 15 8 15,2-1-1-15,3 11 8 16,4-7-6-16,7 1-4 16,1-14-10-16,7-2-6 15,1-14-8-15,5-6 0 16,-4-10-3-16,1-7-9 0,-6-6-1 15,0-9-3-15,-8-3-2 16,-1-3 1-16,-4-1 7 16,-3-6 2-16,-3 3 0 15,-4-6-1-15,-2 3 1 16,-1 0 0-16,-1 6 0 16,-2 2-1-16,2 10 2 0,-3 5 0 15,0 4 2-15,-1 10 4 16,4 8 4-16,-2 6 6 15,2 2 3-15,4 8 9 16,0-4 1-16,6 2 1 16,4-5-3-16,7-3-4 15,3-6-10-15,4-5-5 16,-1-9-5-16,0-6-12 16,-6-5-3-16,0-8-3 15,-5-1 0-15,-3-7 0 16,-3 1 10-16,-1-3 1 15,-2 0 1-15,-3-5-4 16,-1 1-1-16,-1-2-1 16,-4 6 2-16,0 4 2 15,0 8 4-15,-1 8 3 16,0 5 1-16,1 8 2 16,0 2 2-16,3 7 4 15,2 4 1-15,4 7 8 0,2 0 4 16,6 7 5-16,1-5-3 15,6-1-15-15,0-7-26 16,6-6-56-16,-1-11-27 16,3-10-316-16,-4-6 59 15</inkml:trace>
          <inkml:trace contextRef="#ctx0" brushRef="#br0" timeOffset="17434.37">8892 895 727 0,'9'-8'313'15,"-3"-5"-39"-15,-8 0-150 16,-3-3-136-16,-4 4-30 16,-5 1 23-16,-5 5 14 0,-4 6 1 15,-1 6 6-15,-3 6 15 16,4 5 10-16,-3 8 25 16,5 2 5-16,1 7 0 15,6-1-10-15,5 3-7 16,7-5-24-16,8-1-9 15,6-8-7-15,8-5-5 16,2-9-2-16,5-8-3 16,-3-6-1-16,0-8 2 15,-5-6 1-15,0-7-1 16,-6 3 4-16,0-7 1 16,-4 5 2-16,-1-5 0 15,-4 6-2-15,-2-4-1 16,-2 5-1-16,-1 4 0 15,-1 8 3-15,0 5 3 16,-1 6 2-16,-2 7 3 16,4 2 0-16,1 6 1 0,0 2-2 15,4 7-1-15,2 1-2 16,1 5 0-16,0 2-2 16,1 8 1-16,1 2 0 15,-1 9-1-15,-1-2 1 16,-2 12 0-16,-3-7 0 15,-5 3 0-15,-2-8 0 0,-6 2 3 16,-5-11 1-16,-7-1 5 16,-2-6 2-16,-7-5 4 15,1-7-3-15,-4-9 0 16,1-9-5-16,-1-10-1 16,7-5-5-16,-1-7-3 15,8 0-7-15,2-4-23 16,8 2-22-16,2-4-80 15,3 3-201-15,1-5 26 16</inkml:trace>
          <inkml:trace contextRef="#ctx0" brushRef="#br0" timeOffset="19956.29">10222 535 1154 0,'-2'25'209'0,"0"6"114"16,2-4-328-16,1 15-33 16,2 1 19-16,2 14 19 15,-2-2 5-15,-1 7 13 16,-1-11 5-16,-1-1 10 16,-1-15 5-16,1-9 9 15,0-12-10-15,0-3 2 0,-1-7-5 16,1-7-3-16,-1-2-11 15,3-9-6-15,-2-5-9 16,4-5-13-16,0-3-9 16,2-8-4-16,1 2-1 15,0-2 1-15,1 7 10 16,0 3 5-16,-1 10 4 0,-1 5 0 16,-1 8 1-1,3 4 1-15,-2 4-1 0,4 9 1 16,1 4 1-16,4 10 5 15,0 2 3-15,2 5 8 16,3-2 1-16,2 0 1 16,-2-9-6-16,5-5-5 15,-3-8-10-15,1-9-4 16,-4-8-3-16,2-8-14 16,-6-3 1-16,-2-7 2 15,-5-1 2-15,-3-7 3 16,-2 4 12-16,-2-7 2 15,-1 5 0-15,0 0 0 16,-1 8 0-16,0 4-1 16,-1 7 1-16,0 8 1 15,1 5 0-15,0 4 2 16,-1 4 1-16,2 4 3 0,3 4 1 16,1 8 6-16,2 1 2 15,2 6 3-15,0-2-3 16,5 0-2-16,0-8-10 15,3-5-48-15,-1-7-48 16,0-5-119-16,-5-9-172 16,-4-7-24-16</inkml:trace>
          <inkml:trace contextRef="#ctx0" brushRef="#br0" timeOffset="20112.56">10576 629 1231 0,'3'6'-140'0,"3"-2"265"16</inkml:trace>
          <inkml:trace contextRef="#ctx0" brushRef="#br0" timeOffset="20768.88">11004 940 984 0,'-2'-8'210'0,"-2"-11"90"15,-2-1-282-15,-3-4-26 16,0 4 3-16,-5 2 4 16,-1 6-2-16,-6 6 3 15,4 6 2-15,-7 6 9 16,5 4 8-16,-1 6 7 15,6 2 0-15,-2 8 0 16,8 2-6-16,2 4-6 16,5-2-5-16,5 0-5 15,5-8-5-15,3-1-10 16,3-8-3-16,3-5-1 16,-4-7 2-16,4-6 1 15,-3-5 10-15,-1-6 1 16,-2 0 0-16,-3-3 0 15,-2 2-1-15,-2-3 1 16,-2 5 1-16,1-3-1 0,-1 3 1 16,0 2 2-16,-1 5 3 15,1 0 3-15,-1 4 3 16,1 4 2-16,0 1 0 16,1 4 4-16,1 3 0 15,-1 7 0-15,2 2-3 16,-1 11-1-16,0 3-4 0,-1 14 3 15,0 3-1-15,0 17 2 16,-1 0 3-16,0 7 3 16,0-9-4-16,3 1-1 15,-1-16-2-15,2-8-5 16,1-14-9-16,-1-8-37 16,-4-13-15-16,-2-17-62 15,-2-11-250-15,-6-17 51 16</inkml:trace>
        </inkml:traceGroup>
        <inkml:traceGroup>
          <inkml:annotationXML>
            <emma:emma xmlns:emma="http://www.w3.org/2003/04/emma" version="1.0">
              <emma:interpretation id="{C2A63AED-81AE-4FC8-8396-CAD431595A85}" emma:medium="tactile" emma:mode="ink">
                <msink:context xmlns:msink="http://schemas.microsoft.com/ink/2010/main" type="inkWord" rotatedBoundingBox="12288,4370 13308,4369 13308,4842 12289,4843"/>
              </emma:interpretation>
              <emma:one-of disjunction-type="recognition" id="oneOf5">
                <emma:interpretation id="interp5" emma:lang="" emma:confidence="0">
                  <emma:literal>ne.</emma:literal>
                </emma:interpretation>
                <emma:interpretation id="interp6" emma:lang="" emma:confidence="0">
                  <emma:literal>ne,</emma:literal>
                </emma:interpretation>
                <emma:interpretation id="interp7" emma:lang="" emma:confidence="0">
                  <emma:literal>ne</emma:literal>
                </emma:interpretation>
                <emma:interpretation id="interp8" emma:lang="" emma:confidence="0">
                  <emma:literal>ure.</emma:literal>
                </emma:interpretation>
                <emma:interpretation id="interp9" emma:lang="" emma:confidence="0">
                  <emma:literal>vie.</emma:literal>
                </emma:interpretation>
              </emma:one-of>
            </emma:emma>
          </inkml:annotationXML>
          <inkml:trace contextRef="#ctx0" brushRef="#br0" timeOffset="21550.21">11086 728 1131 0,'16'10'262'0,"0"5"96"0,-4 2-316 16,1 10-43-16,-1 4 2 16,1 9 2-16,0 0 0 15,2 8 0-15,-3-9 1 16,4 0 2-16,-1-10 0 16,5-3 1-16,-4-9 1 15,5-5 2-15,-7-9-2 0,3-7-3 16,-7-6-8-16,2-8-15 15,-3-5-6-15,-1-4 0 16,-4 0 3-16,1-6 8 16,-2 1 10-16,0 1 3 15,-1 4 0-15,1 3 2 16,-1 9-3-16,-1 8 1 16,-1 7 1-16,1 7 0 15,0 5 1-15,1 9 7 16,4 0 3-16,4 7 4 15,2-4 2-15,6 0 6 16,1-2-5-16,5-2-1 16,-2-7-2-16,6 0-4 15,-5-7-6-15,4-5-3 16,-4-6-4-16,4-7-10 16,-2-4-9-16,5-9-10 15,-3-1 0-15,0-6 3 0,-5 1 8 16,-2-4 8-16,-8 3 10 15,-3 1-1-15,-5 4 0 16,-6 1-2-16,-3 7-2 16,-2 0 0-16,-3 7 0 15,-3 3-2-15,-1 4 3 16,-4 4 2-16,1 4 2 0,-4 3 2 16,2 4 3-16,2 10 1 15,1 3 0-15,1 11 0 16,6 1 0-16,1 7 6 15,5-4 2-15,4 0 5 16,5-7 2-16,7-3 2 16,7-10-7-16,6-3-2 15,4-6-107-15,3-4 98 16,-3-4-4-16,2-3-8 16,-7-4-8-16,0-2 82 15,-9-1-123-15,0-5-85 16,-9-2-158-16,-4-5-58 15,-5 0-99-15</inkml:trace>
          <inkml:trace contextRef="#ctx0" brushRef="#br0" timeOffset="22565.98">12063 1077 1089 0,'2'11'216'0,"3"5"104"16,0-1-320-16,2 1-99 15,0-3-56-15,1-2-168 16,1-6-43-16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6:04.73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F5A039-2EA4-4CC1-8493-064173E1DC3B}" emma:medium="tactile" emma:mode="ink">
          <msink:context xmlns:msink="http://schemas.microsoft.com/ink/2010/main" type="writingRegion" rotatedBoundingBox="8987,8704 24866,9950 24760,11302 8881,10056"/>
        </emma:interpretation>
      </emma:emma>
    </inkml:annotationXML>
    <inkml:traceGroup>
      <inkml:annotationXML>
        <emma:emma xmlns:emma="http://www.w3.org/2003/04/emma" version="1.0">
          <emma:interpretation id="{94A5E618-8A3D-491B-B521-FE262F4EFD11}" emma:medium="tactile" emma:mode="ink">
            <msink:context xmlns:msink="http://schemas.microsoft.com/ink/2010/main" type="paragraph" rotatedBoundingBox="8987,8704 24866,9950 24760,11302 8881,10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CDDA23-C54A-4FAE-95A5-806367D1FB6F}" emma:medium="tactile" emma:mode="ink">
              <msink:context xmlns:msink="http://schemas.microsoft.com/ink/2010/main" type="line" rotatedBoundingBox="8987,8704 24866,9950 24760,11302 8881,10056"/>
            </emma:interpretation>
          </emma:emma>
        </inkml:annotationXML>
        <inkml:traceGroup>
          <inkml:annotationXML>
            <emma:emma xmlns:emma="http://www.w3.org/2003/04/emma" version="1.0">
              <emma:interpretation id="{04250D15-A111-44BA-8506-B232B6F76818}" emma:medium="tactile" emma:mode="ink">
                <msink:context xmlns:msink="http://schemas.microsoft.com/ink/2010/main" type="inkWord" rotatedBoundingBox="8987,8704 12571,8985 12485,10091 8900,98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-2653-19 228 0,'-6'0'93'15,"1"2"-2"-15,-1 3-47 16,-8-1-42-16,0 2 0 16,-4 2 36-16,-1 3 19 15,-1 1 31-15,5 2 9 16,-5 6 20-16,0 0-28 16,0 7-6-16,-3 1-27 0,-2 11 2 15,8-3-16-15,-1 9 10 16,1-3-1-16,6 8 13 15,1-4-6-15,3 11-1 16,6-1-15-16,1 5-8 16,3-7-16-16,2 1-3 15,4-10 2-15,3-2 8 16,2-14 2-16,3-3-1 16,0-7-2-16,3-6-9 15,-3-5-10-15,1-3-6 16,-4-4-3-16,1-1-8 15,-4 0-10-15,-2-4-42 16,2 1-33-16,-3-4-113 16,1 1-122-16,-1-8-20 0</inkml:trace>
          <inkml:trace contextRef="#ctx0" brushRef="#br0" timeOffset="843.83">-2725 269 586 0,'4'1'123'16,"5"-2"58"-16,5-4-171 16,3-1 0-16,3-5 4 15,5-3 1-15,-1 1 23 16,7-6 15-16,-3 2-3 15,2 0 0-15,0 7-2 16,-4 0-25-16,-5 12-18 0,-1 6-3 16,-9 9-4-16,-2 10 0 15,-6 9-1-15,-6 5 1 16,-6 1 1-16,-8 4-1 16,-4-6 1-16,-10 1 2 15,0-7 1-15,-9 1 0 16,2-5 0-16,-7-3 1 15,10-7-2-15,-4-3 0 16,12-6 1-16,1-8 1 16,9-3 0-16,1-9 2 15,9-1 0-15,-1-5-2 16,8 3-1-16,5-5-3 16,2 2-2-16,6-2 0 15,5 3 1-15,5-2 3 16,2 6 3-16,7-1 2 0,3 5 2 15,4 4 5-15,-6 4-1 16,4 5 5-16,-9 4 4 16,1 3 2-16,-9 0-3 15,2 6 0-15,-8-5-7 16,-1 2-4-16,-5-3-6 16,-2 0-3-16,-1-8-3 15,-4-1-26-15,1-7-32 16,-2-3-194-16,-2-4-22 15,2-5-86-15</inkml:trace>
          <inkml:trace contextRef="#ctx0" brushRef="#br0" timeOffset="1218.87">-2310 135 469 0,'10'12'180'16,"-5"-4"2"-16,-4 1-96 15,-1 4-87-15,-1 3 15 16,-4 3 15-16,-1 2 30 16,2 3 12-16,-4 0 12 0,6 1-9 15,1-2-8-15,-1-6-26 16,4 1-10-16,-1-6-13 15,2-1 1-15,4-3-4 16,5 0 2-16,3-2-2 16,7-2 2-16,-1 1-4 15,2-4-1-15,-4-2-5 16,2-2-1-16,-4 0-5 16,-1-5-3-16,-4 2-6 15,3 0-34-15,-6 0-24 0,-2-5-67 16,-3 2-51-16,2-4-109 15,-1 1-15-15</inkml:trace>
          <inkml:trace contextRef="#ctx0" brushRef="#br0" timeOffset="1530.78">-2124 147 383 0,'7'25'228'15,"-2"-8"-37"-15,3 4-18 16,-1 1-127-16,-1 4 13 0,-4-4 11 16,3 8 28-16,-5-2-11 15,-2 12 3-15,2-3-12 16,-2 9-10-16,2-8-27 15,-3 4-15-15,6-5-20 16,-4-6-4-16,1-8-4 16,0-3-30-16,0-11-30 15,-3-12-156-15,3-8-111 16,0-7-42-16</inkml:trace>
          <inkml:trace contextRef="#ctx0" brushRef="#br0" timeOffset="1905.81">-1946 232 689 0,'-5'23'193'0,"1"2"42"16,-1-1-187-16,-1 12-30 15,1-3-8-15,1 6 1 16,4-4 0-16,4 0 15 15,4-7-1-15,6-2 10 16,4-9 5-16,4-8 6 16,1-9-16-16,3-7-5 15,-1-7-11-15,-1-8-7 0,-4-1-7 16,-1-4 1-16,-7 4 0 16,-4-2 1-16,-7 3 3 15,-6 1 10-15,-4 3 4 16,-5-2 3-16,1 3-1 15,-4 0-3-15,0 0-11 16,0-2-7-16,5 6-6 16,-4-3-31-16,5 4-27 15,2 4-59-15,3 0-64 16,0 4-123-16,4 4-8 0</inkml:trace>
          <inkml:trace contextRef="#ctx0" brushRef="#br0" timeOffset="2202.72">-1656 478 578 0,'16'18'229'16,"-5"1"15"-16,-1 7-110 0,-2-3-89 16,0 0-3-16,-4-6 0 15,1 0-14-15,-4-8-15 16,4-3-9-16,-3-3-9 16,-4-4-50-16,2-1-42 15,2-5-134-15,-2-3-40 16,1-2-69-16</inkml:trace>
          <inkml:trace contextRef="#ctx0" brushRef="#br0" timeOffset="2860.63">-1274 224 88 0,'-3'2'67'16,"-1"-2"-15"-16,0-2-1 16,1 4-12-16,-3 1 12 0,-1 1 41 15,3 1 23-15,-2 6 34 16,1 0-14-16,-1 4 9 15,1 2-33-15,-1 7-8 16,2 1-34-16,-3 9-11 16,4 0-23-16,-1 4-7 15,2-4-14-15,4 0-4 16,2-10-2-16,6-5 6 16,2-12 6-16,6-3-5 15,1-12-1-15,4-4-2 16,-2-4-7-16,2-5-7 15,-1-1 3-15,-1-2 2 16,-5 1 0-16,-2-7 2 16,-5 6-1-16,-5-7 5 15,-5 6 1-15,-2-1 6 16,-2 3-1-16,-2 2 1 0,-1 7-6 16,-1 2-6-16,1 1-9 15,-1 3-23-15,0 2-15 16,1 1-38-16,2 1-27 15,0 1-74-15,1 4-73 16,3 5-23-16,1 4-57 16</inkml:trace>
          <inkml:trace contextRef="#ctx0" brushRef="#br0" timeOffset="3630.12">-1729 346 340 0,'4'-2'273'16,"1"4"-46"-16,1 2 2 15,2-1-164-15,2-1-8 16,1 3-14-16,3-4-26 15,-3-4-44-15,-2 0-63 16,-3 0-50-16,-1-3-114 16,-5 0-26-16</inkml:trace>
          <inkml:trace contextRef="#ctx0" brushRef="#br0" timeOffset="4911.47">-1028 536 181 0,'0'0'104'15,"-2"2"18"-15,-1 1-44 16,0 5 19-16,-2-1-3 15,-2 7 8-15,0 1-17 16,0 4-6-16,2-2-22 16,-1 0-21-16,4-5-37 15,1-1-28-15,1-7-18 16,-2-5-163-16,5-5 29 0</inkml:trace>
          <inkml:trace contextRef="#ctx0" brushRef="#br0" timeOffset="5284.9">-1021 255 398 0,'16'8'191'15,"-6"-4"-20"-15,-2 2-66 16,-3-1-108-16,1 4 7 15,-6-1 20-15,1 6 44 16,-1 0 15-16,2 7 14 16,-1 1-4-16,1 2-12 15,0-1-38-15,2 3-6 16,2-7-10-16,0 2 4 16,1-4-6-16,0-3 1 0,1-2-6 15,1 2-2-15,0-4-9 16,4-4-1-16,-3-5-5 15,4-2-2-15,-1-7-3 16,5-4-8-16,-3-4-7 16,5-1-32-16,-3-1-20 15,-3-2-55-15,-5 3-64 16,-3-3-108-16,-2 8-9 0</inkml:trace>
          <inkml:trace contextRef="#ctx0" brushRef="#br0" timeOffset="5566.18">-829 281 740 0,'2'22'160'0,"-1"-1"69"15,-1 1-212-15,4 8 0 16,-4-5-3-16,1 6 22 15,2-2 9-15,3 5 6 16,-3-5-5-16,5 5 1 16,-2-8-20-16,0 3-12 15,-3-9-12-15,2-1-4 16,-3-7-4-16,1-3-38 0,1-7-44 16,2-4-203-16,4-9 18 15</inkml:trace>
          <inkml:trace contextRef="#ctx0" brushRef="#br0" timeOffset="5956.85">-600 315 673 0,'-1'15'241'16,"-1"-4"15"-16,-1 4-150 15,-1 5-99-15,-4 3 0 16,0-3 0-16,2 2 2 15,2-4 2-15,4 1 5 16,4-4 0-16,5-1 0 16,4-5-1-16,2-4-5 15,0-7-9-15,5-1-8 16,-1-3-5-16,-1-2-4 16,-1-2 2-16,0 0 2 15,-6 0 5-15,-2-4 5 16,-6 0 2-16,-3 0 1 15,-4-1-1-15,-4-2 1 16,-3 0 1-16,-3-1-1 16,0 2 0-16,-1 1-2 0,4 6 0 15,-1 2-2-15,4 4-1 16,1 3-1-16,2 2-6 16,0-1-31-16,2-2-26 15,2-1-165-15,2-1-27 16,5-1-65-16</inkml:trace>
          <inkml:trace contextRef="#ctx0" brushRef="#br0" timeOffset="6365.22">-530-2 221 0,'1'3'79'0,"4"-1"6"15,1-1-49-15,3 4 25 0,3 1 14 16,2 6 50-16,0 5 20 16,3 16 29-16,1 2-48 15,2 10 3-15,0 2-42 16,7 7-6-16,-3-6-19 15,1 6 6-15,-1-5-9 16,1 3 8-16,-5-4-12 16,-2 7-1-16,-4-9-14 15,-6 6-7-15,-7-6-13 16,-7 10 0-16,-1-10-8 16,-12 0 1-16,4-9 0 0,-8-5 0 15,1-12-4-15,-4-3-6 16,6-9-12-16,-5-4-38 15,7-2-30-15,0-7-84 16,2-2-230-16,4-6 33 16</inkml:trace>
          <inkml:trace contextRef="#ctx0" brushRef="#br0" timeOffset="-55215.17">466 270 84 0,'1'3'51'0,"2"2"24"16,-1-5-6-16,-1 0 21 16,-1 2 2-16,-1-2 4 15,-1-2-26-15,2 2-11 16,2 0-19-16,-2-1 4 0,1 2-7 16,4 1 9-16,-5-2-1 15,2-2 2-15,1 2-12 16,-3 0 2-16,1-3-9 15,2-3 1-15,2 3-5 16,-4-2 1-16,2-1-3 16,0 1 8-16,-1 2 0 15,-2-1 6-15,0 1-2 16,-2-4 0-16,-2 0-9 0,-2-2-1 16,1-1-8-16,-3-4-3 15,2 1-6-15,2-3 0 16,-4-1 0-16,-3-3 7 15,5 5 2-15,-2 0 3 16,1-1 0-16,1 4 1 16,1-2-6-16,-6 2 2 15,3 1-2-15,1 2 1 16,-4 1-4-16,0 4-1 16,1 0-6-16,-4 1-1 15,1 2-2-15,-4-1 0 16,2 2 0-16,0-1 0 15,-1 1-1-15,-1 1 0 16,5 1 0-16,-3 1-1 16,3 0 1-16,-4 5-1 15,2-2 0-15,-1 6 0 0,1 0-1 16,-1 4 2-16,1-4-1 16,0 4 0-16,5-6 1 15,-2 3 0-15,3-1 0 16,2 2 0-16,3-2 0 15,0 3 0-15,2 1-1 0,-1 1 1 0,2-2-1 16,-2 0 0-16,2-1 0 16,4 0 1-16,-1 1-1 15,-2 1 0-15,2-2 1 16,3 1 1-16,-1-1-1 16,-2 4 1-16,2-1 0 15,-1 2 0-15,-1-2 0 16,4 4 0-16,-1-4 0 15,1 1 0-15,-1-1 0 0,2 3 1 32,0-6-1-32,3 2 2 15,-4-3 0-15,4 1 3 16,0-3-1-16,4 3 1 16,1-3-2-16,0 1 0 15,3-1-2-15,2-2-1 0,-1 0 1 16,3-1 1-16,-4-4 2 15,4 2 5-15,-6-2 2 16,1-4 3-16,-2 0-2 16,5-4-1-16,-4 0-6 15,5-2-1-15,-5 4-3 16,6 1-1-16,-10-2 1 16,3 0 0-16,-4 1 2 15,2-4 9-15,-3 0 3 0,3-5 0 16,-4-1 0-16,0-2-2 15,-3-2-9-15,1-5-1 16,-5 1-2-16,0-3-1 16,-4 0 0-16,-4 0 0 15,-1 1-1-15,-2 1 0 16,-1 2 1-16,0-1 0 16,1-1 0-16,-1-4 1 15,1 7-2-15,0-8 1 16,1 4 0-16,-4-1-1 15,2 3 0-15,-1-2 0 16,1 6-1-16,0 0 0 16,0 2 0-16,-2 4 2 15,-1 0 0-15,-4 1 1 16,4 0 1-16,-5 0-1 16,5-2-1-16,-2-1 1 0,0-2-1 15,-4 0 0-15,1 3 0 16,-8 4-1-16,1 0 0 15,-2 6 0-15,1 2 0 16,-3 1 1-16,5-2-1 16,0 1 1-16,3-1 0 15,3 0 0-15,2 0-1 16,0 2 0-16,1 0 0 16,1 2 0-16,3 2-1 0,-1 4 0 15,5-3 0-15,-2 6 0 16,3 0 0-16,-1 4 1 15,2 0 0-15,-1 5 0 16,2-2 0-16,0 4 0 16,0-1 0-16,4 5 0 15,-1 0 0-15,7 1 1 16,-3-3-1-16,4 2 1 16,-1-4-1-16,4 4 0 15,-3 0 0-15,3 1 1 16,-1-3 0-16,4 2 1 15,2-7 0-15,2 1 1 16,-1-4 0-16,5-1 0 16,-2-2-1-16,6-2 2 15,-3-6-1-15,6-2 1 0,-6-2-1 16,6-4 2-16,-4-1 1 16,1 2 2-16,-3-2 1 15,3-4 3-15,-4 2-1 16,2-7 3-16,-1-4-4 15,5-5 1-15,-2-2-4 16,-1-7 0-16,-4 3-2 16,1-4 0-16,-7 6 0 15,-3-2 1-15,-1 4 0 0,-6 4-1 16,-4 1 0-16,-5-2-2 16,-2 3 0-16,-7-4 0 15,1 0 0-15,-5-2 0 16,-1 1-1-16,-5-3 2 15,-2 6-2-15,-4-2 1 16,3 5-1-16,-2 1 0 16,2 3-1-16,-2-1 0 15,4 1-1-15,-3 0 1 16,3 4 0-16,2 0-1 16,1 3 0-16,-1-1 0 15,7 4 0-15,1-1 0 16,2-1 0-16,1 3 0 15,3-1 0-15,-2 2 0 16,0-1 0-16,-2 2-1 16,0 1 1-16,-4 1 0 0,4 1 0 15,-2 3 0-15,3-1 0 16,-1 7 0-16,1 1-1 16,-1 9 1-16,1-3 0 15,1 10-1-15,-1-5 1 16,0 3 0-16,2-4-1 15,1-1 2-15,4-2-1 16,0 4 0-16,4-6 0 0,7 5 1 16,2-2 0-16,6 1 0 15,1-1 0-15,7 2-1 16,0-2 1-16,4 2 0 16,-1-6 0-16,7 0 1 15,-4-2-1-15,3-5 2 16,-3-3 0-16,1-1 3 15,-3-2 1-15,3-1 2 16,-6-2 1-16,2 0 2 16,-1-3-3-16,3-2-1 15,-5 1-2-15,-2-4 0 16,-1 1-3-16,2-7 5 0,-5-1-1 16,-1-8 3-16,1-2-2 15,-1-7 0-15,-4-2-4 16,0-4 0-16,-6 3-3 15,-2-1 0-15,-4 7-3 16,-7 2-2-16,0 5-3 16,-3 2-15-16,1 6-17 0,-3 1-38 15,0 3 467-15,-4 3-815 16,1-5 403-16</inkml:trace>
          <inkml:trace contextRef="#ctx0" brushRef="#br0" timeOffset="-57454.69">464 244 100 0,'0'8'0'15</inkml:trace>
        </inkml:traceGroup>
        <inkml:traceGroup>
          <inkml:annotationXML>
            <emma:emma xmlns:emma="http://www.w3.org/2003/04/emma" version="1.0">
              <emma:interpretation id="{E20C4734-115F-4D07-B77F-992E48359A9C}" emma:medium="tactile" emma:mode="ink">
                <msink:context xmlns:msink="http://schemas.microsoft.com/ink/2010/main" type="inkWord" rotatedBoundingBox="14591,9848 15086,9887 15035,10539 14540,10500"/>
              </emma:interpretation>
            </emma:emma>
          </inkml:annotationXML>
          <inkml:trace contextRef="#ctx0" brushRef="#br0" timeOffset="-45785.6">3053 1060 22 0,'3'2'108'16,"4"-2"17"-16,1-3 12 15,3-2 9-15,-3-4-28 0,1 1-24 16,0 5-43-16,-3-3-2 16,-3 3-16-16,2 0 6 15,-2-5 1-15,0-1 17 16,-1 1 0-16,-1-2 10 16,-4 0-3-16,0 3-2 15,-3-1-22-15,-3 0-8 16,1 2-14-16,-3 0-4 15,0 3-8-15,-2-2-1 16,0 2 1-16,-2 0 6 16,3 0 6-16,-7 0 13 15,2 0 1-15,-4-2 2 16,2 4-5-16,-1-1-6 16,3 4-12-16,0 4-3 15,2 2-5-15,-3 2 0 16,2 3-2-16,-2 2 0 15,6-1 0-15,-2 0-1 0,1 0 0 16,4 3 0-16,-2-2 0 16,-1 5 0-16,3 1 0 15,-2 2 1-15,3-1 0 16,2 3 0-16,2-5 0 16,1 4 1-16,3-4-1 15,0 3 0-15,1-3-1 0,2 2 1 16,2-2 0-16,-1 4-1 15,3-2 0-15,-3 2 1 16,1-1 0-16,-2-1 1 16,3-2 0-16,0-2 1 15,0-2 0-15,4-2-1 16,0-2 0-16,1-1 0 16,0-4-1-16,1 6 1 15,0-6 0-15,1 3 5 16,-1-3 3-16,0 1 4 15,1-7 2-15,-1 1 4 16,0-4-5-16,5-2-1 16,-2-4-4-16,2-1-3 15,0-5-3-15,3 0-1 16,-3 4 0-16,0-3-1 16,-3 2 0-16,3 4 4 15,-6-1 2-15,1-4 6 0,-1 1 1 16,1-3 3-16,-3-4-1 15,2-4-2-15,-2 1-4 32,2-4-1-32,-2 2-3 0,-3 0 0 0,0 6-2 15,-1-1 1-15,-5 5-1 16,0 1 0-16,0 1 0 16,0-4 2-16,-1 0 1 15,-1-7 3-15,0 4-2 0,2-5 1 16,-3 1-3-1,2 2-2-15,-4 6-2 0,1 0 0 16,-3 5-1-16,-2 3 1 16,0 3 0-16,0 0 0 15,0 3-1-15,-4-2 1 16,6-1 0-16,-6 0 1 16,4-1-1-16,-3-4 1 15,3-1 1-15,-4 1-2 16,3 3 0-16,-4-2 0 15,1 2 1-15,-4 2 0 16,5 1 0-16,-5-4 3 16,-1 2-2-16,-4-2 0 15,2 6-1-15,-3-5-2 16,2 0-2-16,1 8 0 16,1-1-1-16,2 3 0 0,2 4 0 15,1 3 0-15,2 0 1 16,-2 2 0-16,2 0-1 15,-1 0 0-15,3 0-1 16,2 3 0-16,3-2 0 16,2 2 1-16,3 0 0 15,0 3 1-15,0 0-1 0,0 6 1 16,-1-2 0-16,-2 7 0 16,1-3-1-16,1 3 1 15,2-8 0-15,4 4 0 16,-1-7-1-16,6 2 1 15,-1-4-1-15,2 1 1 16,1-2-2-16,5 3 2 16,-2-2-1-16,4-1 0 15,-2 3 0-15,1-3 1 16,-1-6 0-16,3-1 0 16,-5-3 1-16,4-6 1 15,-4-2 0-15,4-7 2 16,-4 0-2-16,3-4 1 15,-4-2-1-15,0-1 0 16,-2 1-2-16,2-2 1 16,0 4-1-16,4-3 0 15,-2-1 0-15,-1 0 0 0,1 3 1 16,-1-2 0-16,-4 3 0 16,2-1 1-16,-3-1 1 15,-1-1 0-15,-3-2 1 16,-1 0 3-16,-2-1 1 15,-2-1 3-15,-1 1-1 16,0-2 0-16,0 5-2 0,-1-4-3 16,-2 7-3-16,3 0 0 15,-2 1-1-15,1-2 0 16,-1 4 0-16,-1 0 1 16,-3-2 0-16,3-1 1 15,-2 4-2-15,2-2 1 16,-2 2-1-16,2 0 0 15,2 2-2-15,-2-2 1 16,1 2 0-16,1 2-1 16,2 0 1-16,-1 3-1 15,2 2-1-15,-2 4 1 16,0-2-2-16,0 3 0 16,1 2-1-16,-1 3-25 15,2-2-29-15,1 5-75 16,0 1-291-16,2 11 42 15</inkml:trace>
        </inkml:traceGroup>
        <inkml:traceGroup>
          <inkml:annotationXML>
            <emma:emma xmlns:emma="http://www.w3.org/2003/04/emma" version="1.0">
              <emma:interpretation id="{4D09312C-D90B-4B25-A236-07F3EC972958}" emma:medium="tactile" emma:mode="ink">
                <msink:context xmlns:msink="http://schemas.microsoft.com/ink/2010/main" type="inkWord" rotatedBoundingBox="15998,9523 19077,9765 19000,10748 15920,105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69.91">4347 1163 180 0,'-11'-3'164'16,"5"-3"-52"-16,5-3-33 16,2-6-34-16,5 1-24 15,3-5-2-15,2 1 39 16,9-2 27-16,0 1 4 15,5-2 3-15,2 3-26 0,9-1-17 16,-5 1-28-16,2 1-9 16,-3 6-8-16,0 5-2 15,-7 4-1-15,-1 7-1 16,-7 6-1-16,-4 6 3 16,-6 1 4-16,-5 5 7 15,-10 0 2-15,-5 3 5 16,-2-4 0-16,-6 4 3 15,0-6-3-15,3 0 5 16,5-6-3-16,-2-4 2 16,8-5-4-16,4-2 2 15,2-4-6-15,6-6-3 16,3 1-3-16,8-4-3 16,1-1-7-16,7-2 1 15,-2 3-1-15,7 2 0 0,-2 3 0 16,4 4-1-16,-6 2 0 15,2 6 0-15,-7 2-1 16,-4 6 1-16,-6 2 0 16,-7 6 0-16,-4 3 0 15,-9 2 2-15,-2-2 0 16,-7 5 0-16,-1-10 0 16,-2-1 0-16,2-4 0 15,-3-7-1-15,7-6-12 0,3-1-29 16,4-9-12-16,2 1-48 15,4-1-52-15,7-7-110 16,2 0 3-16</inkml:trace>
          <inkml:trace contextRef="#ctx0" brushRef="#br0" timeOffset="11869.96">4939 988 483 0,'-14'6'189'15,"5"-4"18"-15,3 3-109 16,3-2-59-16,-1 1-7 0,1-1-13 16,-1 8 4-16,2 1 6 15,-2 11 9-15,1 7 5 16,-2 8 4-16,6 2-11 15,-1 1-9-15,4-4-14 16,3 0-4-16,6-11-4 16,-3-3 1-16,7-6-2 0,5-4 3 15,-2-10 0 1,3-6 2-16,3-8-3 16,2-4 0-16,-5-4-2 0,0-4-1 15,-3 5-2-15,-7-4-1 16,-2 5 0-16,-3 0 0 15,-7 5 0-15,-5 1 1 16,-5 3 0-16,-7 5 0 16,-4 2-1-16,-4 2 1 15,-1 2-2-15,2 5 0 16,6 0 1-16,0 6 0 16,5-4 0-16,3 9-1 15,-1-2 1-15,1 4-2 16,6-2-1-16,2 1-60 15,5-8-59-15,10-6-156 16,8-7-25-16</inkml:trace>
          <inkml:trace contextRef="#ctx0" brushRef="#br0" timeOffset="12307.54">5282 1100 340 0,'-10'-9'196'0,"0"-2"-11"15,-4 7-64-15,0 4-61 16,2 3-19-16,-1 2 6 16,3 2-7-16,3 7 7 15,4 1-4-15,2 5-1 16,2 2-11-16,2 4-7 15,4-1-10-15,2-2-5 16,3-3-4-16,7-2 0 16,1-6 0-16,3-5 2 15,-2-7 1-15,4-5 0 16,-7-3 0-16,-1-6 0 16,-6 1 0-16,-2-9 1 15,-6-1-1-15,0-8 0 16,-1 2-2-16,-2-5-2 15,-3 5-3-15,-2 0 1 16,-4 6 0-16,-2 1 0 0,-1 8-1 16,-2 4-1-16,2 2-1 15,1 5-3-15,0 1-2 16,2 5-17-16,1 1-44 16,4 3-201-16,2 1 37 15</inkml:trace>
          <inkml:trace contextRef="#ctx0" brushRef="#br0" timeOffset="12948.2">5589 1329 457 0,'5'7'170'0,"1"-4"34"16,0 1-125-16,0 1-10 15,-4 1-9-15,1 2 6 16,-2 2-9-16,1 6 8 16,-2 4-6-16,-2 6-8 15,-2 2-26-15,-3 2-8 16,1-2-10-16,-3 1-3 16,3-7-1-16,-2-1-72 15,-3-7-72-15,-1-2-137 0,0-5-49 16</inkml:trace>
          <inkml:trace contextRef="#ctx0" brushRef="#br0" timeOffset="12620.04">5580 1130 838 0,'-9'-5'237'0,"1"-1"52"16,6 3-236-16,1 0-33 15,-2-3-17-15,3-2-4 16,4 0-5-16,1 2-52 0,3 0-41 15,2 1-190-15,0 7 2 16</inkml:trace>
          <inkml:trace contextRef="#ctx0" brushRef="#br0" timeOffset="15153.6">6006 1037 270 0,'1'-9'117'0,"-1"5"13"16,0 2-56-16,-1-1-2 15,-4 0-6-15,0 3 7 16,-1 0-11-16,-5 3-3 16,1 8-17-16,-6 6-1 15,-1 4-9-15,-1 10-2 16,3 0-11-16,2 2-3 15,7 0-11-15,8-1-2 16,5-9 0-16,7-1 2 0,5-7 2 16,5-9 4-16,1-6 0 15,6-8 1-15,-5-7-2 16,4-10-1-16,-8-1-4 16,1-6 1-16,-11 1-1 15,-1 4 1-15,-8 4 6 16,-1 3 15-16,-7 6 3 0,-3-2 5 15,1 7-2-15,-6-2-5 16,3 4-15-16,-3-1-6 16,4-1-5-16,-2 0-30 15,7 2-46-15,-2 0-204 16,7 5 24-16</inkml:trace>
          <inkml:trace contextRef="#ctx0" brushRef="#br0" timeOffset="15613.79">6182 1248 469 0,'-3'2'208'0,"3"1"27"15,0 0-117-15,-3 4-18 16,0 6-26-16,-1 4-14 16,0 3-24-16,1 7-8 15,-1-5-12-15,5-2-4 0,2-3-8 16,0-5 0-16,4-7-8 15,2-4-70-15,-3-6-199 16,5-4 36-16</inkml:trace>
          <inkml:trace contextRef="#ctx0" brushRef="#br0" timeOffset="16080.58">6293 1147 423 0,'-9'-16'185'0,"9"-2"3"16,4-1-95-16,10-1-52 15,2 0-21-15,5-3 11 16,4 3 7-16,5 0 9 16,-3 5 7-16,0 4-1 15,-5 5-16-15,-5 8-17 16,-8 2-19-16,-9 10-3 0,-8 6-1 16,-6 11 1-16,-6 3 4 15,-6 9 9-15,3-3 1 16,-1 3 1-16,5-7-1 15,2-3-2-15,8-12-6 16,3-4 0-16,7-8 1 16,4-1 2-16,3-2-1 15,7 2 0-15,2 1-2 16,6-1-1-16,-1-4-3 0,2 1 0 16,-1-3-15-16,3-7-68 15,-3-4-57-15,4-7-125 16,-3 1-44-16</inkml:trace>
          <inkml:trace contextRef="#ctx0" brushRef="#br0" timeOffset="16455.62">6728 1068 435 0,'-14'8'182'0,"-4"7"12"15,-1 2-106-15,1 5-12 16,4-2-25-16,-1 4 1 16,5-1-6-16,7 2-3 0,8-2-11 15,7 2 2-15,7-7-9 16,4-1 1-16,3-8-6 16,2-4 0-16,-2-10-3 15,0-7 2-15,-6-8-4 16,0-9 0-16,-5-2-5 15,-4-5-1-15,-5 4-3 16,-1-2 1-16,-10 10-2 16,-3 1 4-16,-4 4 1 15,-6 4-1-15,-1 6-2 0,-4 1-2 16,5 5-5-16,-1 3-2 16,5 0-2-16,1 0-14 15,8 1-24-15,2-5-79 16,4-1-171-16,4 1 8 15</inkml:trace>
          <inkml:trace contextRef="#ctx0" brushRef="#br0" timeOffset="16815.04">6803 779 366 0,'-9'16'287'0,"6"-9"-64"16,11-4 0-16,4 3-202 15,8 1 7-15,6 0 3 16,10 6 6-16,0 7-4 16,9 12 2-16,-2 3-9 15,-5 13 0-15,-7 3-2 16,-3 12 11-16,-11-2 0 0,-5 13 10 15,-7-3-1-15,-10 10 12 16,-10-9-7-16,-11 4 5 16,-5-15-9-16,-9-1-5 15,5-18-18-15,-2-4-8 16,9-15-18-16,3-8-51 16,12-7-50-16,3-3-256 15,12-4 20-15</inkml:trace>
          <inkml:trace contextRef="#ctx0" brushRef="#br0" timeOffset="9883.99">4233 845 155 0,'3'-6'142'16,"0"1"-8"-16,-1 4-28 15,-2-1 0-15,-2 4-31 16,-1-2-4-16,-1 3-18 15,-4 3 1-15,0 2-14 16,-1 7-2-16,-3 2-3 16,-2 3 3-16,-4 0-5 0,-2 8 0 15,0-2-2-15,0 9 0 16,3-1-6-16,4 11-2 16,4-5-5-16,6 4-2 0,5-2-9 15,7-1-3-15,3-4-2 16,7 3 0-16,4-5-1 15,7 1 1-15,0-4 0 16,3-1-41-16,0-7-35 16,1 1-181-16,-5-7 8 15</inkml:trace>
        </inkml:traceGroup>
        <inkml:traceGroup>
          <inkml:annotationXML>
            <emma:emma xmlns:emma="http://www.w3.org/2003/04/emma" version="1.0">
              <emma:interpretation id="{36D6C6BC-926D-4BBC-A88B-9306459EB86A}" emma:medium="tactile" emma:mode="ink">
                <msink:context xmlns:msink="http://schemas.microsoft.com/ink/2010/main" type="inkWord" rotatedBoundingBox="20866,9742 24857,10056 24803,10752 20811,10439">
                  <msink:destinationLink direction="with" ref="{CA608B1B-429F-4659-8474-A607D6732C4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727.61">11379 1308 422 0,'4'12'101'0,"-3"7"75"15,2 2-98-15,-1 10 47 16,-4-3 17-16,1 4 28 16,5-3-20-16,1-1-4 15,-1-11-44-15,3-3-9 16,-1-7-38-16,0-2-5 16,-3-7-19-16,2-5-3 15,-2-4-9-15,3-5-4 16,0-4-9-16,2-4-4 15,-1 2-2-15,4 1 0 16,-2 2 0-16,1 2 0 16,-1 7-2-16,0-1 0 0,-3 5-1 15,3 3-2-15,-1 3 1 16,0 0 0-16,-4 3 0 16,1 1 2-16,-2 3-1 15,-1 5 0-15,-1 5 0 16,-1 6 0-16,-1 1 1 0,-1 1 0 15,1-2 2-15,-1-4 1 16,2-9 0-16,2-4 2 16,-2-4 1-16,1-7 2 15,1 1 0-15,1-4 0 16,0-3-3-16,6-6-1 16,0 0-4-16,5-7-1 15,0 1-1-15,7 0-2 16,-2 3 0-16,2 3 2 15,-4 6 1-15,0 2 3 16,-5 6 0-16,1 3 1 16,-4 3 0-16,-1 6 0 15,1 2-1-15,-1 4-1 16,-1 2 1-16,2 9-1 16,-2 0 0-16,0 5 0 15,1-2 1-15,-2-2-2 16,-3-11-10-16,0-5-57 0,-3-6-58 15,0-8-247-15,-3-8 7 16</inkml:trace>
          <inkml:trace contextRef="#ctx0" brushRef="#br0" timeOffset="103415.18">11856 1374 479 0,'5'18'209'16,"-7"2"10"-16,1 4-100 15,-4-3-66-15,3 5 9 16,1-4-27-16,2-4 2 16,2-4 6-16,8-3 2 15,-2-5 1-15,5-3 12 16,0-3-3-16,0-8-9 16,-2 2-14-16,-3-6-14 15,-2-5-16-15,-3-5-5 16,-2 4-2-16,-5-7-3 15,-3 5-1-15,-4 3 3 16,-2 5 7-16,0 3 5 16,1 6 3-16,2 1 1 15,1 4-2-15,2 1-2 16,4 2-4-16,1 1 3 16,1 0 0-16,6 5 6 15,0-1 2-15,3 4 9 0,4 0 0 16,5 1 5-16,-1-4-3 15,9-6 0-15,2-5-8 16,3-9-1-16,-2-8-7 16,5-6-1-16,-5-5-2 15,0-7 1-15,-4 2 1 0,1-7 1 16,-6 0 0-16,0-3-1 16,-5 5-3-16,-1-2-3 15,-6 9-2-15,-5 5-1 16,-5 8-1-16,-2 2-2 15,-1 10 0-15,-4 6 0 16,-1 3 0-16,-2 8 2 16,-3 6 3-16,-4 9 5 15,1 2 6-15,-4 13 8 16,2 5 5-16,3 8 2 16,7-3-2-16,8-1-2 15,8-10-6-15,8-6-4 16,5-11-4-16,5-4 0 15,2-10-5-15,5-6-13 16,-5-4-13-16,5-9-34 16,-5-4-32-16,2-7-93 15,-4-1-85-15,4-5-103 16,-6-1-56-16</inkml:trace>
          <inkml:trace contextRef="#ctx0" brushRef="#br0" timeOffset="100188.62">10131 1167 124 0,'10'-19'105'16,"2"-1"38"-16,-4 0-20 15,-4 2 35-15,-4 5-15 0,-1 3 13 16,-4 3-48-16,-1 1 2 16,-3 5-37-16,-2-2-9 15,-1 4-24-15,-5 5-11 16,0 5-17-16,-3 6-2 16,-2 6-5-16,-2 9 4 15,2 4 5-15,1 7 8 16,5-3 2-16,5 7 2 15,10-7 1-15,6 3 0 16,2-6-3-16,9 0-1 16,2-8-4-16,8-4-3 15,-1-11-3-15,9-6 0 16,-5-13 0-16,8-15 1 16,-7-8-2-16,3-13 0 15,-10-4-5-15,-2-6 0 16,-8 7-1-16,-4-2 2 15,-8 9-3-15,-1 3 3 0,-3 8 0 16,-3 1 5-16,0 8-3 16,-2 4-3-16,1 2-4 15,0 3-11-15,0 5-16 16,2 2-46-16,1 1-30 16,-3 1-146-16,4 1-103 15,0 8-33-15</inkml:trace>
          <inkml:trace contextRef="#ctx0" brushRef="#br0" timeOffset="100501.15">10431 1414 823 0,'8'26'213'16,"-8"-6"78"-16,0 3-228 15,-2-1-24-15,1 2 5 0,-4-5-28 16,0 1-8-16,-1-5-5 15,2-6-8-15,-2-3-23 16,-1-4-69-16,1-4-164 16,2-5-38-16,-3-9-107 15</inkml:trace>
          <inkml:trace contextRef="#ctx0" brushRef="#br0" timeOffset="101678.91">10592 1183 264 0,'-7'2'208'15,"4"1"-18"-15,0 0-23 16,0-3-32-16,7-5-9 16,-1-4-24-16,8-1-7 15,-2-3-26-15,11-2-4 16,-3 3-18-16,8-4-11 16,-2 4 1-16,8-3-1 15,-4 5-9-15,4 3-2 0,-2 7-12 16,2 1-6-16,-5 7-5 15,-3 4-3-15,-6 3-1 16,-2 5-2-16,-5 7 1 16,-7 8-2-16,-6 2 0 15,-13 12 0-15,-5 0 3 16,-9 5 0-16,-3-9 1 16,-3-2 1-16,2-16 1 0,-1-2 0 15,3-11 1-15,1-5 0 16,5-6 1-16,4-3 2 15,7-3 0 1,1-6 0-16,10 1 1 0,1-6-1 16,3 0-1-16,3-6-1 15,3 0-1-15,3 2-2 16,2 0-1-16,4-1 1 16,1 7 1-16,3 4 0 15,-2 3-1-15,2 7 1 16,-2 6-1-16,1 6 0 15,-1 1 0-15,5 5 0 16,-1-3 0-16,-1-2 0 16,2-3 0-16,-4-2-2 15,-4-6-8-15,0-2-43 16,-2-4-30-16,-1-7-132 16,1-3-117-16,7-13-26 15</inkml:trace>
          <inkml:trace contextRef="#ctx0" brushRef="#br0" timeOffset="102040.04">11170 1122 595 0,'7'-3'209'0,"-12"7"34"16,-6 3-145-16,0 0-16 16,-5 9 3-1,-3 2-26-15,-1 10 9 0,5 4-11 0,-1 11-5 16,9-3-11-16,4 3 1 15,7-4-10-15,10-3-4 16,5-9-7-16,5-7 0 16,2-8-6-16,3-11 1 15,-2-5-3-15,-4-12-3 16,-5-2-3-16,-6-10 1 16,-4 1-2-16,-6-12-1 15,-1 1-1-15,-2-7 1 16,-1 5-4-16,-3-3 0 15,1 11-1-15,-7 1-2 16,-3 8-2-16,-1 6-4 16,-2 6-2-16,-1 7-15 0,1 5-19 15,-2 1-72-15,2 1-46 16,0 5-194-16,0 1-8 16</inkml:trace>
          <inkml:trace contextRef="#ctx0" brushRef="#br0" timeOffset="103758.97">12660 1091 769 0,'1'0'218'0,"-1"0"48"16,4 3-196-16,-6 2-52 16,-3-2 11-16,-4 6 9 15,-2 3 4-15,-4 10 12 16,1 4-5-16,-7 11 9 16,4 3-4-16,-6 11 2 15,3-2-13-15,-5 6-9 16,5-2-17-16,-3-1-10 15,3-11-11-15,-1-1-52 16,2-11-50-16,-1-10-259 16,3-8 20-16</inkml:trace>
          <inkml:trace contextRef="#ctx0" brushRef="#br0" timeOffset="104149.64">12600 1331 779 0,'0'9'247'0,"6"0"69"15,3-1-221-15,7 1 23 16,-5 1-27-16,-1 0-20 15,1 6-20-15,-2 7-2 16,-7-2-21-16,1 8 4 16,-2-1 0-16,-2 0 1 15,1-7-7-15,3-1 2 16,-2-7-7-16,4-4 2 16,1-3-5-16,2-1-1 15,1-1-4-15,3-1-3 16,1 2-6-16,4-2-1 15,-2-3-5-15,3-2-16 16,1-2-11-16,9-8-32 0,-2-4-20 16,1-4-55-16,-4 2-37 15,-3 1-219-15,-12 5 35 16</inkml:trace>
          <inkml:trace contextRef="#ctx0" brushRef="#br0" timeOffset="49477.03">8952 1097 96 0,'2'-4'223'0,"-2"-2"-34"16,3 1 12-16,-2-1-13 15,1 1-50-15,0 2-11 16,1 2-40-16,-2 1-14 16,2 1-30-16,0 1-11 15,-1 1-17-15,1 1-1 16,2 7-1-16,-1 4 1 16,4 5-3-16,1 10 0 15,0 3-3-15,2 6-1 16,-2-4-4-16,2 5 1 15,-3-6-1-15,1-2 0 16,-1-7 6 0,-2-2 13-16,0-8 3 0,-1-2 4 15,-4-6 2-15,1-4 0 16,-1 1-7-16,-1-4 15 0,2 0 4 16,-1-5 16-16,4-3-2 15,-1-9 0-15,4-4-18 16,1-12-9-16,1 0-17 15,3-15-6-15,0 5-4 16,2-9 0-16,-1 4 0 16,0-1 0-16,-2 14-2 15,2 1-1-15,-3 12-1 16,-1 5-2-16,0 7 0 0,-1-3-1 16,-3 6-1-16,0-1-19 15,-3 5-25-15,0-3-56 16,-1 4-47-16,-4 7-249 15,1 2 31-15</inkml:trace>
          <inkml:trace contextRef="#ctx0" brushRef="#br0" timeOffset="50309.41">9312 1362 545 0,'3'7'207'0,"6"-5"18"16,-3-5-123-16,4-5-65 15,0-1 9-15,9 0 18 16,-2-2-2-16,7 3 12 15,-1 1-10-15,10 2-14 32,-7 0-23-32,2 4-8 0,-7-1-14 15,-1 5-4-15,-8 0-6 16,-1-1-16-16,-3 1-24 16,-7 2-118-16,-2-4-141 15,-5 4-12-15</inkml:trace>
          <inkml:trace contextRef="#ctx0" brushRef="#br0" timeOffset="49932.21">9337 1168 588 0,'3'-1'173'0,"1"-4"51"15,-1 2-170-15,7-3-3 16,-3 0-7-16,4-2 4 15,4 2-2-15,4-2 13 16,-2 3-7-16,4 1-7 16,-2 1-20-16,-1 1-17 15,1 4-30-15,-2-2-51 16,-4 1-35-16,1 2-177 16,-3-1 4-16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7:34.58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97ECA13-EA18-4714-B9C4-58EA787D040D}" emma:medium="tactile" emma:mode="ink">
          <msink:context xmlns:msink="http://schemas.microsoft.com/ink/2010/main" type="inkDrawing" rotatedBoundingBox="19735,8980 25236,8920 25238,9048 19737,9107" semanticType="underline" shapeName="Other">
            <msink:sourceLink direction="with" ref="{B0470726-02E2-466D-9020-545E026C501D}"/>
            <msink:sourceLink direction="with" ref="{DA828284-BDE5-4275-AD25-73360B2EE5E7}"/>
          </msink:context>
        </emma:interpretation>
      </emma:emma>
    </inkml:annotationXML>
    <inkml:trace contextRef="#ctx0" brushRef="#br0">40 100 64 0,'-8'-10'184'15,"2"3"-22"-15,0 0 5 16,1 1-5-16,0-1-51 16,2 5-3-16,0-1-38 15,0 0-1-15,2 1-10 16,1 4 3-16,1-4-13 0,4 4 3 15,-2 1-9-15,4-1 2 16,3 2-12-16,4 1-3 16,-1-1-10-16,10 3-2 15,0-1-7-15,10-2 1 16,-4-1 1-16,8 0 3 16,-3-3-1-16,9-1 2 15,-5-1-4-15,10 2-1 16,-7 0-6-16,8 2 0 15,-7 3-4-15,4 2-1 16,-7 1 0-16,4 0 1 16,-5-2-1-16,4-2 1 15,-4-4 0-15,7-3 5 16,-4-1 4-16,7-2 1 16,-5 1-1-16,4 2 1 15,-7 1-5-15,2 4-4 0,-8-1-1 16,-1 2-1-16,-5 4 0 15,4-3 1-15,-5 1 0 16,5-1 0-16,-1-2 0 16,5-2 3-16,-3-2 0 15,4-1 3-15,-7 0-1 16,6 0 1-16,-7 5-3 16,-1-1-1-16,-2 4-1 0,4 1-1 15,-3 0-1-15,3-3 1 16,1-1 0-16,4-1 2 15,-1-4 2-15,5-1 6 16,-4 1 2-16,8-1 1 16,-8 1 0-16,5 2-2 15,-4 2-8-15,2 2 0 16,-7 1-4-16,0 0 1 16,-2-1-1-16,0 0 1 15,-3-3-1-15,8 3 3 16,-3-3 1-16,1 0 4 15,0 0 4-15,7 0 4 16,-5-3-1-16,6 2 1 16,-2-2-5-16,7-3-2 15,-9 2-5-15,9 0 0 16,-7 1-3-16,2 0 1 16,-7 3-1-16,5-3 1 0,-9 3-1 15,5-2 3-15,-3 2-1 16,4-1 2-16,-4 1-2 15,7 0 2-15,-2-3-2 16,5-2 1-16,-1 0-2 16,3-1 1-16,-4 0-1 15,7 0 1-15,-8 3-1 16,7-2 1-16,-5 4 0 0,1-1-1 16,-5-3 0-16,2 2-1 15,-4 0 0-15,1-3-1 16,-2 2 0-16,2-1-1 15,-1 0 1-15,4 4-1 16,-4 1 1-16,1 3 0 16,-2 0 0-16,0 3-1 15,-3-3 0-15,3-1 1 16,-2-2-1-16,3 0 0 16,-5-3 0-16,4 0 1 15,-6 1 0-15,1 2-1 16,-5 0 1-16,3 2 0 0,-8 1-1 15,2 0 0-15,0 0 0 16,5 1 0-16,-3-1 0 16,8-1 0-16,0 0 0 15,0-1 1-15,-2-1 0 16,6-3 0-16,-8 1-1 16,2-2 1-16,-4 1 0 15,4 1-1-15,-7 1 0 16,7 1 0-16,-5 0 0 0,5 0 0 15,-4 1 0-15,7 1 0 16,-5-2 0-16,8 0 0 16,-6 1 0-16,2-2 1 15,-3-1-1-15,5 2 1 16,-3-1-1-16,9-1 1 16,1 2-1-16,4-1 1 15,-3-2-1-15,6 3 0 16,-6-4 0-16,5 3 0 15,-5-2 0-15,4 1 1 16,-2 2-1-16,4 0 0 16,-9-1 0-16,4 1 0 15,-4 0 0-15,1-2 0 16,-5 1 0-16,2 2 0 16,-7-4-1-16,-1 3 0 0,-10-3 0 15,-1 0-20-15,-6 0-29 16,-5-6-74-16,-5-4-291 15,-1 0 44-15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7:49.85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608B1B-429F-4659-8474-A607D6732C4F}" emma:medium="tactile" emma:mode="ink">
          <msink:context xmlns:msink="http://schemas.microsoft.com/ink/2010/main" type="inkDrawing" rotatedBoundingBox="21772,10919 24842,10735 24847,10829 21778,11013" semanticType="underline" shapeName="Other">
            <msink:sourceLink direction="with" ref="{36D6C6BC-926D-4BBC-A88B-9306459EB86A}"/>
          </msink:context>
        </emma:interpretation>
      </emma:emma>
    </inkml:annotationXML>
    <inkml:trace contextRef="#ctx0" brushRef="#br0">17 218 226 0,'-9'-3'210'0,"3"-1"5"16,3 0-46-16,6 1-1 16,2 2-41-16,8-1-8 15,3 2-36-15,8-3 13 16,6 3-14-16,11-1 8 16,4-2-16-16,18 0 5 0,3-1-18 15,20 1 1-15,-5 0-18 16,16-1-6-16,-8 1-18 15,16 1-4-15,-16 1-10 16,22 2-1-16,-13 2-3 16,10 0 1-16,-15 0-1 15,17 0 8-15,-21-3 4 16,15-4 7-16,-8-1 1 0,10-4 1 16,-16-2-7-16,13-3-4 15,-15 2-8-15,7-2 0 16,-10 3-3-16,12 2 1 15,-18 2-1-15,8-4 1 16,-15 2-1-16,11-2 0 16,-14-2 0-16,3 4 1 15,-9 3-1-15,-4 2-1 16,-16 0 0-16,-2 6 0 16,-13 0-1-16,-5-1-1 15,-11 1-9-15,-3-1-36 16,-5-2-30-16,-11-4-77 15,-3-3-53-15,-13-1-209 16,-5 3 14-16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7:50.7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183162-E039-4FF1-B68F-B845FD7464AB}" emma:medium="tactile" emma:mode="ink">
          <msink:context xmlns:msink="http://schemas.microsoft.com/ink/2010/main" type="writingRegion" rotatedBoundingBox="21516,11137 24330,11190 24271,14333 21456,14280"/>
        </emma:interpretation>
      </emma:emma>
    </inkml:annotationXML>
    <inkml:traceGroup>
      <inkml:annotationXML>
        <emma:emma xmlns:emma="http://www.w3.org/2003/04/emma" version="1.0">
          <emma:interpretation id="{8D637E30-059A-4E04-88AD-94F877D236F5}" emma:medium="tactile" emma:mode="ink">
            <msink:context xmlns:msink="http://schemas.microsoft.com/ink/2010/main" type="paragraph" rotatedBoundingBox="22554,11094 23673,11203 23622,11730 22503,116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1CA48A-AAE2-477A-B770-280A1A9CFE33}" emma:medium="tactile" emma:mode="ink">
              <msink:context xmlns:msink="http://schemas.microsoft.com/ink/2010/main" type="line" rotatedBoundingBox="22554,11094 23673,11203 23622,11730 22503,11621"/>
            </emma:interpretation>
          </emma:emma>
        </inkml:annotationXML>
        <inkml:traceGroup>
          <inkml:annotationXML>
            <emma:emma xmlns:emma="http://www.w3.org/2003/04/emma" version="1.0">
              <emma:interpretation id="{F41D254F-EC5C-461C-A4E1-32CA9795663D}" emma:medium="tactile" emma:mode="ink">
                <msink:context xmlns:msink="http://schemas.microsoft.com/ink/2010/main" type="inkWord" rotatedBoundingBox="22554,11094 23673,11203 23622,11730 22503,11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14 437 0,'6'-6'140'15,"2"6"22"-15,-2-2-83 16,0 1-25-16,0-2 32 16,-3 1 17-16,5 2 33 15,-3 0-9-15,1 3 5 16,0 3-22-16,0 6-1 0,-1 1-28 16,-4 8-5-16,1 1-25 15,-2 7-9-15,-2-1-19 16,-1 7-6-16,2-4-11 15,-4 4-2-15,2-9-3 16,-3 3-1-16,0-9-4 16,-1-4-47-16,1-8-41 15,2-7-303-15,4-7 41 16</inkml:trace>
          <inkml:trace contextRef="#ctx0" brushRef="#br0" timeOffset="843.84">178 98 93 0,'11'-12'397'15,"1"0"-149"-15,8 1-39 16,2-1 76-16,7 1-174 15,-3 5-20-15,5 4-10 16,-4 5-11-16,3 8-15 16,-9 3-27-16,1 6-6 15,-8 1-7-15,-2 7 2 0,-6-2-4 16,-4 10 3-16,-7-4-3 16,-7 5-2-16,-2-7-6 15,-6 6-1-15,-2-13-3 16,-2-3 2-16,-2-8 0 15,-1-4 2-15,3-10 1 16,1-4 2-16,6-1 0 16,3-7 0-16,5 0-1 0,1-2-1 15,5 1-2-15,5 1 0 16,2 2-1-16,4 0 0 16,4 2-1-16,2 1 1 15,3 2-1-15,4-1 1 16,1 6-1-16,6 1 1 15,-1 1-2-15,6-2-1 16,-4 4 0-16,6-7-7 16,-6-1-12-16,2-6-25 15,-3-2-11-15,-1-3-24 16,-3-1 0-16,2-4 8 16,-6 4 26-16,0-4 12 15,-5 1 24-15,-1-1 8 16,-6 8 4-16,-5 2 9 15,-5 7 2-15,-6 8 4 16,-1 5 2-16,-6 7 7 0,2 4-3 16,0 8 5-16,2 3-2 15,5 2 6-15,3-1-3 16,3 1 0-16,4-7-5 16,7-4 2-16,0-4-8 15,7-8 0-15,1-6-3 16,2-4 0-16,-1-7-3 15,5-6-1-15,-4-1-4 16,1-8-1-16,-5-3-1 0,3-8 2 16,-8 2-2-16,0-10 1 15,-6 7-3-15,-1-1-5 16,-8 10-7-16,-5 0-12 16,-6 12-6-16,-4 4-6 15,-2 3 0-15,-3 7-8 16,3 3-2-16,0 2-39 15,2 0-22-15,-1 1-100 16,4-3-127-16,-1 3-3 16</inkml:trace>
          <inkml:trace contextRef="#ctx0" brushRef="#br0" timeOffset="1406.4">1041 131 647 0,'12'-2'185'0,"-4"-1"89"16,-4-3-171-16,-1-3 30 16,-6 1-7-16,-3-1-9 15,-3 1-38-15,-2 2-16 16,0 3-33-16,-1 4-7 16,1 2-13-16,0 4-4 15,1 2-4-15,-1 3-1 16,2 0 0-16,3 2 0 15,1 2 2-15,2 2 0 16,6-1 1-16,2 1 2 16,1-1-2-16,4 0 1 15,1-1-2-15,3 1-1 16,-2 1-1-16,1 0 0 16,-1 2 0-16,0 2-1 0,-3-2 1 15,1 0 0-15,-1 0 1 16,-1-5 1-16,-4-2 0 15,-4-1 1-15,-1-4 1 16,-5 2 9-16,-5 1 3 16,-5-2 5-16,1-1-2 15,-5 1-1-15,3-7-11 16,-4-5-35-16,2-7-28 16,2-7-101-16,3-2-236 0,2-12 23 15</inkml:trace>
        </inkml:traceGroup>
      </inkml:traceGroup>
    </inkml:traceGroup>
    <inkml:traceGroup>
      <inkml:annotationXML>
        <emma:emma xmlns:emma="http://www.w3.org/2003/04/emma" version="1.0">
          <emma:interpretation id="{A795934F-3508-46DC-A276-F266E6CAF105}" emma:medium="tactile" emma:mode="ink">
            <msink:context xmlns:msink="http://schemas.microsoft.com/ink/2010/main" type="paragraph" rotatedBoundingBox="21499,12030 24256,12082 24242,12814 21485,12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58EA4-4F16-4A64-B0EF-28668B29A205}" emma:medium="tactile" emma:mode="ink">
              <msink:context xmlns:msink="http://schemas.microsoft.com/ink/2010/main" type="line" rotatedBoundingBox="21499,12030 24256,12082 24242,12814 21485,12762"/>
            </emma:interpretation>
          </emma:emma>
        </inkml:annotationXML>
        <inkml:traceGroup>
          <inkml:annotationXML>
            <emma:emma xmlns:emma="http://www.w3.org/2003/04/emma" version="1.0">
              <emma:interpretation id="{DD8F1A45-C143-45DD-B022-71B0BE248166}" emma:medium="tactile" emma:mode="ink">
                <msink:context xmlns:msink="http://schemas.microsoft.com/ink/2010/main" type="inkWord" rotatedBoundingBox="21499,12030 24256,12082 24242,12814 21485,127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04.57">-541 1348 633 0,'-5'0'321'16,"8"-1"-34"-16,10-1-82 16,3-3-210-16,11-2 12 15,2-3 10-15,6 1-2 16,-3 0-2-16,5 1-42 15,-9 5-24-15,-3 2-83 16,-8 1-164-16,-4 4 8 16</inkml:trace>
          <inkml:trace contextRef="#ctx0" brushRef="#br0" timeOffset="2852.39">-601 1164 905 0,'-6'-2'227'15,"7"-1"77"-15,5-3-240 16,4-2-30-16,0-1 13 16,4 1 0-16,8 1 1 15,-1 2-10-15,2 0-11 16,-1 5-11-16,-1-1-22 15,-5 1-25-15,1-2-74 16,-4 2 192-16,4-4-440 0,-1-6 151 16</inkml:trace>
          <inkml:trace contextRef="#ctx0" brushRef="#br0" timeOffset="2477.35">-1044 936 305 0,'2'-9'217'0,"2"1"7"16,2 4-64-16,2 2 15 31,-2 5-46-31,0 3-9 0,1 3-29 16,-3 8 6-16,1 5-26 15,-1 13 5-15,1 5-14 16,1 13 2-16,0-1-19 0,4 8 5 16,0-10-6-16,4 3 3 15,0-13-8 1,3-5 13-16,-3-13-8 0,1-6 3 15,-3-12-5-15,2-9-1 16,-3-7-15-16,3-11 0 16,-2-5-9-16,0-9 1 15,-1 0-4-15,1-4-1 16,-2-1-6-16,-3-2-1 16,0 7-4-16,-4 0-2 15,-2 6-2-15,1 5-6 16,-4 6-8-16,1 1-24 15,-1 4-14-15,-1-6-56 16,3 1-27-16,3-10-82 16,6 4-216-16,-1-3 35 15</inkml:trace>
          <inkml:trace contextRef="#ctx0" brushRef="#br0" timeOffset="21647.02">175 1022 396 0,'0'-3'228'15,"-3"-3"-9"1,2-2-75-16,-1 1-78 16,0 0-22-16,-2 3 1 15,-2 1-11-15,-5 1 3 16,0 5 1-16,-10 8 4 0,-2 4-9 16,-8 13 0-16,0 6-1 15,0 10 5-15,7-2-9 16,2 9 0-16,8-7-5 15,8 2 3-15,6-7-2 16,9-2 5-16,7-10 0 16,10-5 1-16,5-10-7 15,9-9 0-15,-2-7-6 0,7-10-2 16,-5-5-6-16,-3-10 1 16,-7-3-3-16,-2-8 0 15,-10 2-1-15,-2-6 2 16,-10 8-3-16,-5-3 3 15,-4 11-1-15,-6 1 3 16,-2 7-2-16,-4 3-1 16,1 6-2-16,-3-1-4 15,2 4-3-15,-2 0-27 16,3-1-36-16,0 3-300 16,4 0 63-16</inkml:trace>
          <inkml:trace contextRef="#ctx0" brushRef="#br0" timeOffset="22365.85">326 1414 535 0,'-2'8'232'0,"-1"0"29"16,0 4-126-16,3 3-49 15,3 1-16-15,-1-1-8 16,1-1-26-16,-2 1-3 15,-1-1-13-15,-1 0-6 16,-4-5-10-16,-1 0-39 16,1-3-52-16,2-4-211 15,0-7 16-15</inkml:trace>
          <inkml:trace contextRef="#ctx0" brushRef="#br0" timeOffset="22865.78">601 1011 668 0,'-3'11'203'16,"-3"-5"43"-16,4 2-169 15,-2 0-39-15,4 7 25 16,-5 2 0-16,0 8 20 16,-2 1 6-16,2 9 0 15,0-1-21-15,2 4-8 16,2-5-22-16,5 5-8 16,-1-6-14-16,4 1-5 15,3-4-5-15,1-5 1 16,0-8 1-16,3-5 2 15,1-11 1-15,2-13 1 16,-2-5 1-16,2-13-4 16,-6-4-2-16,-3-5 0 15,-4 6-4-15,-2-5-1 16,-4 10 0-16,-1 3 1 16,0 6 0-16,-3-1 2 15,1 8-1-15,1-2 1 0,-1 7-2 16,-2-1 0-16,2 3-3 15,-4-8-3-15,1 3-8 16,-1-4-38-16,0 1-25 16,-2 2-81-16,0 4-40 15,0 3-188-15,4 9 8 16</inkml:trace>
          <inkml:trace contextRef="#ctx0" brushRef="#br0" timeOffset="23256.56">916 1104 637 0,'-9'32'147'0,"-8"-1"65"16,-6 1-188-16,-2 5 32 15,1-3 16-15,2 4 14 16,8-4 2-16,10-2 19 15,7-7-38-15,6-5-8 16,6-8-15-16,7-6-6 16,1-9-16-16,9-5-3 15,-3-4-9-15,7-8-5 16,-7-1-4-16,-1-5-1 16,-7 1-1-16,-2-3 2 0,-10 5 1 15,-3-3 1-15,-4 5 3 16,-9-7 4-16,1 6 1 15,-6-7-1-15,0 1-1 16,-2-4-10-16,1 3-18 16,-2-2-48-16,0 11-38 15,-1 2-75-15,1 9-43 0,1 4-118 16,3 7-2-16</inkml:trace>
          <inkml:trace contextRef="#ctx0" brushRef="#br0" timeOffset="23709.76">1188 951 682 0,'2'-1'220'16,"-2"1"44"-16,-3 0-194 15,7 5 22-15,-2 2-17 16,-1 2 9-16,1 4-4 16,1 8 10-16,-3 4-24 0,3 12-6 15,-2 3-20-15,1 7-6 16,0-4-16-16,-4 4-5 16,-1-12-9-16,0 0-3 15,0-10-5-15,-3-4-42 16,1-10-36-16,-1-3-91 15,-2-8-105-15,1-2-96 16,2-2-52-16</inkml:trace>
          <inkml:trace contextRef="#ctx0" brushRef="#br0" timeOffset="24627.6">1389 924 871 0,'-6'3'198'0,"11"-3"80"16,3-3-259-16,9-3 2 15,6-2-6-15,9 0-4 16,0-1-3-16,8 0-11 0,-6 3-44 16,1-2-238-16,-6 2 54 15</inkml:trace>
          <inkml:trace contextRef="#ctx0" brushRef="#br0" timeOffset="24221.3">1449 1011 532 0,'5'5'259'0,"-2"-2"-16"0,-1-3-105 15,-2 0-88-15,-2 2-9 16,1 5 29-16,-6 3 23 16,1 6 0-16,-1 6-3 15,-1 7-3-15,-3 0-25 16,2 8-24-16,3-4-3 0,0 0-7 15,6-3-12-15,3 0 2 16,4-7-6-16,6 4 0 16,2-6-2-16,5-1 0 15,0-5-5-15,3-1 1 16,-1-8-1-16,5-3 2 16,-2-6-2-16,3-6-1 15,-4-5-3-15,1-6-6 16,-5-1-4-16,-3-5-3 0,-7 3-3 0,-2-4 0 15,-3 4 5-15,-7 2-1 16,-2 4 1-16,-4 5 1 16,-1 6-1-16,-7 6 1 15,-2 1 1-15,-5 10 2 16,-2 0 2-16,-4 4 2 16,1 2 2-16,-1 7 0 15,4 0 1-15,1 3-1 16,7-1-2-16,5 0-7 15,7-6-22-15,8-3-72 16,8-9-264-16,7-6 44 16</inkml:trace>
        </inkml:traceGroup>
      </inkml:traceGroup>
    </inkml:traceGroup>
    <inkml:traceGroup>
      <inkml:annotationXML>
        <emma:emma xmlns:emma="http://www.w3.org/2003/04/emma" version="1.0">
          <emma:interpretation id="{668F9CEE-9BB2-442B-ACF8-2DAA9A8A1D99}" emma:medium="tactile" emma:mode="ink">
            <msink:context xmlns:msink="http://schemas.microsoft.com/ink/2010/main" type="paragraph" rotatedBoundingBox="23144,13071 24211,12846 24306,13296 23238,135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5FCF0D-F56D-47EE-8031-6841701FB1CF}" emma:medium="tactile" emma:mode="ink">
              <msink:context xmlns:msink="http://schemas.microsoft.com/ink/2010/main" type="line" rotatedBoundingBox="23144,13071 24211,12846 24306,13296 23238,13521"/>
            </emma:interpretation>
          </emma:emma>
        </inkml:annotationXML>
        <inkml:traceGroup>
          <inkml:annotationXML>
            <emma:emma xmlns:emma="http://www.w3.org/2003/04/emma" version="1.0">
              <emma:interpretation id="{700327D8-62B9-41FF-912B-ABFBACF96885}" emma:medium="tactile" emma:mode="ink">
                <msink:context xmlns:msink="http://schemas.microsoft.com/ink/2010/main" type="inkWord" rotatedBoundingBox="23144,13071 24211,12846 24306,13296 23238,13521"/>
              </emma:interpretation>
              <emma:one-of disjunction-type="recognition" id="oneOf2">
                <emma:interpretation id="interp2" emma:lang="" emma:confidence="0">
                  <emma:literal>al</emma:literal>
                </emma:interpretation>
                <emma:interpretation id="interp3" emma:lang="" emma:confidence="0">
                  <emma:literal>æ</emma:literal>
                </emma:interpretation>
                <emma:interpretation id="interp4" emma:lang="" emma:confidence="0">
                  <emma:literal>all</emma:literal>
                </emma:interpretation>
                <emma:interpretation id="interp5" emma:lang="" emma:confidence="0">
                  <emma:literal>dl</emma:literal>
                </emma:interpretation>
                <emma:interpretation id="interp6" emma:lang="" emma:confidence="0">
                  <emma:literal>Mel</emma:literal>
                </emma:interpretation>
              </emma:one-of>
            </emma:emma>
          </inkml:annotationXML>
          <inkml:trace contextRef="#ctx0" brushRef="#br0" timeOffset="27357.24">1179 1975 232 0,'3'2'215'15,"0"5"2"-15,-1 4-23 0,1 0-48 16,-3 7-3-16,-2 1-33 15,1 4-23-15,2-3-6 16,2 4-3-16,3-5-18 16,4-4 1-16,0-5-16 15,6-4-6-15,-4-8-13 16,2-2-7-16,-2-6-11 16,-1-5-4-16,-7-4-2 0,3-5-1 15,-7-1-2-15,1-2 0 16,-5 2-1-16,-1 2-1 15,-3 3 0-15,-1 5 0 16,0 5 0-16,0 7 2 16,1 3 1-16,3 6 1 15,2 1 2-15,2 3 4 16,2 1-1-16,1 3 4 16,2-2 2-16,7 4 4 15,0-3-1-15,7-2 4 16,1-2-2-16,8 1-1 15,1-6-4-15,3-4-2 16,-5-4-2-16,6-7-3 16,-7-4-3-16,1-10-1 15,-4-1 0-15,1-10-1 16,-7 3-1-16,3-7 1 16,-5 3-2-16,-2-5 1 0,-6 8-1 15,-3-1 1-15,-4 11 0 16,-4 2 0-16,-4 7-1 15,-2 5-1-15,-3 10-1 16,-6 3-1-16,2 7 2 16,-4 5 0-1,2 7 3-15,2 5 2 0,4 2 0 16,2 10 2-16,6 2 2 0,3 7 5 16,9-2 1-16,11 5 3 15,6-8-1-15,9-6-1 16,3-11-4-16,10-9-13 15,-5-16-21-15,0-11-52 16,-8-12-72-16,-4-9-247 16,-11-1 18-16</inkml:trace>
          <inkml:trace contextRef="#ctx0" brushRef="#br0" timeOffset="26717.36">629 1891 557 0,'-2'-3'173'16,"1"3"33"-16,2 1-160 15,-1 4 7-15,0 1-3 0,2 8 11 16,-1 0 8-16,4 10 19 16,1 2-15-16,5 8-2 15,-4-3-15-15,4 7 1 16,-3-5-12-16,-1-1 0 15,0-6-10-15,-4 0-3 16,-2-12-10-16,-1-2-2 16,-3-4-5-16,0-3 0 15,2-4-2-15,-4-6 3 16,2-4-3-16,1-8 2 16,2-4-3-16,3-13-2 15,4 0-7-15,0-3-3 16,4 3-2-16,0 2-1 15,-2 8 0-15,2 5 0 16,-4 7 0 0,3 4 0-16,-3 7 0 15,3 4 1-15,-3 1 0 0,4 7 1 16,0 1 1-16,1 7 1 16,-1 1-1-16,0 6 2 15,-4-1 1-15,-1 2 1 16,-1-4 1-16,-3-1 2 15,-4-7-1-15,2-1 1 0,-2-8 0 16,1-1 1-16,-1-4 1 16,2-4 6-16,-1-1 1 15,1-6 1-15,1-2-3 16,4-3-1-16,1-5-8 16,3-3-2-16,1 0-3 15,3-5 1-15,0 3-2 0,2-1 1 16,0 8 0-16,1 1 0 15,-2 6-1-15,0 5 0 16,-7 6-1-16,2 3 0 16,-1 6-1-16,0 7 1 15,-1 2 0-15,3 5 1 16,-3 2 1-16,1 1-1 16,0-6 0-16,-2 0 1 15,-1-8-17-15,-2-6-46 16,0-3-40-16,1-7-90 15,-1-7-55-15,5-1-129 16,0-4-14-16</inkml:trace>
        </inkml:traceGroup>
      </inkml:traceGroup>
    </inkml:traceGroup>
    <inkml:traceGroup>
      <inkml:annotationXML>
        <emma:emma xmlns:emma="http://www.w3.org/2003/04/emma" version="1.0">
          <emma:interpretation id="{48BFC01F-9BD6-4E7C-AE5A-F1639987BC05}" emma:medium="tactile" emma:mode="ink">
            <msink:context xmlns:msink="http://schemas.microsoft.com/ink/2010/main" type="paragraph" rotatedBoundingBox="22982,13555 24278,13560 24275,14319 22979,14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8E58C6-6F1E-4269-9C36-779F238BB2A6}" emma:medium="tactile" emma:mode="ink">
              <msink:context xmlns:msink="http://schemas.microsoft.com/ink/2010/main" type="line" rotatedBoundingBox="22982,13555 24278,13560 24275,14319 22979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CE849DB0-4261-40D3-BA89-DE9012A71149}" emma:medium="tactile" emma:mode="ink">
                <msink:context xmlns:msink="http://schemas.microsoft.com/ink/2010/main" type="inkWord" rotatedBoundingBox="22982,13555 24278,13560 24275,14319 22979,1431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707.62">741 2596 531 0,'9'-9'208'16,"0"4"13"-16,-1 7-118 15,1 4-64-15,-4 3 0 16,-1 8 24-16,-1 5 1 16,-3 10 9-16,-1 2-8 15,-2 12-7-15,0-1-23 16,-3 5-6-16,-1-4-7 16,1 4 3-16,2-10-4 0,1-2 14 15,4-12 1-15,5-1 2 16,2-11 2-16,3-4 5 15,3-5-13-15,1-5-4 16,-1-2-7-16,1-1-6 16,-1-3-9-16,1-3-1 15,-1 1-4-15,2 1-1 16,-4-3-5-16,0 6-11 16,-1-1-7-16,1 2-25 15,-3-3-26-15,5 0-80 16,-3-5-82-16,0 0-121 15,-5-9-47-15</inkml:trace>
          <inkml:trace contextRef="#ctx0" brushRef="#br0" timeOffset="29004.51">1082 2890 940 0,'6'0'270'15,"-1"-5"86"-15,-1 1-263 16,3 1 16-16,-4 1-19 0,1 0 7 16,-2 4-21-16,-1 1-6 15,-1 2-29-15,2-1-9 16,-1-1-19-16,1 2-6 15,-2-3-8-15,-2-7-24 16,-1-1-27-16,-3-5-80 16,2-3-26-16,-6-4-278 15,0-1 28-15</inkml:trace>
          <inkml:trace contextRef="#ctx0" brushRef="#br0" timeOffset="28126.19">441 2433 614 0,'8'5'176'0,"1"-4"59"16,6 1-171-16,13 0 35 16,6-4 10-16,17 0 10 15,8-1 14-15,23-1 17 16,7-4-37-16,25-1-11 16,-8 0-19-16,18-4-33 15,-13 1-22-15,6 0-11 16,-23 1-14-16,-1 3-9 15,-26 4-10-15,-15 1-27 16,-23 4-35-16,-15 4-106 16,-17-2-49-16,-14 6-171 15,-8-3-37-15</inkml:trace>
        </inkml:traceGroup>
        <inkml:traceGroup>
          <inkml:annotationXML>
            <emma:emma xmlns:emma="http://www.w3.org/2003/04/emma" version="1.0">
              <emma:interpretation id="{E8C074C8-2593-43A6-97A1-C81F9B3A90AA}" emma:medium="tactile" emma:mode="ink">
                <msink:context xmlns:msink="http://schemas.microsoft.com/ink/2010/main" type="inkWord" rotatedBoundingBox="23809,13889 23997,13890 23996,13993 23809,13993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^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30254.62">1452 2750 220 0,'2'3'185'0,"0"-1"-12"16,-2-2-18-16,0-7-42 15,0 3-6-15,0-5 17 0,-2-2-16 16,0-1 16-16,2 2-31 16,-3 0-5-16,-1 0-29 15,-2 3-15-15,0 5-24 16,-8 4-10-16,0 4-10 15,-6 6-1-15,1 3-1 16,-2 2 0-16,4-1 0 16,-3-2-58-16,6-4-43 15,-1-2-220-15,4-5 1 16</inkml:trace>
        </inkml:traceGroup>
        <inkml:traceGroup>
          <inkml:annotationXML>
            <emma:emma xmlns:emma="http://www.w3.org/2003/04/emma" version="1.0">
              <emma:interpretation id="{C4DD5862-7835-45C1-B1F4-6D834A15D2B4}" emma:medium="tactile" emma:mode="ink">
                <msink:context xmlns:msink="http://schemas.microsoft.com/ink/2010/main" type="inkWord" rotatedBoundingBox="23832,13895 24121,13896 24119,14294 23830,1429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9613.93">1383 2708 723 0,'-4'0'218'0,"4"0"54"16,-5-6-183-16,-1 2-33 16,1-2 29-16,1-1-7 0,-2 3 9 15,4 2-7-15,-1 2-16 16,0 2-29-16,-3 2-15 16,0 4-16-16,-2 1-2 15,-3 4-2-15,2 7 0 16,1-2 0-16,5 0 2 15,0 1-1-15,8-4 2 16,1-5 0-16,5-1 1 16,-1-3-1-16,7 2-1 15,-1-2-1-15,2 1 0 16,-1 3-1-16,5 0 0 16,-4 0 1-16,3 2-1 15,-1-1 0-15,4-1 1 16,-6-2-1-16,2 1 1 15,-6-4 0-15,0 0 1 0,-5-1-2 16,-3 4 1-16,-4 0-1 16,-2 4 0-16,-5 0 0 15,-4 5 5-15,-2-2 3 16,-3 4 8-16,-3-5 5 16,-1-2-2-16,-1-3-4 15,-2-3-4-15,1-6-7 16,0 0-16-16,1-4-10 15,-1-2-39-15,3-2-34 16,2-3-80-16,0-3-35 0,2 0-155 16,6 4 0-16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9:42.3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883741-71D8-4F31-8265-3B7C815F183A}" emma:medium="tactile" emma:mode="ink">
          <msink:context xmlns:msink="http://schemas.microsoft.com/ink/2010/main" type="writingRegion" rotatedBoundingBox="11923,7397 15257,5344 16554,7449 13220,9503"/>
        </emma:interpretation>
      </emma:emma>
    </inkml:annotationXML>
    <inkml:traceGroup>
      <inkml:annotationXML>
        <emma:emma xmlns:emma="http://www.w3.org/2003/04/emma" version="1.0">
          <emma:interpretation id="{63F036D4-9FBD-4F65-9035-19F1AD487EA6}" emma:medium="tactile" emma:mode="ink">
            <msink:context xmlns:msink="http://schemas.microsoft.com/ink/2010/main" type="paragraph" rotatedBoundingBox="11923,7397 15257,5344 15853,6311 12519,8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FB8D6B-F07C-4785-92EF-CC603B364D6C}" emma:medium="tactile" emma:mode="ink">
              <msink:context xmlns:msink="http://schemas.microsoft.com/ink/2010/main" type="line" rotatedBoundingBox="11923,7397 15257,5344 15853,6311 12519,8364"/>
            </emma:interpretation>
          </emma:emma>
        </inkml:annotationXML>
        <inkml:traceGroup>
          <inkml:annotationXML>
            <emma:emma xmlns:emma="http://www.w3.org/2003/04/emma" version="1.0">
              <emma:interpretation id="{DC0363BC-63DC-4665-A285-F028CD9B0C76}" emma:medium="tactile" emma:mode="ink">
                <msink:context xmlns:msink="http://schemas.microsoft.com/ink/2010/main" type="inkWord" rotatedBoundingBox="11923,7397 15257,5344 15853,6311 12519,83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318-1063 383 0,'7'-15'112'0,"-9"4"38"16,-1 4-91-16,1 3-5 16,-4 8 9-16,-3 6-13 15,-2 9 13-15,-1 1-5 16,-2 7 6-16,5-2-5 15,3 3 1-15,1-8-21 16,5-2-10-16,2-4-16 0,1 0-5 16,1-3-6-1,3 1-1-15,-1 0 2 0,5-3 7 16,-1 1 4-16,6-4 6 16,2-6 1-16,5-3-1 15,-1-3-6-15,2-2-6 16,1 2-5-16,-2 3-1 15,0 7-1-15,3 5 0 16,-3 5 1-16,0 3 1 16,-4-1 2-16,-4-3 1 15,-4 3 1-15,-7 1 3 16,-5 1-1-16,-4 4 1 16,-4 1-2-16,-5 1-1 15,0-1-3-15,-4-3-1 16,-1-4-11-16,-2-7-9 0,4-9-87 15,0-9-139-15,5-10-49 0,-4-7-108 16</inkml:trace>
          <inkml:trace contextRef="#ctx0" brushRef="#br0" timeOffset="936.72">392-935 540 0,'22'0'255'0,"1"-6"-5"16,-6-6-94-16,10-5-117 16,4-3-13-16,5-5 3 15,-6 0-15-15,10-1-6 0,-7 5-3 16,-1-2 1-16,-5 6-4 15,1 0 1-15,-8 2 1 16,-1-2 1-16,-7 1 0 16,-4 1 3-16,-10 4-1 15,-3 2 2-15,-5 6-2 16,-6 4-1-16,-2 6-3 16,-1 8-2-16,1 6-1 15,-1 10 2-15,6 4 0 0,0 10 3 16,6-3 6-16,4 4 6 15,4-8 1-15,5 1 4 32,5-12-2-32,6-5-1 0,1-10-6 15,7-9-1-15,0-11-3 16,2-8-1-16,-4-8-4 16,0-11-3-16,-6 1-3 15,-4-7-2-15,-7 7 0 16,-5-3 2-16,-2 9 4 0,-7 2 2 15,2 8 1-15,-3 1 1 16,-1 6 0-16,3 5 0 16,1 1-1-16,-1 4 0 15,4 1-2-15,3 3 1 16,0 0 0-16,5 3 6 16,4 5 4-16,5 6 6 15,1 3 2-15,7 4 1 16,-1 4-6-16,1 0-4 15,-5-8-7-15,0-2-5 16,-5-6-11-16,-4-5-45 16,-5-6-28-16,0-5-79 15,-3-6-48-15,-5-8-123 16,-1-2-8-16</inkml:trace>
          <inkml:trace contextRef="#ctx0" brushRef="#br0" timeOffset="270.92">303-1258 103 0,'9'-3'142'0,"-4"6"7"16,3 0 21-16,-1 0-41 15,10 7 22-15,-1 2-56 16,7 6-6-16,0 7-19 16,4 12-2-16,-2 0-16 15,7 10-7-15,-4-1-16 16,1 5-4-16,-3-11-14 15,0 0-19-15,-9-12-46 0,-3-5-213 16,-8-9 43-16</inkml:trace>
          <inkml:trace contextRef="#ctx0" brushRef="#br0" timeOffset="1374.24">860-1252 146 0,'-10'-9'163'16,"4"1"-10"-16,3 4-14 16,0-1-15-16,3 2-28 15,5 2 15-15,1 5-26 16,5 7 9-16,5 6-6 16,8 4 4-16,-1 5-25 0,3 5 8 15,-3-3-15-15,0-5-8 16,-6-3-15-16,0-5-5 15,-7-9-16-15,1-7-3 16,-6-4-6-16,-4-7 1 16,-1-2-2-16,-6-9-2 15,-2-1-1-15,4-7-2 16,-1 2-2-16,-1-5 0 16,5 9 0-16,1-1-1 15,-2 6 2-15,2 0-1 16,2 6 1-16,-1 0 0 15,1 2 1-15,2 4-1 16,-1 2 0-16,3 5-1 16,1 4 0-16,5 6 1 15,-1 5 2-15,9 6 4 16,-2 3 3-16,4 3 1 16,-5-1 1-16,-1 1-3 0,-3-8-4 15,-4-4-10-15,-3-6-9 16,-1-5-83-16,-5-6 21 15,3-5-267-15,-5-3 21 16</inkml:trace>
          <inkml:trace contextRef="#ctx0" brushRef="#br0" timeOffset="-1222.97">-227-183 712 0,'9'21'203'16,"-6"-13"49"-16,3-7-175 16,5-7-63-16,-2-9 4 15,0-4 2-15,4-8-7 16,-6-2-5-16,1-10-1 16,0 5-1-16,-1-10-1 15,-2 4 0-15,-2-2 0 0,-3 10 0 16,-3 0 1-16,0 10 0 15,-2 7 2-15,-1 7 1 16,-1 2 2-16,-1 9 0 16,2 2-1-16,-2 1-4 15,5 3 0-15,1 3-2 16,4 2 4-16,3 3 2 16,4 5 7-16,3 2 3 15,3 1 3-15,2-1-4 16,2-2-1-16,-1-8-8 15,1-5-4-15,-4-4-10 0,-3-10-51 16,-1-3-57-16,-3-6-200 16,-4-1 0-16</inkml:trace>
          <inkml:trace contextRef="#ctx0" brushRef="#br0" timeOffset="-1019.85">-281-794 722 0,'5'11'257'0,"-2"0"6"0,-16-8-162 16,7-6-206-16,8 1-65 15,4-1-93-15,2 0-72 16</inkml:trace>
          <inkml:trace contextRef="#ctx0" brushRef="#br0" timeOffset="-504.17">-63-741 627 0,'5'17'141'0,"4"3"86"16,3 0-167-16,5 7-11 15,2 1 6-15,-1 3 16 16,1-4-18-16,1 4-8 16,-5-8-7-16,2-1-1 15,-3-7-12-15,-3-3-11 16,-4-6-2-16,-2-4 1 15,-4-5-3-15,-4-5 0 16,-1-4-2-16,-6-7-2 16,1-1-3-16,-5-9-1 0,5 2-2 15,0-3-1-15,0 4 1 16,3-1 0-16,1 4-1 16,5-2 0-16,-2 5 0 15,5 3-1-15,1 3 0 16,0 2 0-16,1 7 1 15,1 2-3-15,2 6 2 16,4 10 3-16,2 0 3 16,4 9 6-16,1 3 4 0,1 2 5 15,-7-2-1 1,1 1-1-16,-3-8-6 0,-5 1-2 16,-1-8-6-16,-1-2-14 15,-4-8-15-15,-1-2-54 16,-4-8-43-16,-2-2-196 15,-1-6 10-15</inkml:trace>
          <inkml:trace contextRef="#ctx0" brushRef="#br0" timeOffset="3396.48">986-1356 634 0,'13'-17'177'0,"9"-9"62"16,3-5-182-16,10-6 18 16,3 5-12-16,8-7-19 0,-3 7-12 15,7 0-8-15,-10 3-17 16,3-5-4-16,-8 5-1 16,-1-5 1-16,-10 5 0 15,-2-4 1-15,-8 10 0 16,-7 2 3-16,-7 7-1 15,-4 6 1-15,-5 11-2 16,-8 11-1-16,-2 9-3 0,-4 17 2 16,2 3 2-16,-4 13 7 15,7-3 2 1,-2 6 6-16,7-10-2 0,4 2-1 16,8-11-6-16,2-7-5 15,8-13-6-15,7-10 1 16,1-9 0-16,6-12 0 15,0-7 1-15,1-8 1 16,-2 3-1-16,-4-6 0 16,-2 1-1-16,-4 0 1 15,-6 2-1-15,-3-3 1 16,-3 3-2-16,-3-2 1 16,-3 5 1-16,0 2-1 15,-2 5 2-15,1 2 0 16,2 7 0-16,0 2 0 15,2 5 2-15,2 2-1 0,1-1-1 16,1 2 2-16,4 0 0 16,1-1 6-16,3 2 3 15,5 4 7-15,-2 1 1 16,7 8 3-16,-1 5-5 16,5 4 0-16,-4 0-7 15,2 0-2-15,-4-6-5 16,-5-8-4-16,-4-4-17 15,-2-9-50-15,-6-6-43 0,-4-6-238 16,-4-4 16-16</inkml:trace>
          <inkml:trace contextRef="#ctx0" brushRef="#br0" timeOffset="2724.61">1021-1733 457 0,'-3'5'166'0,"-2"1"40"16,1 0-107-16,4-1-35 15,-2 2 22-15,5 1-24 16,3 6-2-16,5 4-1 15,12 15 7-15,2 5-16 16,7 16 1-16,-1 0-13 16,4 3-4-16,-7-8-17 0,1-2-6 15,-7-14-7 1,1-3-8-16,-10-8-26 0,0-5-74 16,-9-11-93-16,-4-9-110 15,-6-6-60-15</inkml:trace>
          <inkml:trace contextRef="#ctx0" brushRef="#br0" timeOffset="4364.86">1507-1856 258 0,'9'6'255'0,"-3"4"-33"16,2 2-149-16,7 6 177 16,1-2-156-16,5 7 0 15,2 3-27-15,3 3 2 0,-6-3-18 16,2-1-10-16,-4-7-17 15,-6-2-4-15,-2-9-7 16,-6 1 1-16,-4-8-3 16,0-2 2-16,-1-4 0 15,-5-8-1-15,1-6-3 16,-1-7-3-16,-3-9-5 16,1-7-2-16,2 5-1 15,1-4-1-15,5 10 1 0,2 6 1 16,1 9 0-16,3 3 1 15,0 8-1-15,0 3 0 16,0 3-1-16,2 2 1 16,0 2 0-16,3 5 5 15,1 7 4-15,3 7 5 16,1 2 3-16,-1 2 4 16,0-1-3-16,1 0-2 15,-4-6-5-15,0-1-1 16,-6-8-4-16,-3-2 0 15,-1-5 0-15,0 0 1 16,-4-3 0-16,2-1 1 16,2 2 1-16,-1-4 3 15,-2-1 0-15,-1-5 0 16,0 1-2-16,-1-9-2 16,-1-4-3-16,-1-3-2 0,1-1-1 15,-3-6-1-15,3 6 1 16,1 1-1-16,1 6-1 15,4 5 0-15,1 1 0 16,1 6-1-16,1 4 1 16,1-2-1-16,0 0 2 15,2 3 0-15,-2-7 1 0,0-2 0 16,2 3 0 0,0 1-1-16,-2 2 1 0,3 5 0 15,-1 2 1-15,3 7 1 16,-1 2 0-16,1-1 1 15,-2 2 0-15,2 1-1 16,-5-9 1-16,0 0 0 16,-3-1 2-16,-1-5 2 15,-1 0 0-15,-1 0 6 16,0-2 0-16,2-1 2 16,-2 5 0-16,-2-5 0 15,1 0-5-15,2 6-2 16,1-2-4-16,3-1-2 15,4 0-2-15,2 0 0 16,-2-3 0-16,5-3-1 16,-5 1 2-16,0 1-1 15,-3-2 2-15,-3 1-1 16,-1 2 1-16,-2 1-12 0,-5-4-25 16,1 2-53-16,-3-1-43 15,1 1-85-15,-1-3-38 16,1 3-106-16,1-1-5 15</inkml:trace>
          <inkml:trace contextRef="#ctx0" brushRef="#br0" timeOffset="-2019.95">-1199-804 477 0,'-4'4'144'15,"1"-2"73"-15,-2-2-112 16,5 0-22-16,0 1 3 16,2 2 3-16,2 0-33 0,7 4 1 15,1 2-5-15,10 6 5 16,4 5-11-16,12 17 1 15,4 5-12-15,10 13-1 16,-1 5 9-16,6 9 6 16,-7-7-7-16,4 1 0 15,-9-13-2-15,-2-8-16 16,-9-16-7-16,-2-12 6 16,-9-10-2-16,-3-13 2 15,-8-9 3-15,-6-12 2 16,-9-3-6-16,-9-17 6 15,-6-2 2-15,-5-15 0 16,-2 2-5-16,-3-9-1 16,2 5-10-16,2-3-4 0,4 13-6 15,4-4-3-15,4 11-1 16,4 6-2-16,5 6-5 16,0 3-63-16,2 9-41 15,2 2-43-15,7 6-275 16,2 10 42-16</inkml:trace>
          <inkml:trace contextRef="#ctx0" brushRef="#br0" timeOffset="5193.57">1868-1897 213 0,'1'0'182'0,"1"0"6"15,1-2-31-15,5 2-9 16,-1-3-31-16,7-2-7 16,3 2-32-16,3-4-13 15,-1-6-19-15,1-2-3 16,-3 0-12-16,-2-11-11 15,-6 1-2-15,-1-3-4 16,-4 7-8-16,-4-2 2 16,-3 6 0-16,-1 4 1 15,-2 6 1-15,-4 2 3 16,0 7-1-16,-3 2 2 16,1 2-3-16,-3 5-1 15,1-3-4-15,0 1-3 16,2-1-3-16,-1 6-2 0,6 0 0 15,-3 4-1-15,3 2 1 16,1 3 1-16,3 0 11 16,3 6 8-16,1-4 3 15,5 1 4-15,2-3 0 16,6-1-8-16,1-7-7 16,7-3-4-16,-1-4-1 15,8-5 2-15,1-5 0 16,3-5 2-16,-2-4 1 0,4-9-1 15,-7-1-2-15,-3-6-7 16,-10 1-17-16,-3-8-37 16,-5 5-34-16,-9-3-92 15,-4 3-123-15,-8-4-22 16,-3 6-85-16</inkml:trace>
          <inkml:trace contextRef="#ctx0" brushRef="#br0" timeOffset="5474.84">1906-2265 809 0,'-3'6'194'16,"-3"-6"79"-16,3-3-222 15,2-6-53-15,2-6 7 16,2-7-15-16,2 2-29 16,2-4-188-16,1 4-37 15,4 0-66-15</inkml:trace>
          <inkml:trace contextRef="#ctx0" brushRef="#br0" timeOffset="5959.27">2114-2060 585 0,'14'11'167'0,"0"-8"63"16,-8-13-143-16,6-3-56 16,-3-3 18-16,5-5 18 15,-2-2-29-15,1-2 1 16,-4 0-7-16,0-2-13 16,-4 4-13-16,-5-2-3 0,-2 4-1 15,-1-3 0-15,-5 8 0 16,1 0-2-16,1 7-2 15,-7 4-1-15,-2 8-2 16,0 7-2-16,-2 5 1 16,0 7 5-16,4 1 4 15,4 10 13-15,2 0 8 0,5 7 16 16,4 0 4-16,5 3 14 16,2-6-7-16,10-5 0 15,-1-6-14-15,8-9-3 16,-1-11-14-16,6-11-1 15,-2 1-6-15,2-13 0 16,-4-5-4-16,3-2-3 16,-7-2-4-16,1-10-9 15,-2 7-19-15,-2-6-60 16,-5 2-47-16,-1-6-222 16,-2 5 7-16</inkml:trace>
        </inkml:traceGroup>
      </inkml:traceGroup>
    </inkml:traceGroup>
    <inkml:traceGroup>
      <inkml:annotationXML>
        <emma:emma xmlns:emma="http://www.w3.org/2003/04/emma" version="1.0">
          <emma:interpretation id="{975E7F6A-C227-4FBC-8648-D5F948E917F1}" emma:medium="tactile" emma:mode="ink">
            <msink:context xmlns:msink="http://schemas.microsoft.com/ink/2010/main" type="paragraph" rotatedBoundingBox="13799,8253 13770,9337 13158,9321 13186,82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322E98-9CE9-425A-8FAE-93E027F025E2}" emma:medium="tactile" emma:mode="ink">
              <msink:context xmlns:msink="http://schemas.microsoft.com/ink/2010/main" type="line" rotatedBoundingBox="13799,8253 13770,9337 13158,9321 13186,8237"/>
            </emma:interpretation>
          </emma:emma>
        </inkml:annotationXML>
        <inkml:traceGroup>
          <inkml:annotationXML>
            <emma:emma xmlns:emma="http://www.w3.org/2003/04/emma" version="1.0">
              <emma:interpretation id="{E78799B0-7BF9-46A7-85BE-57FC9A94C8C1}" emma:medium="tactile" emma:mode="ink">
                <msink:context xmlns:msink="http://schemas.microsoft.com/ink/2010/main" type="inkWord" rotatedBoundingBox="13799,8253 13770,9337 13158,9321 13186,82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67736.6">334 28 182 0,'0'0'133'0,"-1"-3"-9"0,2 3-42 16,1-2 4-16,-2-1-18 15,1 2 3-15,-1-2-4 16,2 1 9-16,-1 2-14 16,-1 0-6-16,0-2-17 15,2 2-5-15,-4 0-15 16,2 0-5-16,2 0-5 0,1 0 4 16,0 2-1-16,3-2 6 15,-4 2 4-15,-1-2 4 16,1 0-4-16,-2 0 3 15,0-2-5-15,-2 2 0 16,2 0-4-16,0 0 1 16,0 0-4-16,0 0 0 15,2 0-3-15,2 2 3 16,-4 1 0-16,0 0 2 16,-1-2-1-16,2 2 0 15,-1 0-6-15,3-1 1 16,-1-1-3-16,1 1 2 15,-5 3 0-15,2 1 3 16,3-2 0-16,-1 7 1 16,-1 0-1-16,3 1 0 15,-6 2-4-15,2 1 1 0,-2 1-2 16,1 1 3-16,2 1-1 16,1-1 1-16,1-3 1 15,0 3-3-15,2-2-2 16,-1 4-1-16,1 1-2 15,-2 6-2-15,-1-5 1 16,-2 7 1-16,0-5-1 16,0 2 0-16,-2-4 0 15,4 1 0-15,-4-4 0 0,0 0 1 16,-1-1-1-16,0 0 0 16,0 0-1-16,-1 3 1 15,2 0-1-15,-2 2 1 16,2-2-1-16,-4 1 1 15,4-4-1-15,1 2 1 16,1-1-1-16,0-1 0 16,0-3 1-16,-2 3-1 15,-1-2 1-15,0 2-1 16,0 0 0-16,3 1 0 16,-3-2 0-16,6-1 0 15,0-1 0-15,0 0 0 16,-1 0 0-16,4-1 0 15,-2 0 0-15,0-1 0 16,-1 0 0-16,1-3 0 0,-1 4 1 16,-1-4 0-16,-2-3 0 15,-2 2 0-15,1 0 0 16,-1 2 0-16,-1-2 0 16,3 7-1-16,0-2 1 15,-1-3-1-15,1-7 0 16,-2 4 0-16,2-6 0 15,-1-2 0-15,1 1 0 16,0 1 1-16,1-1 0 16,-1 0 0-16,2 2 1 0,-2-2 0 15,0 0 0-15,0 0 0 16,0-3 1-16,1-2-1 16,1-1 1-16,-1-5 0 15,4-4 0-15,-1-5 1 16,-1-2-1-16,1-9 1 15,0 4 0-15,-4-9 0 16,0 3 0-16,-1-10 1 16,-1 3-1-1,1-8 1-15,-3 0-2 0,6-9-1 16,-2 10-1-16,2-10 0 16,-6 8 0-16,8 6 0 15,-6 7 0-15,2 4 0 16,-3 12 1-16,3 2 0 15,-3 2 1-15,1 2-1 16,-1 2 0-16,0-6-1 16,0 4 0-16,-1-5-1 15,-3 2 1-15,1-2 0 0,2 3 1 16,-4-1 0-16,0 5 0 16,4 1-1-16,-2-1 0 15,3 0-1-15,3 1 0 16,-2-1-1-16,4 1 1 15,-1 0 0-15,-4 3 0 16,1 1 0-16,2 2 1 16,-6 3 0-16,5 2 1 15,1-1-1-15,-2 1-1 0,4 0-1 16,-1 0 0-16,-1 1-1 16,2-1 1-16,-1-1 1 15,1-1 0-15,-2-1 0 16,3 0 2-16,-3 0-1 15,2 3 0 1,-4-1-1-16,4 1 1 0,-2 0-1 16,0 0-1-16,0 1 0 15,1-2 0-15,1 1 0 0,-2 0 1 16,0 0 0-16,3 1 0 16,-3 5 0-16,3 2 0 15,-5 6 1-15,1 0 0 16,-1 7-1-16,1 2-1 15,-4 11 1-15,7 0-1 16,-2 6 1-16,1 1 0 16,4 5 0-16,-2-7 0 0,-2 5-1 15,1-2 2-15,-2 3-1 16,-5-5 0-16,4 4 1 16,-4-9-1-16,2 2 0 15,1-7 0-15,-2-1 1 16,2-6-1-16,-2 4 0 15,1-3 0-15,-2 5 1 16,4-5-1-16,-1 7 0 16,0-6 0-16,1 2 1 15,4-4-1-15,-3 0-1 16,0-7 0-16,5 1 2 16,-4-6-1-16,-2-1 0 15,-1 1 0-15,-1 6 2 16,0 0-2-16,1 0 0 15,-2 0 0-15,1-3 0 16,3-7 1-16,-2-5-1 16,2 2 0-16,-1-7 2 0,1 2 0 15,1-1 1-15,-2 2 1 16,-1-3 0-16,2-1 1 16,0-3-1-16,-1 4-1 15,-1-3 0-15,2 0 0 16,0 4 0-16,-2-2 0 15,-1-5 0-15,2 4 0 0,-4-3-1 16,1-2 1-16,-2-1-1 16,-1 2 1-16,-2-5 0 15,0 1 0-15,-3 0 0 16,-1-1 0-16,0 1 2 16,-3 0-1-16,-2-4 0 15,1 3 1-15,-3-1-1 16,3-1-2-16,-1-1 0 15,1 3-1-15,0-1 0 16,3 3 1-16,2 1-1 16,0 5 0-16,3 0-1 15,2 3 2-15,1 0-1 16,3 1 2-16,2 0 0 16,1-2-1-16,3 1-1 15,0 0 0-15,0-2-2 16,1 0 0-16,3 4-1 0,-3 1 1 15,2 0-1-15,2 6 1 16,0 3 1-16,-1 1 0 16,1 5 1-16,0 0-1 15,-1 4 0-15,1-2 0 16,3 3 0-16,1-2-1 16,2 4 1-16,1-4-1 15,2 2 1-15,-2-2 0 16,1 1 0-16,-4-4 0 0,0 4 1 15,-3-5 0-15,1-2 0 16,-4 0 0-16,0-4 1 16,-3-5-1-16,2 0 1 15,-4-1 0-15,1-2 0 16,-2 1 0-16,3 2 0 16,-3-1-1-16,4 1 0 15,-1-2-1-15,4-1 0 16,-1 0 0-16,3 3 0 15,-3-6 2-15,6 0 3 16,-2-1 3-16,3-9 1 16,1-1 1-16,3-2 0 15,-5-3-3-15,4-1-3 16,-6 3-2-16,1 0 0 16,-3 5-1-16,2 3-1 15,-2 3 1-15,3-2-1 0,1-1 1 16,3-5 0-16,-1 0 0 15,3-4 0-15,-3 5 0 16,-2-1 0-16,-1 7 0 16,-2 1 0-16,-1 4 0 15,-2-1 0-15,0 3 1 16,0-1-1-16,-1-3 2 16,-2-2 2-16,3 0 1 0,-1-3 2 15,-1 3 0-15,1-2 0 16,-1 0-3-16,0 4-1 15,-3-1-1-15,2 2-1 16,-1 0-1-16,-2 5 0 16,1-4 0-16,-1 4 1 15,0-1 0-15,-1 2 1 16,1-1 0-16,-2 2 0 16,-1 2-1-16,-2 2 1 15,1 1-1-15,-5 4 0 16,-2-1-1-16,-3 6 0 15,-1-1 0-15,-1 6 0 16,1-6 0-16,0 6 0 16,4-7 1-16,-3-2-1 15,0-5 1-15,1 2-1 16,-1-4 1-16,-3 1-1 0,5 0 0 16,-2 4-1-16,2-1 0 15,-1-1-1-15,3 3 1 16,2-1-1-16,-1-6 1 15,4-1 0-15,-1-4 1 16,3 2-1-16,-2-3 1 16,2 0 0-16,-1 0-1 15,-1 0 0-15,2-3 1 0,0 3-1 16,0 0 0-16,3 0 0 16,0-1 0-16,0 1-1 15,1-2 0-15,-1-1 0 16,0 2 0-16,0-1 0 15,2 1 1-15,-4-4 0 32,4 2 1-32,-4-3 0 0,1-4 0 15,-5 0 1-15,4-1 0 0,-4-3 0 16,0 2 0-16,-6-4-1 16,2 4 1-16,-3-2-1 15,0 0 0-15,0-1-1 16,0 0 1-16,-1-4-1 15,1 1 0-15,0-1 0 16,1 3 0-16,1-1 1 16,2 6-1-16,2 0-1 15,0 3 1-15,3 2-2 16,2 3 0-16,1 0 0 16,2 3-1-16,1 2 1 15,-2-2 1-15,0 1 0 16,0 2 1-16,0-1 0 15,0 2 0-15,1 1-1 16,1 0 0-16,1-1 0 16,0 2 0-16,2-1 0 0,-1 1 0 15,7 2-1-15,0 1 0 16,4 3 0-16,2 2 0 16,4 5 1-16,-4-2 1 15,2-1-1-15,-1 0 1 16,2-1 0-16,-5-4 0 15,4 0-1-15,-4-4 1 16,5 3-1-16,-3-4 2 0,3 5-2 16,-5-5 2-16,2 1-1 15,-6 3 1-15,-2-4-1 16,-1-2 2-16,-2-1-1 16,0-1 0-16,0-7 1 15,-1 2-1-15,1-6 1 16,-2 1 0-16,-1-5-1 15,2 2 1-15,0 0-2 16,-2 5 0-16,-2 1 0 16,2 4 0-16,2-2-1 15,-2 1 1-15,0-1 0 16,3 1 1-16,-3-2-1 16,0-1 1-16,2-2-2 15,0-1 0-15,1-3-21 16,-2 0-28-16,4-1-75 15,-2 1-49-15,3-1-230 16,0 4 5-16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8:51.8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0E21DC-34FA-4FC6-A3E1-09CEEE716B11}" emma:medium="tactile" emma:mode="ink">
          <msink:context xmlns:msink="http://schemas.microsoft.com/ink/2010/main" type="writingRegion" rotatedBoundingBox="12008,11881 14969,11859 14977,12942 12016,12963"/>
        </emma:interpretation>
      </emma:emma>
    </inkml:annotationXML>
    <inkml:traceGroup>
      <inkml:annotationXML>
        <emma:emma xmlns:emma="http://www.w3.org/2003/04/emma" version="1.0">
          <emma:interpretation id="{29D449AF-5791-4968-9580-0C308188AC1A}" emma:medium="tactile" emma:mode="ink">
            <msink:context xmlns:msink="http://schemas.microsoft.com/ink/2010/main" type="paragraph" rotatedBoundingBox="12008,11881 14969,11859 14977,12942 12016,12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31689D-4972-473F-9A0A-1D78C70BC7F7}" emma:medium="tactile" emma:mode="ink">
              <msink:context xmlns:msink="http://schemas.microsoft.com/ink/2010/main" type="line" rotatedBoundingBox="12008,11881 14969,11859 14977,12942 12016,12963"/>
            </emma:interpretation>
          </emma:emma>
        </inkml:annotationXML>
        <inkml:traceGroup>
          <inkml:annotationXML>
            <emma:emma xmlns:emma="http://www.w3.org/2003/04/emma" version="1.0">
              <emma:interpretation id="{62EA26B7-475C-4B51-BFC9-1510C5D3C47B}" emma:medium="tactile" emma:mode="ink">
                <msink:context xmlns:msink="http://schemas.microsoft.com/ink/2010/main" type="inkWord" rotatedBoundingBox="12008,11881 14899,11860 14907,12942 12016,129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0 705 260 0,'11'-2'247'0,"3"1"-74"16,-3-2-15-16,2 0-125 15,9-2-34-15,3 0 2 16,-4-1 3-16,7-3 23 15,1 3 11-15,5 1 16 16,-2 1 3-16,13-1 3 16,-2 5-18-16,12 0 0 0,-3-2-8 31,10 2 14-31,-1 0 3 16,7 2 11-16,-8-2-10 0,3 3-4 15,-12-3-18-15,4 2-5 16,-9-4-13-16,5 0 2 15,-7-1-1-15,5 0 7 16,-9-1 0-16,3 1 4 16,-12 0-2-16,2 1-1 15,-9 4-6-15,-2-1-4 16,-9 1-5-16,-2 1-4 16,-6-3-2-16,-2 1 1 15,-3-1 4-15,-3 0 3 16,-3-1 0-16,-7 2 0 15,-2 1-2-15,-11-1-3 16,-3 2-4-16,-13 0-2 16,2 1 2-16,-14-1-1 15,1-2 0-15,-12 1 1 0,4-1 1 16,-13-1-1-16,5-1 0 16,-10 1-1-16,5 0 1 15,-5 0 0-15,11 0 0 16,2 3 1-16,18-2 0 15,8 2 0-15,16-3 1 16,8 2-2-16,12-2 1 16,7-3-1-16,9-2 0 0,8-1 0 15,6 1 1-15,11 2 1 16,3 2 0-16,8 1 0 16,-2 3 0-16,11 0 1 15,-4-1 2-15,12-2 0 16,-7 1 2-16,8-4 1 15,-7 0-1-15,10-3-1 16,-8 1 0-16,6-1 1 16,-9 3 1-16,3-2 3 15,-14 2 1-15,-4-3 1 16,-8 3-2-16,-4-2-1 16,-11 2-2-16,-3 2-1 15,-7 1 0-15,-2 0 0 16,-3 1-2-16,-5-1-1 15,-2 0-2-15,-2 0-3 16,-7 0 0-16,-6 0 0 0,-5 3 0 16,-5 1 1-16,-1 0 1 15,-4 2 0-15,6-1 2 16,-1-1-2-16,9 1 1 16,0-2-1-16,5 0 1 15,3 0-1-15,3 0 1 16,0-1 1-16,7-2 1 0,0-2 1 15,4 2 0-15,4-3 0 16,3 2-1-16,1-1 0 16,2 1-1-16,1-1 0 15,-1 2-1-15,1-1 1 16,-2 2 0-16,-1 1 2 16,-1 2 2-16,-2-1 0 15,-1 0 1-15,1-1-1 16,-3 0-2-16,-1-2-1 15,-1 1-1-15,-1 1 0 16,-3-2 0-16,0 0 1 16,0 0 1-16,-3 0 0 15,2 0 1-15,-2-2-1 16,1 1 0-16,1-3 0 16,1 3-2-16,-2-4 1 15,1 1-2-15,-6-4 1 16,4-1-1-16,-4 1 0 15,2 0 1-15,0-1 0 0,2 2 2 16,0-4 1-16,3-3-1 16,0-5 0-16,0-2 0 15,0-8-2-15,2 1-1 16,-1-3-1-16,-1 2 0 16,0-2 0-16,-1 8 0 15,-1-1 0-15,-2 1 1 0,2 0 0 16,-1 2 1-16,2-5-1 15,1 3 0-15,0-3-1 16,0 3 0-16,-2 0-1 16,2 3 1-16,0 3-1 15,-2 4 1-15,2 1 0 16,0 6 0-16,0-2 0 16,-1 4 0-16,-1-1-1 15,1 2 1-15,-2 0-2 0,1 0 0 16,1 3-1-16,-2 0 0 15,0 0 0-15,1 0 1 16,0 6 0-16,2-1 0 16,4 4 1-16,-3 3 0 15,1 4 0-15,-1 2 0 16,-1 7-1-16,0 2 1 16,-3 9 0-16,3 1 1 0,-1 3-1 15,1 0 2-15,0 1 0 16,3-7 0-16,-2-3 0 15,2-6 1-15,0-4-1 16,0-7 0-16,-1-2 1 16,1-1-1-16,-1-6 1 15,-1-1 0-15,-1-1 2 16,0-4 0-16,-1-2 2 16,1 0 2-16,0-8 1 15,0-3-2-15,-2-9 1 16,-1-3-3-16,-2-13-1 15,2 1-2-15,-3-8 0 16,3 7-1-16,-2-4-1 16,4 8 0-16,-1-2 0 15,1 9-1-15,1 0 0 0,1 4 1 16,1 2-1-16,2 4 0 16,0 1 0-16,-1 6 1 15,1 3-1-15,-1 1 0 16,0 5 0-16,0 2-1 15,-1-1 0-15,1 1-1 16,2 4 0-16,-2 1 0 16,1 4-1-16,1 3 2 15,0 7-1-15,-2 2 2 0,3 7 0 16,-2 3 1-16,3 7 0 16,-3-2 1-16,2 5 0 15,-3-7 0-15,-1 8 1 16,-2-10 1-16,1 4-1 15,-1-10 1-15,0-2 0 16,0-5 0-16,2-5 0 16,-4-8 0-16,1-2 1 15,1-2 1-15,-2-5 5 16,2-3 1-16,-1-5 3 16,1-6-1-16,-2-8-1 15,-1-4-4-15,-1-11-4 16,1 0-2-16,-4-6-2 15,4 4 0-15,-1 1-1 16,1 7 0-16,3 5 0 16,0 7 1-16,0 4-1 0,1 5 0 15,1 4-1-15,-1 1 1 16,-1 4-2-16,2 2 0 16,-2 2-1-16,1 3 0 15,2 7 0-15,0 5 0 16,4 8 0-16,-1 8 1 15,1 7 1-15,-2 2 1 16,0 6 1-16,-2-5 0 16,-3 3 1-16,0-5-1 0,-2 2 1 15,2-7-1-15,-3 3 0 16,3-9 1-16,-4-1 0 16,4-8 0-16,-4-1 0 15,1-10 1-15,-1-2 0 16,1-4 0-16,-5-1 0 15,-1-6-1-15,-3 2-1 16,-1 0 0-16,-8-1-2 16,-2-2 0-16,-5 2-1 15,0 4 0-15,-10-1-1 16,4 2 1-16,-9 4-1 16,5-2 2-16,-5 2-1 15,4-2 1-15,-2-2 1 16,5-2-1-16,-11 1-1 15,-1-3 0-15,-6 3-2 0,5 0 0 16,-5 1 0-16,13 2 0 16,1 4-2-16,6-4 1 15,0 4-3-15,5-1-3 16,-7 1-2-16,3-3 1 16,-4 2-4-16,3-3 2 15,2 2 4-15,7-3 4 16,0 1 0-16,12-3 4 15,-1 0 2-15,2-2 0 0,5-1 1 16,3 0 1-16,-2 1-1 16,3-2-1-16,1 4 1 15,-1-2-1-15,0 2 1 16,-2-3 1-16,4 3 1 16,-1-3 1-16,2-1 2 15,2-4-1-15,-1-4 1 16,-1-5-1-16,0-3-2 15,0-2-1-15,-1-4 0 16,2 3 0-16,1-3 0 16,-2-2 2-16,3-3 5 15,0 2 0-15,-2-6 3 16,3-1-1-16,-3-6-1 16,-2-1-4-16,-1-1-3 15,0 7-2-15,-2 0-2 16,1 11 1-16,3 6 0 0,0 9-1 15,0 2 0-15,1 7 0 16,1 2-1-16,-1 3 0 16,-1 2-1-16,3 0 2 15,2 1 0-15,-2 2 0 16,-1 1 2-16,2 0 0 16,1 5-1-16,-4 3 2 15,4 7 0-15,-2 4 0 0,-1 10 1 16,-2 5 0-16,0 10 0 15,-2 1-1-15,1 6 0 16,-1-12 0-16,4 1 0 16,-1-14 1-16,1-1 0 15,4-12 2-15,-2-1 0 16,3-9 2-16,-3-1 1 16,-2-6 1-16,-1-7 2 15,-1-1-1-15,0-6 1 16,-3-8-2-16,2-9-1 15,-4-5-2-15,2-10-3 16,0-2-1-16,0-5-1 16,0 6-2-16,1-2 1 15,-1 10 0-15,0 0 0 16,2 9 2-16,4-3-2 16,-2 7 2-16,1-5-1 0,-1 3 0 15,2-2 0-15,-3 5 0 16,2 2-2-16,-2 5 1 15,0 6-1-15,0 4-1 16,0 3-2-16,0 4 1 16,-2 5-1-16,5 5 1 15,0 9 0-15,1 3 2 0,3 14 0 16,4 3 0 0,0 10 1-16,-4 1 0 0,4 6 0 15,-2-9 1-15,-2-2 0 16,0-14-17-16,1-7-56 15,-5-13-57-15,0 1-281 16,0-12 18-16</inkml:trace>
          <inkml:trace contextRef="#ctx0" brushRef="#br1" timeOffset="80749.65">585 875 463 0,'5'-1'163'0,"-2"-2"9"16,-2 4-112-16,1-4-50 16,0 2-2-16,-1-1 30 15,1 2 10-15,-4 0 16 16,2 0 0-16,0 3-3 16,0-3-23-16,-1-1 3 15,1 2-9-15,0-1 2 16,-2-1-1-16,0 7-2 15,2 0-11-15,-1 0-2 16,-2 3-5-16,0 5 4 16,-2-2-1-16,1 5 1 0,-3 2-2 15,4 1-1-15,0-3-5 16,0-1-1-16,0-3-2 16,0-2 0-16,-2-5-1 15,2 0 8-15,-1-2 2 16,-5 1 5-16,-1 0 1 15,-4-1 2-15,-1 1-6 16,-5-2-3-16,0-1-5 16,-6-1-1-16,1 1-4 15,-7-4-1-15,1 2-1 0,-4-3 0 16,0 0 0-16,-8 1-2 16,3 2 1-16,-10 0 0 15,7 2 0-15,-1-1 0 16,5 1 0-16,-2 0 0 15,6-2 0-15,-5 0 1 16,6 0-2-16,-6-2 1 16,6 2-1-16,-8 0 1 15,4 0-1-15,-5-2 0 16,8 2 1-16,-1-1-1 16,12 1 1-16,-2-2 1 15,9 4 0-15,-3-2 1 16,6 0 0-16,-2 0 0 15,4 0 2-15,1 0 1 16,4 0 5-16,2 0 6 16,2 0 3-16,2 0 4 0,2 0-1 15,1 0 0-15,-5-2-4 16,6 4 1-16,-3-4-2 16,0 4-1-16,0-2-3 15,1-2-3-15,-2 2-5 16,-1-1 0-16,1 1-1 15,-1-3 3-15,2 1 1 16,-2-1 2-16,2 2 0 16,0-6-1-16,-3 1-3 15,2-6-1-15,-2-2-2 0,-2-7 0 16,1-1-1-16,2-4 0 16,-1 3-2-16,-3-5 0 15,4 5-1-15,-2-1 0 16,1 4 1-16,-4 1-1 15,6 5 1-15,-2-2 0 16,1 3 1-16,1-4 0 16,1 3 1-16,0-3 0 15,-2 2 1-15,2-4-1 16,0 7-1-16,0 0 0 16,-1 2 0-16,1 3-1 15,0 4 0-15,1-2-1 16,-1 2 1-16,-1 1-1 15,1 1 1-15,0-2 0 0,0 1 0 16,-2-2 0-16,2 1-1 16,-1-2 1-16,1 3 0 15,-4 1-1-15,6 1 1 16,-2 0 0-16,-2 0 0 16,4 0-1-16,-2 0 0 15,-2 0-1-15,1-2 2 16,-1 2 0-16,1 0 0 15,1-1-1-15,-2 1 1 16,2 1 0-16,2-1-1 0,-2 0 0 16,-2 0 0-16,1 0 0 15,-1-1 0-15,1-1 0 16,-1 4 1-16,4-2 0 16,-1 0 1-16,-2 0 1 15,1 0-1-15,0-2 0 16,-2 1 1-16,-2-2-2 15,5 3 0-15,-2-2-1 16,-1 1 1-16,-1-3-1 16,3 4 0-16,-2-3 0 15,-4 3 0-15,6 2-1 16,-6 1 1-16,-2 2-1 16,1-1 0-16,-1 4 0 15,-4-2 1-15,-1 5-1 0,0 0 0 16,-9 4 0-16,1-1 1 15,-7 4-1-15,3-2 2 16,1 2-1-16,5-3 0 16,2-1 1-16,8-5 1 15,0-2-1-15,7-4 1 16,2-5 1-16,3-1 0 16,2 0 0-16,3 0 0 0,1-3 0 15,-1 0 0-15,-1-2-2 16,1 2 1-16,-2-3 0 15,0-1-1-15,2-2 1 16,-2 4 0-16,2-9-1 16,-2 4 0-16,2-4 0 15,-4 1-1-15,4-4 0 16,-2 5 0-16,2-2 0 16,-2 5 0-16,3-1 1 15,0 4-1-15,2-1-1 16,0 2 2-16,0 0-2 15,-2 2 0-15,-1 3 0 16,-2 1 1-16,-3 1-1 16,1 1 1-16,1 0 0 15,0 1 1-15,1 2-1 16,2 1 1-16,-2-1-1 0,3 0 1 16,2-2-1-16,-4 2 1 15,7 3-2-15,-3 1 1 16,-2 0 0-16,0 2 0 15,5 2 0-15,-1-2 0 16,0 1 0-16,1-1 1 16,5 3 0-16,-9-1 0 15,6 3 0-15,-2-2 0 0,1 3-1 16,-6-1 0-16,2 2 1 16,-5-4-1-16,-1 0 0 15,-1-2-1-15,-2-6-5 16,-1-1-11-16,1-1-41 15,-2-7-23-15,0-4-342 16,3-6 70-16</inkml:trace>
          <inkml:trace contextRef="#ctx0" brushRef="#br1" timeOffset="83220.64">691 831 219 0,'-3'-5'-8'0,"2"0"50"16,-2 1-46-16,-2 1 36 16,5 4 45-16,0-2 33 15,0 1 6-15,3 0 4 16,-1 1-26-16,2-2-1 16,1 0-20-16,-1 3 3 15,0 1-17-15,2 2-3 0,-3 0-17 16,-2 1-2-1,1 0-14-15,1 5-2 16,-2-2-5-16,1 3 5 16,-2 0-2-16,5 4 5 0,-2-1 1 15,-5 2 0-15,4 0-8 16,-1 5-2-16,-2-4-6 16,-2 3-2-16,1-2-2 15,2-1 4-15,-1-5 0 16,2-1 3-16,1-7 0 15,-1-1 1-15,1-2-3 16,-2-2 0-16,1 0-1 16,-1-2 7-16,2 1-1 0,-2-1 0 15,-2 1-1-15,1-1-1 16,1 2-7-16,1-3-1 16,5 0 0-16,4 0 0 15,0-2-2-15,6 2 0 16,-2 0-2-16,4 0 1 15,-1-2-1-15,9 2 1 16,-1 0 0-16,5 0-1 16,1 0 1-16,9 0 0 15,-2 0 0-15,6-2-1 16,-4 1 1-16,4-2-1 16,-7 1 1-16,1 3 0 15,-5-1 4-15,2 2 3 16,-3 1 2-16,5-2 0 15,0 2 0-15,9-1-4 16,-4-2-3-16,5 1-1 0,-5 1-1 16,-2-2-1-16,-5-1 0 15,4 1 0-15,-12 0-1 16,4 3 1-16,-6 0 1 16,-1 0-1-16,-7 2-1 15,0-2 1-15,-6 0 0 16,1 1 0-16,-4 1 1 15,1-2 0-15,-1 1 0 16,2 3 0-16,-3-4 0 0,3 1 0 16,-2 1-1-16,1-2 0 15,0 0 1-15,-1 1-1 16,-5-1 0-16,0-1 0 16,-3 1 1-16,0 0 0 15,2 0 2-15,2 0 0 16,-2 0 0-16,1-2 1 15,-1 1-2-15,-1-1 0 16,1 2-2-16,-1-2 0 16,-1 1 0-16,2 1 1 15,-1 0 1-15,-1 0 1 16,0-3 1-16,3 1 0 16,0-4 0-16,1 0 1 15,-1-2 0-15,-3-1 4 16,0-2 0-16,-2 2 0 0,-3-5-1 15,1 0-3-15,1 2-3 16,-3-6-2-16,1 1 1 16,0-2-2-16,2 2 1 15,-1-2-1-15,5 7 0 16,-1-3 1-16,-3 4 0 16,2 0-1-16,-1 2 1 15,1-3-1-15,-3 4 1 16,3 2-2-16,-1 0 2 0,1 1-1 15,-2 1 0-15,1-1 2 16,2 0 0-16,0-1-1 16,0-2 1-16,-1 1-1 15,-1-1 0-15,-1 0-1 16,2 5 0-16,-2-1 0 16,1 2 0-16,-3 1 0 15,4 1 0-15,-4-2-1 16,-1 2 1-16,3 0-1 15,-2 2 1-15,1 1 0 16,1 0 0-16,-3 4-1 16,-7 0 1-16,1 5-1 15,-2-1 0-15,-3 3 0 16,2-2 2-16,4 5-1 16,0-3 0-16,2-1 1 0,1 1 0 15,-1 2-2-15,0-6 2 16,3 0-1-16,0-5 1 15,1-2 1-15,5-3-1 16,-1-2 1-16,1 2 1 16,1-3-1-16,1 0 0 15,-1-7 0-15,4 0-1 16,-1-6-1-16,2 4 0 16,1-7-1-16,2 0-1 0,-1 0 1 15,1 2 0-15,0 0 0 16,-3 5 1-16,0 0 0 15,0 4 0-15,-2 2 0 16,-1 3-1-16,0 1 0 16,-2 4-1-16,2 1 0 15,0 0 1-15,2 2 1 16,3-2 0-16,1 3 1 16,-1-5 1-16,5 7 1 15,-2-2 0-15,1 3 0 16,1-1-1-16,1 4 0 15,-5-2 0-15,2 2-1 16,-2-1 0-16,0 4 0 16,-1-4 1-16,1 3-1 15,-1-4 0-15,-1 1-2 0,-1-2-1 16,-1 2-2-16,-6-5-3 16,2 2-11-16,-1 0-9 15,2-2-29-15,-2-3-30 16,4 3-290-16,1-2 67 15</inkml:trace>
        </inkml:traceGroup>
        <inkml:traceGroup>
          <inkml:annotationXML>
            <emma:emma xmlns:emma="http://www.w3.org/2003/04/emma" version="1.0">
              <emma:interpretation id="{434FB950-C2A7-45E4-9332-52B3EF318C0E}" emma:medium="tactile" emma:mode="ink">
                <msink:context xmlns:msink="http://schemas.microsoft.com/ink/2010/main" type="inkWord" rotatedBoundingBox="14615,12438 14973,12435 14975,12596 14617,12599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85986.53">1884 570 139 0,'5'-1'39'0,"-4"1"10"16,-2 1-26-16,-1 1 18 0,4 1 16 16,-4-2 43-16,2 3 14 15,3-1 23-15,5 0-16 16,1 0 9-16,-1 0-34 16,3 0-6-16,-2 2-31 15,2 2-12-15,-2 1-22 16,3 3-7-16,-4-2-8 15,1 3 1-15,0-3-3 0,-3 4 2 16,2-4 2-16,0 0 8 16,-2 0 1-16,2-4 6 15,-2 1-1-15,-2-3-2 16,3 0-8-16,-3-3-4 16,1 5-6-16,-1-2-2 15,-1-1-2-15,-3-1 1 16,2 1 4-16,-2-2 5 15,-3 0 3-15,0 1 5 16,0 1-1-16,-3-4-1 16,-1-1-6-16,0 0-3 15,-1-5-5-15,0-2-1 16,2-3-1-16,-3-1-2 16,1 1-1-16,-2-4 0 15,-1 3 0-15,-5 0-1 16,4 5 1-16,-2-2 0 15,0 6 1-15,4 2 0 0,5 3 0 16,-1-1 1-16,1 2 0 16,4-2 0-16,-1-1 1 15,-2-1 1-15,5 3-1 16,-2-3-1-16,-1 2 0 16,-1-3 0-16,0 3-1 15,-2-1 0-15,2 2 0 16,0-1 0-16,2 1 1 0,1 0-1 15,0 0 0-15,-3 0 0 16,1 1 0-16,1 1-1 16,-4-1 1-16,-1 4 0 15,1 0 0-15,-4 2 0 16,-2 0 1-16,0 0-1 16,1 4 1-16,-3 1 2 15,1 1-1-15,-2 2 2 16,3-3 1-16,-1-3 0 15,4 1-1-15,-1-4 0 16,5-3-1-16,1 2-1 16,1-2-1-16,1 0 0 15,-1-2 0-15,0 1-1 16,1-1 1-16,1 1 0 16,-2-2 0-16,1 1-1 15,1-1 1-15,0 0-3 16,1 0-2-16,2-1-41 0,1-2-37 15,0-3-251-15,-2-4 33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45:29.5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C579238-27F9-4232-AC46-17892A2998BA}" emma:medium="tactile" emma:mode="ink">
          <msink:context xmlns:msink="http://schemas.microsoft.com/ink/2010/main" type="writingRegion" rotatedBoundingBox="19217,8206 25081,8098 25111,9729 19248,9837"/>
        </emma:interpretation>
      </emma:emma>
    </inkml:annotationXML>
    <inkml:traceGroup>
      <inkml:annotationXML>
        <emma:emma xmlns:emma="http://www.w3.org/2003/04/emma" version="1.0">
          <emma:interpretation id="{29DE2BDD-6F49-41EF-A9AB-AB94C4AE7E4D}" emma:medium="tactile" emma:mode="ink">
            <msink:context xmlns:msink="http://schemas.microsoft.com/ink/2010/main" type="paragraph" rotatedBoundingBox="19217,8206 25081,8098 25111,9729 19248,9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3982C-E46C-4DBA-B566-5D324580599A}" emma:medium="tactile" emma:mode="ink">
              <msink:context xmlns:msink="http://schemas.microsoft.com/ink/2010/main" type="line" rotatedBoundingBox="19217,8206 25081,8098 25095,8824 19231,8932"/>
            </emma:interpretation>
          </emma:emma>
        </inkml:annotationXML>
        <inkml:traceGroup>
          <inkml:annotationXML>
            <emma:emma xmlns:emma="http://www.w3.org/2003/04/emma" version="1.0">
              <emma:interpretation id="{943A208E-DE96-4A86-92AE-620AF5BBD6A7}" emma:medium="tactile" emma:mode="ink">
                <msink:context xmlns:msink="http://schemas.microsoft.com/ink/2010/main" type="inkWord" rotatedBoundingBox="19223,8506 19521,8500 19526,8755 19228,87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7337-369 395 0,'-2'1'164'16,"4"-1"36"-16,1-3-104 15,5-1 21-15,-1-1-19 16,6-3 2-16,-3-1-20 16,7-2 0-16,0 4-19 15,5-4-7-15,-2 5-23 0,3 1-7 16,0 4-13-16,0-4-6 16,-3 4-6-16,1-1-6 15,-2-3-12-15,-2 2-39 16,-2 2-39-16,-4 1-204 15,-5 3 21-15</inkml:trace>
          <inkml:trace contextRef="#ctx0" brushRef="#br0" timeOffset="609.47">7366-205 375 0,'-2'0'161'15,"-1"-1"39"-15,3-1-98 0,5-1 14 16,0 0-19-16,4-1-6 16,0 0-23-16,5 1 4 15,-2 3-14-15,7 2-2 16,-6 3-11-16,7-1-2 15,-1 2-12-15,1-3 0 16,-5-1 1-16,4-4-13 0,-7 2-6 16,0 2-2-16,-3-2-4 15,1 0-7-15,-4 3 2 16,-2-3-2-16,1-2-5 16,-3 1-23-16,-1-1-32 15,-2-2-92-15,-1 1-173 16,-1 3-1-16</inkml:trace>
          <inkml:trace contextRef="#ctx0" brushRef="#br0" timeOffset="1312.67">7361-384 149 0,'-4'4'89'15,"4"-2"19"-15,1-2 1 16,2-3-13-16,4 0 27 16,0-4-14-16,4 0 14 15,1 1-23-15,4-1-6 16,-3 1-21-16,7 3-12 0,-6 0-29 16,5 3-7-16,-4 2-7 15,4 2 3-15,-4 2-3 16,5-1 9-16,-2 0 0 15,-1-1 0-15,-1-1-8 16,-6-3-3-16,-5 2-11 16,-5-4-25-16,-2-1-26 15,-5 2-93-15,-1 1-85 0,-4 3-69 16,3 4-76-16</inkml:trace>
        </inkml:traceGroup>
        <inkml:traceGroup>
          <inkml:annotationXML>
            <emma:emma xmlns:emma="http://www.w3.org/2003/04/emma" version="1.0">
              <emma:interpretation id="{B0470726-02E2-466D-9020-545E026C501D}" emma:medium="tactile" emma:mode="ink">
                <msink:context xmlns:msink="http://schemas.microsoft.com/ink/2010/main" type="inkWord" rotatedBoundingBox="20015,8191 22298,8149 22310,8805 20027,8847">
                  <msink:destinationLink direction="with" ref="{C97ECA13-EA18-4714-B9C4-58EA787D040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545.61">8317-627 103 0,'7'-5'115'0,"3"-1"7"16,-2-5-2-16,1-4 8 16,-1 1-16-16,-2-1 3 0,-1 2-30 15,-4 2-2-15,-1 4-26 16,-3 2-5-16,-1 4-13 15,-9 2-2-15,1 4-12 16,-8 4-7-16,2 3-8 16,-7 8-1-16,2 3-3 15,-3 10 3-15,3 0 2 16,-2 15 4-16,7 0 0 0,2 7 0 16,7-6-6-16,6 2-1 15,5-14-3-15,7-3 4 16,2-16 1-16,7-4 6 15,0-8 3-15,5-10 5 16,-1-6-3-16,6-8 6 16,-4-5-3-16,2-8 4 15,-6 0-3-15,-3-7 6 16,-6 6-3-16,-2-4 4 16,-4 7-5-16,-2-3-1 15,0 6-7-15,0-4-5 16,-1 4-7-16,-1-3-3 15,2 8-4-15,2-2-3 16,-2 7-7-16,3 2-62 16,0 7-38-16,-1 4-112 15,-2 4-118-15,2 8-29 0</inkml:trace>
          <inkml:trace contextRef="#ctx0" brushRef="#br0" timeOffset="113967.55">8580-305 194 0,'-1'7'203'0,"-4"-7"2"16,2 4-18-16,2-1-27 15,-1-1-29-15,2 4-22 16,0 2-44-16,0 2-12 16,0 1-26-16,0 3-9 0,-2-2-11 15,-1 2-2-15,2-5-4 16,-1 1-1-16,1-6-24 16,-1-5-105-16,2-5-144 15,0-7-11-15</inkml:trace>
          <inkml:trace contextRef="#ctx0" brushRef="#br0" timeOffset="114358.2">8720-738 133 0,'2'-14'178'0,"-1"5"-5"15,-4 0-17-15,-1 4 15 16,2 7-55-16,-1 4-7 16,0 5-37-16,-2 9-3 15,1 3-6-15,-7 7-5 16,3 1-13-16,-1 6-4 16,4-3-16-16,-1-2-16 15,5-4 2-15,1-4 5 16,3-8 0-16,3-4 5 0,2-3 0 15,2 0 2-15,0-1-6 16,3 0-1-16,-2-1-3 16,5-2 1-16,2-3-1 15,8-4 0-15,0-4-2 16,3-2-1-16,-2-1-3 16,-4-5-3-16,-3 0-12 15,-2-4-53-15,-4-2-54 16,-2-2-212-16,-4 2-2 0,1-1-113 15</inkml:trace>
          <inkml:trace contextRef="#ctx0" brushRef="#br0" timeOffset="114686.35">8952-713 171 0,'-3'1'172'0,"2"-2"-7"16,1 4 7-16,3 3-59 15,-2 1 1-15,1 6 8 16,-4 4-23-16,-1 9 10 16,-1 3-27-16,-3 11-6 15,0 1-20-15,-4 10-11 0,-1 0-21 16,-4 1-6-16,3-6-7 15,-4 0-5-15,4-9-3 16,3-6-1-16,3-9-1 16,1-12-10-16,5-5-26 15,-1-14-83-15,5-8-138 16,5-5-56-16,6-4-100 16</inkml:trace>
          <inkml:trace contextRef="#ctx0" brushRef="#br0" timeOffset="115077.02">9057-617 197 0,'0'3'189'15,"-3"7"-18"-15,-5 2-17 16,-1 3-18-16,-2 7-13 16,-1 4-39-16,0 6 8 15,2 5-21-15,1 5-5 16,3-4-21-16,6 4-6 15,5-10-19-15,7 0-4 16,3-9-4-16,13-4 1 16,0-12 0-16,5-5 2 15,1-10-2-15,3-6-1 16,-6-3-1-16,-2-9 0 0,-7-3-2 16,-4-8 1-16,-4 0-1 15,-7-7 11-15,-3 4 3 16,-8 1 9-16,-5 10 1 15,-8 3 1-15,0 8-12 16,-7 1-5-16,2 4-11 16,1 3-3-16,1 2-3 15,1 0 0-15,6 4-3 0,0 1-10 16,4 0-37-16,0-1 178 16,1 3-472-16,2 2 182 15</inkml:trace>
          <inkml:trace contextRef="#ctx0" brushRef="#br0" timeOffset="117921.45">9381-424 444 0,'5'-7'144'0,"1"6"47"16,-1-2-128-16,-2 3 10 15,3 1-8-15,-2 7-11 16,-4 0-11-16,2 7 9 16,-2 0-9-16,-3 9 6 15,-3-5-8-15,4 5 2 16,-2-4-8-16,0 1 4 15,0-7-8-15,2 0-2 16,-2-7-6 0,1 1-3-16,1-6-8 15,-1-2 5-15,3-2 0 16,0-3 3-16,3 1-1 0,-1-5-1 16,-2-4-7-16,3-5-4 15,3 1-4-15,0-5-2 16,2 1-1-16,4-4 0 15,-1 7 0-15,1-2-1 16,-3 6 1-16,4 6-1 16,-6 4 0-16,-1 4-1 15,-1 3 0-15,0 8-2 16,-2 2 0-16,0 7 0 16,-2 4 2-16,-1 3 0 15,0-2 1-15,0-7 1 16,-1 1 1-16,1-6 0 15,-2-3 0-15,2-4 1 0,-1-2 1 16,2-5 2-16,-1-1 3 16,3-5-1-16,0-1-1 15,0-4 0-15,2-1-3 16,0-5-1-16,-2 3-1 16,3-5 0-16,0 3-1 15,-1 1 1-15,1 7-2 16,-2 1 1-16,0 5 0 15,0 0-1-15,1 5 0 16,-2-5 1-16,0 4 0 0,0 2-1 16,0 0 0-16,-1 8 0 15,-2 5-1-15,0 4 1 16,-2-4 0-16,-1 4 1 16,1-9-1-16,4 3 1 15,-1-9 0-15,4-2 2 16,3-3-1-16,-1-6-1 15,1-4-1-15,3-3-3 16,0-3-2-16,1-4 1 16,-1 6 1-16,-2-1 2 15,-4 6 1-15,-1 3-2 16,-2 7 0-16,-2 2-1 16,-2 5-1-16,1 3 2 15,-1-1 2-15,-1 4 0 0,3-1 0 16,0 2 0-16,3 0 0 15,5 4-1-15,3-5 1 16,4-1 2-16,2-3 0 16,6-7 1-16,-2-8 1 15,2-6 0-15,-4-3 0 16,1-2 0-16,-9 0-1 16,-4 4 1-16,-7 1 0 15,-3 2-2-15,-6 1 1 16,-5 2-2-16,0 1-1 0,-3 2 0 15,2 5 1-15,-2-1 0 16,5 1 0-16,1 0 0 16,3-1 0-16,2-1-1 15,5 2 1-15,-1 2 0 16,2 2 0-16,3 4 0 16,0-3-1-16,4 1 2 15,2-3 0-15,5-1 2 16,-2-5 0-16,5-2 1 15,0 1-2-15,3-4 1 16,-3-3 0-16,6-2-1 16,-3 0 0-16,1-6 1 15,-1-1-1-15,-1-8 1 16,-3-2-1-16,1-7 0 0,-4 1 0 16,-4-2 0-16,-4 6 0 15,-4-4 0-15,-4 8-1 16,-2 1 0-16,-1 8-1 15,-3 2-1-15,0 7-1 16,-4 1-2-16,3 5-1 16,-4 4 0-16,3 4 0 15,-1 8 1-15,3 4 2 16,-1 11 0-16,6 3 1 16,-1 15 1-16,4-3-1 15,4 8 1-15,4-5 1 0,6-1-1 16,-1-16-1-16,6 0 2 15,1-13-1-15,-2-2-1 16,0-9-2-16,1-4-31 16,1-7-28-16,2-9-261 15,1-7 49-15</inkml:trace>
          <inkml:trace contextRef="#ctx0" brushRef="#br0" timeOffset="118281.08">10267-747 484 0,'7'-3'190'16,"3"-3"8"-16,-1 4-105 16,0 4-57-16,-6-1 4 15,-3 7 19-15,-3 4 4 16,-5 10 22-16,-2 7-11 0,-6 15 1 16,-2 4-15-16,-8 13-9 15,1-1-21-15,-3 5-10 16,4-14-12-16,-1 3-5 15,7-16-2-15,-1-3-40 16,8-9-48-16,2-7-227 16,5-10 21-16</inkml:trace>
          <inkml:trace contextRef="#ctx0" brushRef="#br0" timeOffset="118702.96">10208-338 420 0,'2'12'222'0,"2"-9"20"16,4 3-52-16,1 2-79 15,-1 3 14-15,-2-2-49 16,-1 6-13-16,-5 1-23 0,0 2 2 16,-2 0-8-16,1 2 4 15,1-4-5-15,0-4-1 16,0-3-9-16,3-1 0 16,0-5-6-16,4 2 0 15,1-4-4-15,4-2-2 16,2-2-5-16,5 1-1 15,-1-4-3-15,2 1 0 16,0 2-1-16,-1 0-1 16,-7 0-1-16,-1 3-7 15,-5 0-14-15,-5-1-78 16,-1-1-79-16,-1-1-178 16,-1-2-38-16</inkml:trace>
        </inkml:traceGroup>
        <inkml:traceGroup>
          <inkml:annotationXML>
            <emma:emma xmlns:emma="http://www.w3.org/2003/04/emma" version="1.0">
              <emma:interpretation id="{DA828284-BDE5-4275-AD25-73360B2EE5E7}" emma:medium="tactile" emma:mode="ink">
                <msink:context xmlns:msink="http://schemas.microsoft.com/ink/2010/main" type="inkWord" rotatedBoundingBox="22550,8164 25082,8117 25095,8824 22563,8871">
                  <msink:destinationLink direction="with" ref="{C97ECA13-EA18-4714-B9C4-58EA787D040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9098.63">10666-511 507 0,'2'5'240'15,"2"-6"19"-15,4 2-85 16,3 1-90-16,7 1 7 16,1-2-46-16,7 2-12 15,3-1-19-15,6-1-7 16,-2-2-6-16,-4-2-2 16,-6-2-25-16,-2-1-69 0,-8 0-196 15,-6-3 18-15</inkml:trace>
          <inkml:trace contextRef="#ctx0" brushRef="#br0" timeOffset="119678.37">11278-697 401 0,'-3'-7'184'0,"-2"1"0"0,-1 4-70 16,-3 2-89-16,-2 2 3 16,-1 5 15-16,0 3 0 15,-2 10 16-15,0 0 4 16,-3 12 14-16,3 2-9 0,0 6-4 16,4-5-14-16,8 5-12 15,7-6-19-15,5-4-5 16,4-5-5-16,8-2 0 15,-2-6-2-15,4-8 2 16,-4-6-1-16,7-6 4 16,-9-4 0-16,2-12 2 15,-3-1-2-15,0-9 2 16,-8-3-3-16,-1-7 11 16,-5 2 1-16,-3-3 7 15,-2 5-2-15,-2 0-1 16,-3 9-12-16,0-1-6 15,-2 7-9-15,-1 2-4 16,3 7-5-16,-1 2-28 16,3 3-38-16,-1 3-96 0,3 4-174 15,-2 5-8-15</inkml:trace>
          <inkml:trace contextRef="#ctx0" brushRef="#br0" timeOffset="119944">11430-457 730 0,'5'20'183'16,"-4"-1"68"-16,2 5-201 15,-6-5-6-15,2 2-8 16,-2-2-9-16,1-2-7 16,-1-5-14-16,2-1-3 15,-1-7 0-15,1-2-75 16,1-5-198-16,6-8 42 16</inkml:trace>
          <inkml:trace contextRef="#ctx0" brushRef="#br0" timeOffset="120755.08">11538-692 602 0,'6'-20'123'0,"3"5"59"15,3-2-156-15,1 5 12 16,4 1 15-16,4 5 5 0,8 3 11 15,1 4-20-15,3 7-1 16,-3 3-13-16,2 7-2 16,-7 2-8-16,-4 9-1 15,-6-1-8-15,-4 9-3 16,-9-3-5-16,-7 4-4 16,-6-6-4-16,-13 5-1 15,-2-5-1-15,-13 2 1 16,1-3 0-16,-8-2 1 15,6-4 1-15,0-7 2 16,9-7 2-16,5-9 6 16,12-9 1-16,6-6 3 15,8-9-1-15,8-6 0 16,3 2-7-16,6-6-1 16,1 6-4-16,5 4 0 15,-1 7 0-15,2 6 1 16,-2 7 0-16,4 5 2 0,-1 5 0 15,1 3 2-15,-2-2-1 32,5 2 1-32,-1-4-1 0,0 1 0 0,-5-5-1 15,1-3 1-15,-2-6 2 16,1-5 4-16,0-1 0 16,0-10 2-16,0-1-1 15,-1-4-3-15,-4-3-4 16,-4 1-2-16,-6 3-1 0,-4 5-1 15,-2 5 0-15,-8 4-1 16,0 9 0-16,-5 4 0 16,2 7-1-16,-7 7-1 15,1 5 1-15,-1 10-1 16,3-3 1-16,2 10-1 16,6-3 1-16,7 1 1 15,4-7 1-15,11-6 1 16,1-12 2-16,8-5 2 15,1-11 1-15,5-7 0 16,-5 0-1-16,1-7 1 16,-6 1 0-16,-5-1 1 15,-7 0 2-15,-5-3 3 16,-7 3 1-16,-4-1-1 16,-4 1-3-16,-7-3-1 15,0 3-6-15,-3-2-4 16,1 4-10-16,-2-1-69 0,4 7-50 15,-5 1-228-15,8 7-9 16</inkml:trace>
          <inkml:trace contextRef="#ctx0" brushRef="#br0" timeOffset="121509.12">12120-543 629 0,'10'20'229'0,"0"2"35"16,3-5-146-16,-3 1-67 15,-2-1 1-15,0 0 0 16,-4-3-15-16,1 1 4 15,0-3-7-15,-1 2 2 16,-2-3 0-16,-4-2-1 16,1-1-5-16,-4-4-5 15,2-4-9-15,-2-6-3 16,2-3-4-16,2-6-2 16,1-1-2-16,1-10-2 0,6 0-2 15,-1-2-2-15,3 1-1 16,2 1-1-16,-2 10-1 15,3 4 1-15,-3 6 0 16,5 6 1-16,-5 1 0 16,2 4 2-16,-2 4 1 15,4 3 0-15,-6-1-1 16,1 6 1-16,-3 0 0 0,-2 0-1 16,-3-2 0-16,-2 2 1 15,1-4-1-15,-2-3 1 16,1-2 0-16,2 0 1 15,0-5 0-15,0-2 1 16,2-1 2-16,-2-3 0 16,3 0 0-16,1-5-1 15,1 1-1-15,6-7-2 16,-1-3-1-16,6-3-1 16,-2 2 1-16,1-1-1 15,-1 7 1-15,-3 3 0 16,-4 4 0-16,1 7 0 15,-5 1-1-15,0 4 1 16,0 4-1 0,-1 3 1-16,-1 1 0 15,2 5 1-15,-3-3 0 16,0 0 0-16,2-5-1 16,-1-2 0-16,1-6-19 15,1-4-44-15,0-1-36 16,-1-7-47-16,2-1-48 0,4-5-37 15,-2 0-5-15,3-6-13 16,2 3-10-16</inkml:trace>
          <inkml:trace contextRef="#ctx0" brushRef="#br0" timeOffset="122102.91">12499-514 135 0,'-8'14'162'0,"3"3"1"15,7-3-14-15,4-2 5 16,2-1-30-16,2-2-17 16,7-3-32-16,0-4-11 15,-1-4-23-15,-1-4-12 16,-4-1-8-16,-1-3-8 0,-6 3-7 16,-3-3 6-16,-6 3 6 15,1-1 14-15,-7 2 3 16,0 1 6-16,-1 1-7 15,0 1-7-15,3 1-14 16,2 1-6-16,1-3-6 16,3 3-1-16,3 4 0 15,2-3 1-15,-1 5 2 16,5-1 5-16,2 2 3 16,6-4 4-16,3-2-1 0,10-8-2 15,6-6-5-15,7-9-4 16,-5-1-3-16,7-7 1 15,-10 0-1-15,-3-1 2 16,-7 6 2-16,-7-2 3 16,-6 5 1-16,-4 0 1 15,-2 5 0-15,-3-2-1 16,-5 6-3-16,2 0-1 16,-3 6-3-16,-2 5-1 15,1 3-1-15,-4 8 1 16,-1 4 2-16,-8 11 3 15,-3 6 2-15,-4 14 7 16,3 4 2-16,1 8 3 16,9-3-2-16,9 0 0 15,11-8-4-15,10-9 1 0,7-11-6 16,5-10-5-16,-1-9-9 16,6-10-31-16,-4-4-21 15,3-8-67-15,-6 0-33 16,-1-4-180-16,-5 4 13 15</inkml:trace>
          <inkml:trace contextRef="#ctx0" brushRef="#br0" timeOffset="122462.32">13101-718 531 0,'14'-2'286'0,"-2"-2"-61"15,-6 4-113-15,1 0-70 16,-6 1-81-16,-2 5 89 15,-4 4-10-15,-4 11 17 16,-4 5-6-16,-8 13 8 0,-4 2-1 16,-5 13 1-16,-1-6-20 15,-5 4-10-15,9-9-17 16,-2-6-28-16,7-14-39 16,1-3-143-16,5-8-126 15,2-2-36-15</inkml:trace>
          <inkml:trace contextRef="#ctx0" brushRef="#br0" timeOffset="122946.75">13021-374 317 0,'5'6'262'0,"-1"-1"-21"16,-1 3-60-16,-1 1-18 0,-2 0-62 15,-3 8-3-15,-2 2-31 16,-1 4-4-16,2-5-17 16,-1 4-4-16,3-6-16 15,5 0-4-15,1-5-11 16,0 1-2-16,2-1-3 16,-1-1 0-16,1 1 3 15,2-3 2-15,-1-2 2 0,6-1 3 16,-1-2-1-16,2-5-4 15,1 1-4-15,1-2-4 16,-3-4-4-16,1 1-13 16,-1 2-6-16,-4-4-22 15,0 2-13-15,-1 1-32 16,-1 1-13-16,-4-1-16 16,1 0-193-16,-3 1 55 15</inkml:trace>
        </inkml:traceGroup>
      </inkml:traceGroup>
      <inkml:traceGroup>
        <inkml:annotationXML>
          <emma:emma xmlns:emma="http://www.w3.org/2003/04/emma" version="1.0">
            <emma:interpretation id="{FAACAD8B-A960-4DEA-B0A0-06E41758DCD7}" emma:medium="tactile" emma:mode="ink">
              <msink:context xmlns:msink="http://schemas.microsoft.com/ink/2010/main" type="line" rotatedBoundingBox="20775,9240 24317,9239 24318,9745 20776,9746"/>
            </emma:interpretation>
          </emma:emma>
        </inkml:annotationXML>
        <inkml:traceGroup>
          <inkml:annotationXML>
            <emma:emma xmlns:emma="http://www.w3.org/2003/04/emma" version="1.0">
              <emma:interpretation id="{80A7C4A9-3C4B-492B-9BF7-97615CE3F7CB}" emma:medium="tactile" emma:mode="ink">
                <msink:context xmlns:msink="http://schemas.microsoft.com/ink/2010/main" type="inkWord" rotatedBoundingBox="20775,9272 22128,9271 22129,9700 20776,97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269">8897 376 229 0,'-6'-4'179'0,"1"4"5"16,5-2 2-16,3-1-68 16,0 3 7-16,5-1 8 15,0-2-32-15,6-4-8 16,4 3-30-16,5-4-3 15,2 4-20-15,7-6-5 16,-3 6-11-16,3-1-4 16,-2 2-10-16,-3 1-4 15,-4 7-3-15,-1 0-2 16,-7-1-1-16,-2 4-1 16,-4 0-1-16,-6 4-1 15,-6 0 0-15,-6 5 2 16,-4 2 0-16,-5-1 1 15,-4-1 1-15,-1 3 1 0,5-3 0 16,-5 0 1-16,7-3-1 16,1-5 3-16,6-3-1 15,3-3 3-15,3-3 1 16,6-1 1-16,4-1-1 16,7-4-1-16,5 1-4 15,5-2-1-15,2 0-1 0,7 4-1 16,-6 5-1-16,1 4 1 15,-3 5-1-15,-2 4 0 16,-7 1 1-16,0 3-1 16,-5-3 0-16,-5 4 0 15,-5-3 0-15,-7-3 0 16,-3-2 0-16,-3 0 0 16,-4-4 1-16,-4-4-1 15,3-2-1-15,-4-5-27 16,1-2-14-16,-3-1-53 15,4 0-37-15,1-2-196 16,6 4 26-16</inkml:trace>
          <inkml:trace contextRef="#ctx0" brushRef="#br0" timeOffset="126784.65">9392 452 535 0,'0'-6'143'16,"6"1"53"-16,-3 2-146 16,2 1-9-16,-4 4 9 0,1 7 12 15,-5 5-4-15,1 7 25 16,-4 4-9-16,3 7 5 15,-3-1-14-15,-2 3-3 16,5-6-24-16,0 2-5 16,2-8-14-16,4-1-1 15,3-7-6-15,4 0 0 16,3-8 0-16,5-1-2 16,1-4-3-16,2-4-1 15,-1-4-1-15,3-6-3 16,-6-1-2-16,2-7-1 15,-7 4 0-15,0-3-1 16,-6 3 2-16,-1 0 1 16,-7 5-1-16,-2 0-1 15,-2 4-1-15,-4 3-1 16,0 5 0-16,-4 5-1 16,2 1 1-16,-5 3 1 0,3 1 0 15,-2 3 2-15,3 0 0 16,-1 4 1-16,5-2-2 15,1 2 0-15,3-5-1 16,1 0-39-16,5-5-37 16,2-4-252-16,3-3 35 15</inkml:trace>
          <inkml:trace contextRef="#ctx0" brushRef="#br0" timeOffset="127206.57">9742 429 287 0,'7'-8'205'0,"-7"5"-6"15,-7 4-15-15,0 4-90 16,-2 1 6-16,-2 5 11 16,0 0-29-16,0 12 10 15,0 1-22-15,2 12 1 16,2-6-16-16,3 10-3 15,4-6-16-15,8 0-7 16,3-12-13-16,7-2-4 16,1-11-1-16,4-5-2 15,-2-5-1-15,4-7-2 0,-5-6 0 16,3-3-1-16,-5-3-2 16,-1-4 0-16,-6 4-1 15,-2-5 1-15,-10 5-1 16,-1-1 1-16,-1 2 0 15,-4-4 0-15,2 2-2 16,-1-4 1-16,0 2-3 0,-1 0-4 16,4 6-11-16,-3 0-27 15,2 10-27-15,-3 0-72 16,1 3-28-16,0 2-168 16,3 5 6-16</inkml:trace>
          <inkml:trace contextRef="#ctx0" brushRef="#br0" timeOffset="127878.51">10148 462 486 0,'3'-7'231'0,"-1"-1"11"0,-4 2-110 16,-2 1-25-16,-4 1-15 16,-1 2-27-16,-2 4-3 15,3-1-18-15,-1 4-8 16,1 1-17-16,-1 2-8 16,3-1-9-16,-5 4 0 15,2 0-1-15,-3 1 0 16,4 2 0-16,0 3-1 15,4-3 0-15,4 1-1 16,6-3 1-16,2-1 1 16,1-2 0-16,6 2 0 15,-1-2 0-15,3 1 0 16,-2-3-1-16,4 1 0 16,-4 0 0-16,2 1 0 15,-2-4 1-15,2 4 0 16,-4-3 0-16,0 0 1 15,-3-1-1-15,-4-1 2 0,-5 1-1 16,1 1 1-16,-7 0-1 16,-2 2 1-16,-4 0 0 15,-5-2 0-15,1-2-1 16,-2-1 0-16,-1-4-2 16,1-2 0-16,3-2-6 15,-3-2-31-15,5 0-21 0,1-2-75 16,5 0-63-16,0 1-112 15,6 1-27-15</inkml:trace>
        </inkml:traceGroup>
        <inkml:traceGroup>
          <inkml:annotationXML>
            <emma:emma xmlns:emma="http://www.w3.org/2003/04/emma" version="1.0">
              <emma:interpretation id="{4A4156E8-E9D8-4CC1-9E69-BCEE18FEE437}" emma:medium="tactile" emma:mode="ink">
                <msink:context xmlns:msink="http://schemas.microsoft.com/ink/2010/main" type="inkWord" rotatedBoundingBox="22571,9240 24317,9239 24318,9745 22572,974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8487.95">10685 538 355 0,'-3'-2'248'0,"3"-1"8"16,4 3-39-16,10 0-92 15,3-1-10-15,1-1-22 16,4 1-44-16,4-2-10 16,-4-2-18-16,4 2-8 15,-2 0-8-15,-1 0-1 16,-3 1-2-16,2-1-1 0,-7 3-1 16,1-1-24-16,-4-3-44 15,-3-2-241-15,-4 6 42 16</inkml:trace>
          <inkml:trace contextRef="#ctx0" brushRef="#br0" timeOffset="129081.8">11258 432 413 0,'11'-22'327'16,"1"2"-73"-16,7 2-6 16,-1 1-232-16,4-5 0 15,-1 9-11-15,2-3-2 16,-3 5-1-16,2 4 0 0,-7 5-2 16,-3 5-2-16,-4 5-1 15,-7 3 2-15,-4 7-1 16,-10 4 3-16,-4-1 2 15,-9 11 1-15,-1 2-1 16,-5 3 0-16,6-1 0 0,0 5-1 16,6-9-1-16,1 2 1 15,7-6-1-15,4-2 2 16,1-9 2-16,5-2 11 16,7-6 8-16,4-4 15 15,3-3 3-15,13-5 2 16,-2-4-10-16,11-3-8 15,0-1-15-15,9-5-4 16,-5 3-3-16,4-3-2 16,-9 4-2-16,1-2-5 15,-8 0-15-15,-3 2-41 16,-6 0 9-16,-6 1-260 16,-9 0 54-16</inkml:trace>
          <inkml:trace contextRef="#ctx0" brushRef="#br0" timeOffset="129425.55">11565 336 230 0,'-3'8'150'16,"-1"0"18"-16,2 0-19 15,4 4 10-15,-1-1-1 0,5 2-5 16,4 1-20-16,4 3-15 16,-1-3-37-16,7 1-10 15,0-4-23-15,3 3-6 16,-1-5-14-16,1 2-2 16,-5-3-5-16,4-1-2 15,-4-1-5-15,1-1-2 16,-4-3-6-16,2-2-3 15,-2-2-2-15,-1-4-16 16,3 0-16-16,-1-5-72 16,-4-3-46-16,2-3-209 15,1 2-2-15</inkml:trace>
          <inkml:trace contextRef="#ctx0" brushRef="#br0" timeOffset="129675.58">11821 315 303 0,'6'20'193'16,"-3"0"20"-16,-2 0-20 16,-2 11-65-16,-1 1 15 15,-1 9-9-15,0 1-40 0,0 4-17 16,3-6-39-16,0 1-16 15,0-11-18-15,5-6-1 16,-1-7-1-16,-1-6-11 16,0-9-19-16,5-9-75 15,-2-5-207-15,5-9 23 16</inkml:trace>
          <inkml:trace contextRef="#ctx0" brushRef="#br0" timeOffset="130050.62">12036 421 824 0,'-9'12'181'0,"-2"8"95"16,-3 2-234-16,0 4 11 16,2-1-1-16,0 7-2 15,4-3-17-15,8 2-6 0,5-7-12 16,8-1 0-16,4-9-1 15,8-6 7-15,-1-7-2 16,7-8 0-16,-2-6-1 16,2-8-5-16,-2-2-8 15,-1-8-3-15,-6 3-1 16,-2-7 0-16,-7 4 1 0,3-4 0 16,-9 4 0-16,-2-4-1 15,-6 6-3-15,-7 3-4 16,-3 7-4-16,-7 7-3 15,-2 10 0-15,-3 5-1 16,-4 5-3-16,-2 4-45 16,5-4-39-16,-4 0-222 15,6 1 15-15</inkml:trace>
          <inkml:trace contextRef="#ctx0" brushRef="#br0" timeOffset="130628.8">12396 452 625 0,'13'-6'132'16,"-5"3"60"-16,-6-1-173 15,-5 1 31-15,-2 0 8 0,-6 2 16 16,-1-1 9-16,0 2-3 16,-1 2-28-16,1 2-2 15,3 1-15-15,3 1-6 16,-1 0-11-16,3 2-3 15,1-2-7-15,1 2-2 16,2-1-3-16,3 3 0 16,-1-4-1-16,1 3 0 15,0 2-1-15,0 3-1 16,0 1 0-16,3 3 0 16,-1-1 0-16,4 2 0 15,-1-5 1-15,3-2 1 16,-1-3-1-16,1 2 0 15,-2-2 0-15,1 5 1 16,-4-2-1-16,-3 5 0 16,0-1 0-16,-6-1 2 0,-3-3 1 15,-1 2 9-15,0-5 2 16,-4-1 2-16,0 0-2 16,-4-2-2-16,3-5-9 15,-7 1-4-15,2-5-7 16,-3-2-30-16,5 1-29 15,-4-7-261-15,6 2 48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35:54.7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 33 460 0,'-7'-17'243'0,"-3"8"1"0,1 4-74 16,7 1-66-16,2 1-12 15,4 6-22-15,3 3-2 16,0 1-12-16,2 10-2 16,-1 8-5-16,3 15 1 15,-2 7-14-15,1 23-10 16,-3 2-5-16,-2 17-3 15,-3-7-8-15,0 9 0 16,-2-16-3-16,2 0-3 16,1-23-2-16,-1-3-3 15,-2-17-8-15,2-8-40 16,-4-10-25-16,-2-10-112 16,-4-11-171-16,-6-11 3 15</inkml:trace>
  <inkml:trace contextRef="#ctx0" brushRef="#br0" timeOffset="493.45">-348 303 364 0,'-22'-4'234'0,"2"-3"1"16,3-5-46-16,5-2-59 15,3-11-9-15,9-1-46 16,10-12-7-16,10-2-25 0,16-9 8 15,12 1-2-15,22-11 10 16,12 3-5-16,28-12-1 16,-2 3-15-16,23-6-7 15,-14 11-20-15,-5 10-7 16,-28 23-7-16,-11 26-11 16,-32 25-2-16,-22 32 1 15,-23 12 2-15,-27 33 3 16,-18-1 11-16,-19 21 4 15,-4-16 2-15,-10 8 1 16,17-27 0-16,-3-6 0 16,16-27-4-16,-1-15-19 15,17-21-22-15,6-10-106 16,16-17-214-16,14-13 18 16</inkml:trace>
  <inkml:trace contextRef="#ctx0" brushRef="#br0" timeOffset="1417.59">594 114 579 0,'6'-12'228'0,"1"3"5"15,-2 5-141-15,2 4-56 16,-2 6-17-16,0 8 10 0,-1 5 2 16,1 17 16-16,0 8-2 15,0 23 2-15,-3 1-9 16,0 12-1-16,-2-10-14 15,-2-2 5-15,2-21 0 16,-2-8 12-16,1-20-1 16,-3-8 9-16,-3-13-8 15,-1-12-5-15,-5-5-12 0,-1-11-1 16,0-7-10-16,2-14-2 16,3 1-3-16,8-13-3 15,4-4-4-15,9-4-2 16,9 10-2-16,7 0 0 15,7 8-1-15,12 2 1 16,-1 9 0-16,8 1 0 31,-5 7 0-31,-2 12-2 0,-15 8 1 16,-4 10-3-16,-16 11 1 0,-5 18-1 16,-9 3 1-16,-10 13 2 15,-4 5 3-15,-8 10 1 16,-4-7 1-16,-11 7-2 15,2-9 0-15,-8 0 0 16,3-8 0-16,0-5 1 16,11-9 1-16,-1-4 2 0,13-9 0 15,7-3-1-15,7-7 0 16,6-8-1-16,8-4 0 16,7-6-2-16,5-1 1 15,10-4 1-15,2 5-1 16,11 7-1-16,-5 9 1 0,2 12 0 15,-9 9 1-15,1 11 2 16,-10 5 0-16,3 5 2 16,-8-4-1-16,4 4-1 15,-4-11-1-15,-3-3-2 16,-2-7-4-16,1-7-31 16,-7-5-16-16,0-12-83 15,0-11-101-15,0-14-108 16,1-9-49-16</inkml:trace>
  <inkml:trace contextRef="#ctx0" brushRef="#br0" timeOffset="3105.27">1760 138 616 0,'0'-10'251'0,"5"-4"19"16,-1-4-132-16,-1-1-86 0,-3-7-3 16,-2 3-13-16,-3-1 2 15,-2 5 1-15,-2 5 9 16,2 7-3-16,-3 7-3 15,-2 7-14-15,-6 12-7 16,1 5-13-16,-6 11-1 16,0 11 0-16,-3 10 0 15,7 1 0-15,1 10 1 16,8-10-3-16,6-3-1 16,10-15-2-16,2-11 2 15,8-14 1-15,5-11 2 16,-2-13 1-16,6-8 1 15,-6-10-1-15,0-14 0 16,-3-1-3-16,3-18 2 16,-1-1-2-16,4-13 0 0,-6 2-2 15,0-7-1-15,-6 6 0 16,-3-10 0-16,-1 16 0 16,-1-5 2-16,-3 13 0 15,-1 4 3-15,-1 18 1 16,-3 5 4-16,-1 12-1 15,-1 5 2-15,0 11-3 16,0 10 0-16,1 9-5 0,-1 19-1 16,0 14-2-16,1 27-2 15,-3 8-1-15,2 25 1 16,1-6 0-16,6 7 1 16,2-17-1-16,11 2 1 15,6-25-1-15,7-5 1 16,5-21 0-16,4-11 0 15,-7-19 2-15,0-5 1 16,-6-12 0-16,4-9 1 16,-4-9 0-16,4-8-1 15,-3-9-2-15,1-13 0 16,-3 6-1-16,1-12 1 16,-8 8 0-16,1-1 1 15,-6 11 0-15,-4 3 1 16,-4 12-1-16,-3 5-1 15,-1 10 0-15,-5 4-2 0,3 9 0 16,-2 5 1-16,1 5-1 16,-1 8 1-16,2 8 1 15,-1 13 0-15,4 3-1 16,2 12 1-16,1-4-1 16,8 4 1-16,-3-14-1 15,10-1 1-15,5-20 0 16,5-11 2-16,-6-13-1 15,6-8 0-15,-5-12 0 0,3-5 0 16,-5 0-2-16,2-1 1 16,-4 1 0-16,-3-4 1 15,-4 8 0-15,-3-6 0 16,-4 2-1-16,-1-2 0 16,-1 4 0-16,-3 0-1 15,2 9 0-15,0 4-2 16,-4 12 0-16,0 8 1 15,-1 7 1-15,-3 12-2 16,-2 3 3-16,1 12-1 16,0 1 0-16,3 3 0 15,6-7 0-15,1 3 0 16,8-12-1-16,6-6 1 16,3-12 0-16,6-10 0 15,2-11 1-15,5-9 0 0,-5-4 0 16,3-9-1-16,-4-1 0 15,-3-2 0-15,-3 2 0 16,-2-4-1-16,-5 6 1 16,-2 3 1-16,-5 5 0 15,-1 1 0-15,-3 8 1 16,-1 0-1-16,-2 7-1 16,0 0 0-16,-2 3-2 15,2 9-1-15,4 9-1 16,1 16 1-16,0 7 0 0,6 10 0 15,-3 0 2-15,6-2-3 16,0-10-13-16,4-3-36 16,-1-16-29-16,1-11-102 15,-4-10-220-15,-6-13 24 16</inkml:trace>
  <inkml:trace contextRef="#ctx0" brushRef="#br0" timeOffset="3296.25">2780-346 800 0,'-8'19'174'0,"-3"2"75"16,2-8-235-16,4-5-10 0,3-4-9 15,2-9-45-15,2-8-102 16,5-4-97-16,2-6-45 31</inkml:trace>
  <inkml:trace contextRef="#ctx0" brushRef="#br0" timeOffset="3546.28">3043-610 719 0,'21'0'275'0,"-7"6"45"15,-6 2-185-15,4 6-39 16,-1 2-22-16,-2 5-9 16,-1-2-25-16,5 18 0 15,-5 3-11-15,1 23-5 16,-2 5-11-16,-2 20-4 16,-3-10-4-16,-2 10-4 15,2-19-2-15,1 1-11 16,4-19-15-16,7-9-55 0,-1-18-45 15,-3-13-240-15,1-13 21 16</inkml:trace>
  <inkml:trace contextRef="#ctx0" brushRef="#br0" timeOffset="3780.7">2901-26 864 0,'9'-5'213'0,"3"1"91"16,5 1-250-16,10-2 8 15,4-6-4-15,13-6-12 16,1-3-16-16,13-6-8 16,-6 2-17-16,3-8-43 15,-14 8-47-15,-2-4-129 16,-18 7-119-16,-4 2-43 15</inkml:trace>
  <inkml:trace contextRef="#ctx0" brushRef="#br0" timeOffset="4202.6">3600-313 626 0,'26'-12'198'15,"-5"0"46"-15,-14-6-160 16,-5 5 1-16,-13 4-6 16,-11 4 5-16,-6 5-13 15,-7 8-7-15,2 10-28 16,-1 4-8-16,6 6-11 0,4 4-1 16,10-6-8-16,5 0-2 15,9-3-5-15,9-2-2 16,8-4-2-16,11 4 0 15,6-1 0-15,9 2 0 16,1 3 1-16,8 3 0 16,-8-2 0-16,-4 7 2 15,-10-1 1-15,-9 6 2 16,-17-3 3-16,-13 7 3 16,-7-4 4-16,-14 6 3 15,-8-11-1-15,-8-1-1 16,3-13-5-16,-10-10-13 15,11-14-24-15,-1-9-58 16,10-11-57-16,5-8-201 16,14 1 1-16</inkml:trace>
  <inkml:trace contextRef="#ctx0" brushRef="#br1" timeOffset="60045.69">-5295 4206 53 0,'2'-5'63'0,"3"0"-2"0,-1-2 26 16,-1-2-14-16,-1-1 15 15,0-4 3-15,-2-4 26 16,-2 3-18-16,-2-1 11 16,1 4-15-16,-6-1 2 15,2 6-34-15,-7 7-11 16,-1 2-20-16,-6 7-8 15,0 3-15-15,-4 9 3 16,6 0 0-16,-2 7 4 16,7-5 0-16,-2 3 1 15,7-3-6-15,1 1 3 16,2-1-4-16,3 5 1 16,5-5-2-16,5 1-1 15,1-7-3-15,5-4 0 16,-1-8-1-16,2-5 3 0,-4-4 4 15,1-6 5-15,-1-1 0 16,-1-2 4-16,-2 0-1 16,0-4 0-16,-2 5-4 15,-1-6-2-15,-2 1-3 16,-1-4-2-16,-2 3-3 16,-1-3-1-16,-2 4 0 15,-1-1 4-15,-4 4 3 16,2 2 5-16,-1 5 2 15,-1 0 3-15,4 5-4 0,-4 4-3 16,0 2-5-16,0 3-2 16,1 1-4-16,-1 6-2 15,4 0 1-15,1 5-1 16,2-3 0-16,6 3-1 16,3 4 1-16,3 0 0 15,4-7 0-15,4-2 0 16,-2-6 0-16,-1-8 1 15,1-3 1-15,0-4 0 16,-4-2 1-16,4-7-1 16,-4-1 0-16,-3-2-1 15,-2-2 0-15,-4 0-1 16,-5 1 0-16,-5 3 0 16,0 3 1-16,-6 2 1 15,-1 3 0-15,-4 4-1 16,1 1 0-16,-4 8-1 15,3 3 0-15,1 2 0 0,1 1-1 16,-2 6 0-16,6 1 1 16,0 1 0-16,3-1 0 15,6 8 0-15,3-3-1 16,5 1 0-16,4-4-1 16,5-1 0-16,3-6-1 15,4-3 1-15,-2-7 1 0,2-4 1 16,-1 0 1-16,1-7 0 15,-6-3 1-15,3-5-2 16,-4-1 1-16,-2-6-1 16,-5 3-1-16,-2-2 0 15,-7 4 1-15,-6 1-1 16,-3 6 2-16,-3 2 0 16,-1 3 1-16,-1 3-1 15,0 2 0-15,0 4-1 16,2 5 0-16,0 0-1 15,4 0 0-15,-4 5 0 16,5 4 1-16,0 1 0 16,4 3 0-16,3 8 0 15,6-6-1-15,3 1 0 16,3-7-1-16,6-2-1 16,0-11 2-16,3-4-1 15,-1-10 2-15,1-3 0 16,-5-5 1-16,2-7-1 0,-6-1 1 15,-5-2-1-15,-1 1 0 16,-8 3 0-16,-1 8 0 16,-4 3 0-16,-1 7 1 15,-4 5 0-15,2 7-1 16,-4 6 0-16,2 8 1 0,-2 7-1 16,2 2 0-16,0 4-1 15,4-4 2-15,1-4-60 16,5-6-26-16,8-4-267 15,5-11 23-15</inkml:trace>
  <inkml:trace contextRef="#ctx0" brushRef="#br1" timeOffset="7218.19">725 4846 200 0,'-1'-7'234'0,"-3"5"-23"0,1-1-26 15,-1 1-23-15,4 4-48 16,-2 0-4-16,2-2-28 16,4 10 9-16,-2-1-13 15,1 8 1-15,1 4-20 16,1 16-3-16,0 0-16 16,0 19 0-16,1 5-9 15,-3 14-1-15,-3-9-8 16,2 13-3-16,0-14-8 0,-4-6-2 15,2-15-6-15,0-9-4 16,-4-13-11-16,-3-8-37 16,0-10-36-16,-3-6-37 15,-1-3-248-15,-3-16 44 16</inkml:trace>
  <inkml:trace contextRef="#ctx0" brushRef="#br1" timeOffset="7780.75">332 5113 463 0,'-38'0'389'15,"15"-8"-94"-15,20-10-15 0,18-11-237 16,22-17-22-16,12-6-1 15,24-16 13-15,9 1 5 16,23-8 1-16,-7 10-2 16,5 6-11-16,-21 17-21 15,-8 17-12-15,-25 20-5 16,-9 17-1-16,-19 18 3 0,-7 19 2 16,-18 2 6-16,-10 8 1 15,-7-5 3-15,-14 2 0 16,-5-10 0-16,-10 3 1 15,-6-7-2-15,-7 5 0 16,5-7 1-16,-3-3 0 16,14-9-1-16,10-6 1 15,14-13 0-15,13-9-1 16,15-7-1-16,13-14 2 16,6-3-1-16,14-10 1 15,4 3 2-15,6-2 0 16,-6 8-1-16,1 10 0 15,-8 11-2-15,-2 15 0 16,-5 13 1-16,-1 20 0 16,-3 10 2-16,0 19 3 15,-3 1 2-15,0 10 1 16,-1-15 0-16,1 0-2 0,-4-15-4 16,2-9-8-16,-1-15-24 15,1-9-102-15,-3-18-194 16,-2-22-23-16,-4-12-152 15</inkml:trace>
  <inkml:trace contextRef="#ctx0" brushRef="#br1" timeOffset="8233.92">1307 5236 672 0,'4'22'231'0,"1"-11"29"16,4-15-172-16,8-11-59 16,6-10-18-16,8-11 3 15,-1-1-5-15,3-9 22 16,1 6 8-16,2-7 3 16,-8 2-2-16,0-6-6 15,-9 7-23-15,-10-3-9 16,-11 10-5-16,-8 8-1 15,-4 11 0-15,-12 11 1 16,1 12 2-16,-10 11 2 0,4 12 0 16,-6 9 2-16,7 1 1 15,-3 11 7-15,7 4 3 16,3 6 9-16,6-1 4 16,6 12 4-16,11-6-5 15,7 4 2-15,9-13-8 16,10-3-3-16,6-15-5 15,4-11-3-15,3-16-4 16,8-4-4-16,-10-15-4 16,3-12-16-16,-7-5-16 0,2-13-66 15,-7-3-39-15,7-15-203 16,-5-1 3-16</inkml:trace>
  <inkml:trace contextRef="#ctx0" brushRef="#br1" timeOffset="8468.32">1475 4573 784 0,'-3'13'247'15,"1"-8"40"-15,2-3-196 0,12-4-56 16,9-5 3-16,2-2 0 15,8-3-6-15,-1-2-9 16,1 0-16-16,-8 2-34 16,0 0-84-16,-9 3-88 15,0 4-118-15,-2 5-65 16</inkml:trace>
  <inkml:trace contextRef="#ctx0" brushRef="#br1" timeOffset="9046.51">2096 4967 691 0,'2'-23'280'15,"-11"7"22"-15,-5-1-154 16,0 1-84-16,-5 4-9 16,0 7-23-16,-5 5-2 15,1 12-4-15,-3 14 7 16,3 9-2-16,-3 21-2 16,5 5-8-16,1 14-2 0,8-7-10 15,7 6-2-15,9-24-2 16,9-4-1-1,5-18-1-15,3-13 0 0,5-11 1 16,2-13 0-16,-3-10-2 16,4-16 0-16,-2-3-2 15,-1-17-3-15,-4 0-1 16,3-7 0-16,-8 6 1 16,-1 2 1-16,-4 14 1 15,-3 7 3-15,-4 15 0 0,-1 10 2 16,-2 8-1-16,-6 7 2 15,2 5-1-15,-1 4 4 16,-2-1 1-16,-1 8 6 16,3 2 1-16,1 8 2 15,0 3-5-15,4 17-1 16,2-2-8-16,1 8-1 16,2-7-3-16,3-8-7 15,3-14-25-15,1-11-104 16,-1-14-39-16,3-15-206 15,-9-9-42-15</inkml:trace>
  <inkml:trace contextRef="#ctx0" brushRef="#br1" timeOffset="9343.44">2552 4974 503 0,'-6'-7'384'0,"-2"1"-72"15,-6 3-23-15,-2-2-240 16,-7 3-15-16,-1 2-2 16,-3 2-8-16,5 8-1 15,-1 9 16-15,9 6-1 16,0 13 2-16,4 8-6 0,4 11-5 16,6 3-14-16,4 6-3 15,3-10-4-15,9-3-1 16,3-17-4-16,10-8-1 15,1-17-4-15,10-11-17 16,-1-14-15-16,1-14-46 16,-5-4-28-16,2-11-117 15,-9-3-132-15,-2-6-4 16</inkml:trace>
  <inkml:trace contextRef="#ctx0" brushRef="#br1" timeOffset="9593.44">2831 4594 798 0,'0'13'208'15,"-7"-1"62"-15,0 2-227 16,2 7-15-16,1 2-5 16,1 6 15-16,1 8-2 15,7 12 16-15,1 2-4 16,2 15-1-16,1-1-14 15,3 5-5-15,-1-11-17 16,3 0-12-16,0-18-16 16,2-8-80-16,-4-14-55 15,-2-7-182-15,-8-15-29 0</inkml:trace>
  <inkml:trace contextRef="#ctx0" brushRef="#br1" timeOffset="9937.23">2667 5082 890 0,'-5'0'200'0,"5"-5"83"16,8-6-262-16,6-11-13 15,7-3-2-15,11-8 2 16,4 3 0-16,10-1 5 0,1 11 0 15,0 7 1-15,-8 7-3 16,-3 10-3-16,-9 11-4 16,-3 5 2-16,-10 4-1 15,2 9 3-15,-4-1 3 16,-3 3 4-16,1-2 0 16,4 4 1-16,-9-11-4 15,4-2-3-15,0-4-7 16,-6-6-13-16,-1-6-25 15,-2-4-109-15,2-9-173 16,3-11-2-16</inkml:trace>
  <inkml:trace contextRef="#ctx0" brushRef="#br1" timeOffset="10093.5">3167 4708 504 0,'-18'23'442'0,"1"-6"-119"16,18-24-22-16,-11 2-377 16,8-7-79-16,2-2-167 15,7-4-61-15</inkml:trace>
  <inkml:trace contextRef="#ctx0" brushRef="#br1" timeOffset="10484.16">3693 4519 271 0,'24'-17'285'15,"-8"-9"-63"-15,-18-2-8 16,-7-7-111-16,-6 3-33 16,-5-1 20-16,-2 7-14 15,1 5 13-15,3 10-11 16,2 6-5-16,4 7-23 15,0 7-5-15,2 3-21 0,-4 4-4 16,1-1-5-16,-1 12 8 16,-1-1-1-16,2 17 5 15,3 6-2-15,-1 18 5 16,8-3-4-16,1 19 8 16,4-14-2-16,3 15 2 15,2-12-9-15,4 8-4 16,3-8-11-16,3 7-3 15,-1-18-6-15,3 5-8 16,-3-15-14-16,-2-7-28 16,-7-11-22-16,-4-7-94 15,-8-14-67-15,-12-8-156 16,-8-11-36-16</inkml:trace>
  <inkml:trace contextRef="#ctx0" brushRef="#br1" timeOffset="10702.94">3359 5010 993 0,'3'9'241'16,"10"3"102"-16,2-6-286 16,10-10-12-16,1-8 1 15,14-11 2-15,2-5-17 0,12-7-3 16,0 2-13-16,-1 0-29 15,-8 8-30-15,-4 4-19 16,-15 4-90-16,2 5-215 16,-9 6 47-16</inkml:trace>
  <inkml:trace contextRef="#ctx0" brushRef="#br1" timeOffset="11187.36">4075 4743 693 0,'-3'2'230'0,"-4"-9"53"16,-5 3-169-16,-4-1-38 15,-3 1 12-15,-4 4-29 16,-2 4-4-16,5 3-9 15,-3 10-6-15,7 1-13 16,4 1-5-16,3 0-8 16,6 6-2-16,4-6-8 15,6 4-1-15,4 1-2 16,6 4 0-16,3-5 0 0,6 5 0 16,0-2-1-16,5 2 1 15,-4 0 0-15,1 5 0 16,-6-5 0-16,-4 9 0 15,-6-7 0-15,-3 1 4 16,-8-3 3-16,-6 0 12 16,-3-7 4-16,-6 0 7 15,-2-7-2-15,-7-2-2 16,0-8-12-16,-3-3-5 16,2-6-7-16,-3-2-11 15,7-5-11-15,0-4-37 16,8 0-31-16,0-3-90 15,3-2-78-15,6 0-115 16,4 2-40-16</inkml:trace>
  <inkml:trace contextRef="#ctx0" brushRef="#br0" timeOffset="56925.75">-5330 7182 211 0,'0'2'50'0,"2"0"19"16,0 0-60-16,5-2-5 15,-4-4-1-15,4-3 3 16,0 2 3-16,0-4 33 15,-3 2 13-15,-1 0 21 16,-1 2 9-16,0 0 12 16,-1-2-26-16,-4-4-2 15,-1 4-19-15,-1-1-2 16,-4-3-13-16,-5 2 12 16,2 4-5-16,-2 0 0 15,-1 3-6-15,-1 4-4 16,2 1-18-16,-2 3-4 0,4 1-5 15,0 3 1-15,5 4-2 16,0 2 0-16,1 1-1 16,5 9-1-16,1-1 0 15,3 1 0-15,2-3 1 16,6 0 2-16,1-9 2 16,6-2 3-16,-1-7 0 15,4-3 0-15,-2-4-2 16,4-1-2-16,-7-4-2 15,-1-2 0-15,-4 2 0 16,-2-2 1-16,-6 0 0 0,-3-6 1 16,-2 1 0-16,1-7 1 15,-5 1-2-15,-1-2 0 16,0 3-2-16,-1-1 0 16,-3 6 0-16,-3 2 1 15,0 7 0-15,-1 5 0 16,1 3-2-16,-2 6 0 15,4 2-2-15,-1 4 1 16,3-2-1-16,3 6 1 16,3 2 0-16,3 7 0 15,4 0 0-15,1 0 0 16,4-4-1-16,5-5 0 16,-1-6 0-16,2-8 1 15,0-3 1-15,0-8 0 0,-4-1 1 16,1-3 1-16,-3-1-1 15,1-4 2-15,-4-1-1 16,1-5 1-16,-3 2-1 16,-1-4-1-16,-4 2-1 15,-3-2-2-15,-4 6 0 16,-3 1 0-16,-2 6 1 16,-3 3 0-16,1 5 0 15,2 5 1-15,2 3 0 16,-2 4 0-16,5 1-1 0,0 3 0 15,2-2 0-15,-2 5-1 16,6-1 1-16,-1 5 1 16,4 0 0-16,6 5 2 15,1-3 0-15,8 3-1 16,1-8 1-16,7-3-2 16,0-8 0-16,1-5 0 15,-1-7 1-15,-2-7 1 16,-4-2 1-16,1-4-1 15,-10-1 0-15,1-4 0 16,-5 2-3-16,-3-2 1 16,-6 2 0-16,0 0 3 15,-4 6 3-15,-1 1 3 16,-3 5 0-16,-1 2 1 16,0 5-3-16,-3 6-2 0,1 5-3 15,2 5-2-15,0 3 0 16,0 7 2-16,6 3 2 15,1 4 3-15,7 1 0 16,1 1 0-16,5-7-3 16,2-2-1-16,3-10-3 15,-1-3 0-15,1-9 0 16,1-8-1-16,0-2 0 16,-1-8 0-16,-1-3-1 15,-1-4 1-15,-4 4 0 0,-1-6 0 16,-6 6 0-16,-3 0 0 15,-4 1 0-15,-3 4 1 16,-2 6 0-16,0 2-1 16,-4 5 1-16,6 2-1 15,0 5 0-15,1 4-2 16,3 4 1-16,4 2 0 16,1 3 0-16,6 6 0 15,1-4 1-15,4-2-2 16,5-2 1-16,2-10-1 15,1-5 0-15,3-6 1 16,-3-4 1-16,-2-8 0 16,-2 2 1-16,-1-5 0 15,-6-2 0-15,-2-2 0 0,-1 4-1 16,-4 1 0-16,-3 6 0 16,-2 7 0-16,-2 7 1 15,-1 6-1-15,-2 10-1 16,-2 5-1-16,2-1-10 15,-2 3-318-15,7-9 103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7:46.02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1 218 1 0,'-1'-8'70'0,"-1"2"-35"15,4 2 1-15,-1 6 17 16,1 4-26-16,2-1 33 0,1 2 18 16,2-1 31-16,0-3-3 15,3 1 11-15,2-2-23 16,1-2-1-16,-1 0-22 16,0-2 0-16,-1 0-16 15,-3 0-3-15,1 2-17 16,0 0-6-16,0 0-11 15,3 2 0-15,-2 0-1 16,8-2 3-16,-1-2-1 16,6-1 2-16,-4-1-3 0,7-2 7 15,-5 1-1-15,4-2 3 16,-6 5-1-16,5-2 5 16,-1 6-6-16,7-2 1 15,-4 4-6-15,11 0-1 16,-6-4-7-16,2-2-1 15,-1 0-2-15,1-6 4 16,-2 2 0-16,6-3 4 16,-4-1-1-16,4 4 1 15,-6 1-2-15,8 3 0 16,-8 2-6-16,4 4-2 16,-5-1-3-16,1 3-1 15,-3 2-2-15,2-8 1 16,-2 0-1-16,5-2 1 0,0-6 1 15,4-3 0-15,-2-1 1 16,5-1 5-16,-3 1 2 16,5 2 3-16,-6 1-1 15,6 5 0-15,-3 2-5 16,3 4-1-16,-4 2-3 16,7 3-1-16,-6 0 0 15,3 0-1-15,-4-3 1 16,2-4 0-16,-5-2 0 15,7-4 6-15,-5 3 2 0,3-6 1 16,2 6-1-16,0-1 0 16,-5 2-5-16,6-2-2 15,-6 8-2-15,1-4-1 16,-1 0 0-16,3 0 0 16,-7 0 0-16,9-2 1 15,-7 0 0-15,6-2 4 16,-5 1 2-16,3-2 3 15,-5 3-1-15,3-2 0 16,-3 4-3-16,5-2-3 16,1 4-2-16,9-2 0 15,-4-2 0-15,8 1 0 16,-3-1 0-16,6-4 0 16,-9 2 0-16,11-1 0 0,-11 1-1 15,6 0 0 1,-10 2-1-16,5 0 0 0,-12 2 0 15,6 0 0-15,-7-3 0 16,7 2 1-16,-5-1-1 16,12 0 0-16,-6 2 0 15,6 0 0-15,-7 2 1 16,7-4-1-16,-9 0 1 16,6 0 0-16,-8-2-1 15,13 1 1-15,-8 0-1 0,6 1 0 16,-7 0 0-16,9 2 0 15,-7-2-1-15,4 0 2 16,-2 4-1-16,8-2 0 16,-7 0 1-16,6 0-1 15,-3 2 1-15,6-2-1 16,-5-2 1-16,6 2-1 16,-1 2 1-16,-3-2 0 15,-8-2-1-15,-3 4 0 16,-11-4 0-16,-3 2 0 15,-5 2 0-15,-5 0 0 16,-4-2-1-16,-2 2-1 16,-3 1 0-16,1 0-2 15,1-1-7-15,-1 2-45 16,-1 0-39-16,-15-1-243 0,-9-2-53 16,-25-2-95-16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01:27:47.37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9 117 216 0,'-5'-2'113'15,"0"-3"13"-15,5 0-25 16,1-4-7-16,5-2 16 16,1 4-21-16,8-5 1 15,1 5-25-15,5 0-11 16,2 2-24-16,5 1-8 15,-4 3-13-15,11-1 6 16,-2 0 5-16,6-1 9 16,-4-3 5-16,12 3 9 15,-2-1-3-15,10 3 2 16,1 1-10-16,10 1-3 16,-8 3-11-16,8 3-6 15,-8-2-10-15,6 2 0 16,-9-3 0-16,7-3 2 0,-9-4 6 15,8-2 8-15,-3-4 1 16,10 4 4-16,-7-2 0 16,14 3-5-16,-8 2-8 15,6 2-1-15,-7 0-4 16,3 2-1-16,-12 0-2 16,3-2 0-16,-10-2 3 15,10 2 8-15,-8-3 2 16,11 1 5-16,-2-1 1 0,4-1 1 15,-6 2-9-15,4 1-1 16,-9 1-6-16,-1 0 0 16,-11 1-4-16,-4 1 1 15,-8-2 0-15,-7-2 4 16,-4 1 1-16,-2 1 0 16,-6-2 1-16,-3 2-2 15,1 2-3-15,-5 1-2 16,-3 1-2-16,3 1 0 15,-6-2-2-15,0 1-1 16,2-1-12-16,-5 1-45 16,-2-4-41-16,-5 1-253 15,-4-1 29-15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2021-01-13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https://autotechnology.com/wp-content/uploads/white-rust-can-form-on-corrugated-metal-roofs-and-sidings-but-is-eas_16001003_40001374_1_14109305_500-500x324.jpg</a:t>
            </a:r>
          </a:p>
          <a:p>
            <a:r>
              <a:rPr lang="fr-CA" dirty="0"/>
              <a:t>https://upload.wikimedia.org/wikipedia/commons/thumb/8/8a/Midsummer_bonfire_closeup.jpg/200px-Midsummer_bonfire_closeup.jpg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https://nutranat.com/wp-content/uploads/2014/01/antioxydant.jpg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98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436371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04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18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62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27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0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70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06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2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5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55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2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98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61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35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5E548-5B0F-4337-B54A-BC8B25D016D6}" type="datetime1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customXml" Target="../ink/ink3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69.png"/><Relationship Id="rId21" Type="http://schemas.openxmlformats.org/officeDocument/2006/relationships/image" Target="../media/image60.png"/><Relationship Id="rId34" Type="http://schemas.openxmlformats.org/officeDocument/2006/relationships/customXml" Target="../ink/ink55.xml"/><Relationship Id="rId42" Type="http://schemas.openxmlformats.org/officeDocument/2006/relationships/customXml" Target="../ink/ink59.xml"/><Relationship Id="rId7" Type="http://schemas.openxmlformats.org/officeDocument/2006/relationships/customXml" Target="../ink/ink41.xml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20" Type="http://schemas.openxmlformats.org/officeDocument/2006/relationships/customXml" Target="../ink/ink48.xml"/><Relationship Id="rId29" Type="http://schemas.openxmlformats.org/officeDocument/2006/relationships/image" Target="../media/image64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43.xml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68.png"/><Relationship Id="rId40" Type="http://schemas.openxmlformats.org/officeDocument/2006/relationships/customXml" Target="../ink/ink58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image" Target="../media/image61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image" Target="../media/image55.png"/><Relationship Id="rId19" Type="http://schemas.openxmlformats.org/officeDocument/2006/relationships/image" Target="../media/image59.png"/><Relationship Id="rId31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customXml" Target="../ink/ink42.xml"/><Relationship Id="rId14" Type="http://schemas.openxmlformats.org/officeDocument/2006/relationships/image" Target="../media/image57.png"/><Relationship Id="rId22" Type="http://schemas.openxmlformats.org/officeDocument/2006/relationships/customXml" Target="../ink/ink49.xml"/><Relationship Id="rId27" Type="http://schemas.openxmlformats.org/officeDocument/2006/relationships/image" Target="../media/image63.png"/><Relationship Id="rId30" Type="http://schemas.openxmlformats.org/officeDocument/2006/relationships/customXml" Target="../ink/ink53.xml"/><Relationship Id="rId35" Type="http://schemas.openxmlformats.org/officeDocument/2006/relationships/image" Target="../media/image67.png"/><Relationship Id="rId43" Type="http://schemas.openxmlformats.org/officeDocument/2006/relationships/image" Target="../media/image71.png"/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customXml" Target="../ink/ink46.xml"/><Relationship Id="rId25" Type="http://schemas.openxmlformats.org/officeDocument/2006/relationships/image" Target="../media/image62.png"/><Relationship Id="rId33" Type="http://schemas.openxmlformats.org/officeDocument/2006/relationships/image" Target="../media/image66.png"/><Relationship Id="rId38" Type="http://schemas.openxmlformats.org/officeDocument/2006/relationships/customXml" Target="../ink/ink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65.xml"/><Relationship Id="rId18" Type="http://schemas.openxmlformats.org/officeDocument/2006/relationships/image" Target="../media/image80.png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77.png"/><Relationship Id="rId17" Type="http://schemas.openxmlformats.org/officeDocument/2006/relationships/customXml" Target="../ink/ink67.xml"/><Relationship Id="rId2" Type="http://schemas.openxmlformats.org/officeDocument/2006/relationships/image" Target="../media/image72.png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10" Type="http://schemas.openxmlformats.org/officeDocument/2006/relationships/image" Target="../media/image76.png"/><Relationship Id="rId19" Type="http://schemas.openxmlformats.org/officeDocument/2006/relationships/customXml" Target="../ink/ink68.xml"/><Relationship Id="rId4" Type="http://schemas.openxmlformats.org/officeDocument/2006/relationships/image" Target="../media/image73.png"/><Relationship Id="rId9" Type="http://schemas.openxmlformats.org/officeDocument/2006/relationships/customXml" Target="../ink/ink63.xml"/><Relationship Id="rId14" Type="http://schemas.openxmlformats.org/officeDocument/2006/relationships/image" Target="../media/image78.png"/><Relationship Id="rId22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customXml" Target="../ink/ink76.xml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90.png"/><Relationship Id="rId2" Type="http://schemas.openxmlformats.org/officeDocument/2006/relationships/image" Target="../media/image85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customXml" Target="../ink/ink74.xml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hyperlink" Target="https://fr.wikipedia.org/wiki/R%C3%A9action_chimique" TargetMode="External"/><Relationship Id="rId7" Type="http://schemas.openxmlformats.org/officeDocument/2006/relationships/hyperlink" Target="https://fr.wikipedia.org/wiki/R&#233;action_d'oxydor&#233;du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R%C3%A9ducteur_(chimie)" TargetMode="External"/><Relationship Id="rId5" Type="http://schemas.openxmlformats.org/officeDocument/2006/relationships/hyperlink" Target="https://fr.wikipedia.org/wiki/Oxydant" TargetMode="External"/><Relationship Id="rId4" Type="http://schemas.openxmlformats.org/officeDocument/2006/relationships/hyperlink" Target="https://fr.wikipedia.org/wiki/%C3%89lectron" TargetMode="External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://www.md.ucl.ac.be/tutorial/tutorial/didacphys/rappels/math/derivee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www.md.ucl.ac.be/tutorial/tutorial/didacphys/rappels/math/derive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9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8.xml"/><Relationship Id="rId18" Type="http://schemas.openxmlformats.org/officeDocument/2006/relationships/image" Target="../media/image28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5.png"/><Relationship Id="rId17" Type="http://schemas.openxmlformats.org/officeDocument/2006/relationships/customXml" Target="../ink/ink20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7.xml"/><Relationship Id="rId24" Type="http://schemas.openxmlformats.org/officeDocument/2006/relationships/image" Target="../media/image31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10" Type="http://schemas.openxmlformats.org/officeDocument/2006/relationships/image" Target="../media/image24.png"/><Relationship Id="rId19" Type="http://schemas.openxmlformats.org/officeDocument/2006/relationships/customXml" Target="../ink/ink21.xml"/><Relationship Id="rId4" Type="http://schemas.openxmlformats.org/officeDocument/2006/relationships/image" Target="../media/image21.png"/><Relationship Id="rId9" Type="http://schemas.openxmlformats.org/officeDocument/2006/relationships/customXml" Target="../ink/ink16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27.xml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2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Chapitre 6: Vitesse de réaction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6.1 -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C64B4-981C-49E3-9F05-C1B2218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4024488" cy="1447799"/>
          </a:xfrm>
        </p:spPr>
        <p:txBody>
          <a:bodyPr/>
          <a:lstStyle/>
          <a:p>
            <a:r>
              <a:rPr lang="fr-CA" dirty="0"/>
              <a:t>Exercices/Devoir: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5703C-3547-48C9-9FBF-C2FAEEE2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762000"/>
          </a:xfrm>
        </p:spPr>
        <p:txBody>
          <a:bodyPr/>
          <a:lstStyle/>
          <a:p>
            <a:r>
              <a:rPr lang="fr-CA" b="0" i="0" dirty="0">
                <a:solidFill>
                  <a:srgbClr val="333333"/>
                </a:solidFill>
                <a:effectLst/>
                <a:latin typeface="Open Sans"/>
              </a:rPr>
              <a:t>p.253 #1 à 4 et 6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0099C7-0225-4B79-A3AB-6AE07368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4F656-3298-48F1-AE08-1DC593CB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546C3-09BD-45DB-974E-AC0C70DF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E35DF-8434-4B51-8DF7-38CD0C09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87286"/>
            <a:ext cx="7704667" cy="1371601"/>
          </a:xfrm>
        </p:spPr>
        <p:txBody>
          <a:bodyPr>
            <a:normAutofit/>
          </a:bodyPr>
          <a:lstStyle/>
          <a:p>
            <a:r>
              <a:rPr lang="fr-CA" dirty="0"/>
              <a:t>Vitesse générale d’une réaction </a:t>
            </a:r>
            <a:br>
              <a:rPr lang="fr-CA" dirty="0"/>
            </a:br>
            <a:r>
              <a:rPr lang="fr-CA" dirty="0"/>
              <a:t>(p.250 et 251)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6067" y="1239747"/>
            <a:ext cx="7704667" cy="1199216"/>
          </a:xfrm>
        </p:spPr>
        <p:txBody>
          <a:bodyPr/>
          <a:lstStyle/>
          <a:p>
            <a:r>
              <a:rPr lang="fr-CA" dirty="0"/>
              <a:t>La vitesse en fonction de différentes substances peut être différente.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0"/>
          <a:stretch/>
        </p:blipFill>
        <p:spPr bwMode="auto">
          <a:xfrm>
            <a:off x="4267201" y="1844610"/>
            <a:ext cx="5210967" cy="44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7602960" y="2921040"/>
            <a:ext cx="116280" cy="218880"/>
          </a:xfrm>
          <a:prstGeom prst="ellipse">
            <a:avLst/>
          </a:prstGeom>
          <a:noFill/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Encre 41"/>
              <p14:cNvContentPartPr/>
              <p14:nvPr/>
            </p14:nvContentPartPr>
            <p14:xfrm>
              <a:off x="5188876" y="2736038"/>
              <a:ext cx="3473640" cy="2883960"/>
            </p14:xfrm>
          </p:contentPart>
        </mc:Choice>
        <mc:Fallback>
          <p:pic>
            <p:nvPicPr>
              <p:cNvPr id="42" name="Encre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0878" y="2718045"/>
                <a:ext cx="3509276" cy="2919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11" name="Encre 8210"/>
              <p14:cNvContentPartPr/>
              <p14:nvPr/>
            </p14:nvContentPartPr>
            <p14:xfrm>
              <a:off x="8698876" y="2428598"/>
              <a:ext cx="1727280" cy="903960"/>
            </p14:xfrm>
          </p:contentPart>
        </mc:Choice>
        <mc:Fallback>
          <p:pic>
            <p:nvPicPr>
              <p:cNvPr id="8211" name="Encre 82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6281" y="2416003"/>
                <a:ext cx="1752110" cy="928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14" name="Encre 8213"/>
              <p14:cNvContentPartPr/>
              <p14:nvPr/>
            </p14:nvContentPartPr>
            <p14:xfrm>
              <a:off x="8844316" y="2491598"/>
              <a:ext cx="1379880" cy="2439360"/>
            </p14:xfrm>
          </p:contentPart>
        </mc:Choice>
        <mc:Fallback>
          <p:pic>
            <p:nvPicPr>
              <p:cNvPr id="8214" name="Encre 82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31716" y="2479002"/>
                <a:ext cx="1404720" cy="2464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218" name="Encre 8217"/>
              <p14:cNvContentPartPr/>
              <p14:nvPr/>
            </p14:nvContentPartPr>
            <p14:xfrm>
              <a:off x="7377316" y="4660598"/>
              <a:ext cx="2577600" cy="931680"/>
            </p14:xfrm>
          </p:contentPart>
        </mc:Choice>
        <mc:Fallback>
          <p:pic>
            <p:nvPicPr>
              <p:cNvPr id="8218" name="Encre 82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9319" y="4648003"/>
                <a:ext cx="2607836" cy="961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22" name="Encre 8221"/>
              <p14:cNvContentPartPr/>
              <p14:nvPr/>
            </p14:nvContentPartPr>
            <p14:xfrm>
              <a:off x="10222396" y="4227158"/>
              <a:ext cx="142560" cy="752760"/>
            </p14:xfrm>
          </p:contentPart>
        </mc:Choice>
        <mc:Fallback>
          <p:pic>
            <p:nvPicPr>
              <p:cNvPr id="8222" name="Encre 82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09828" y="4214558"/>
                <a:ext cx="167337" cy="7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4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171336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fr-CA" dirty="0"/>
              <a:t>Vitesse générale d’une réaction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3" y="708741"/>
            <a:ext cx="7276834" cy="39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612048"/>
            <a:ext cx="6334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/>
          <a:stretch/>
        </p:blipFill>
        <p:spPr bwMode="auto">
          <a:xfrm>
            <a:off x="4003609" y="5409212"/>
            <a:ext cx="428188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" name="Encre 50"/>
              <p14:cNvContentPartPr/>
              <p14:nvPr/>
            </p14:nvContentPartPr>
            <p14:xfrm>
              <a:off x="2686110" y="3638340"/>
              <a:ext cx="7745040" cy="2820350"/>
            </p14:xfrm>
          </p:contentPart>
        </mc:Choice>
        <mc:Fallback>
          <p:pic>
            <p:nvPicPr>
              <p:cNvPr id="51" name="Encre 5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8111" y="3620339"/>
                <a:ext cx="7780678" cy="2850591"/>
              </a:xfrm>
              <a:prstGeom prst="rect">
                <a:avLst/>
              </a:prstGeom>
            </p:spPr>
          </p:pic>
        </mc:Fallback>
      </mc:AlternateContent>
      <p:sp>
        <p:nvSpPr>
          <p:cNvPr id="8199" name="Ellipse 8198"/>
          <p:cNvSpPr/>
          <p:nvPr/>
        </p:nvSpPr>
        <p:spPr>
          <a:xfrm>
            <a:off x="9843961" y="5580180"/>
            <a:ext cx="84241" cy="165240"/>
          </a:xfrm>
          <a:prstGeom prst="ellipse">
            <a:avLst/>
          </a:prstGeom>
          <a:noFill/>
          <a:ln w="360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177D36"/>
              </a:solidFill>
            </a:endParaRPr>
          </a:p>
        </p:txBody>
      </p:sp>
      <p:sp>
        <p:nvSpPr>
          <p:cNvPr id="8220" name="Ellipse 8219"/>
          <p:cNvSpPr/>
          <p:nvPr/>
        </p:nvSpPr>
        <p:spPr>
          <a:xfrm>
            <a:off x="7834080" y="5969880"/>
            <a:ext cx="317160" cy="317160"/>
          </a:xfrm>
          <a:prstGeom prst="ellipse">
            <a:avLst/>
          </a:prstGeom>
          <a:noFill/>
          <a:ln w="360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Encre 6"/>
              <p14:cNvContentPartPr/>
              <p14:nvPr/>
            </p14:nvContentPartPr>
            <p14:xfrm>
              <a:off x="8689360" y="5606107"/>
              <a:ext cx="1776240" cy="117252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6760" y="5593507"/>
                <a:ext cx="180108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Encre 19"/>
              <p14:cNvContentPartPr/>
              <p14:nvPr/>
            </p14:nvContentPartPr>
            <p14:xfrm>
              <a:off x="9234400" y="6052507"/>
              <a:ext cx="1162440" cy="687960"/>
            </p14:xfrm>
          </p:contentPart>
        </mc:Choice>
        <mc:Fallback>
          <p:pic>
            <p:nvPicPr>
              <p:cNvPr id="20" name="Encre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21796" y="6039894"/>
                <a:ext cx="1187288" cy="712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Encre 20"/>
              <p14:cNvContentPartPr/>
              <p14:nvPr/>
            </p14:nvContentPartPr>
            <p14:xfrm>
              <a:off x="9357880" y="6030547"/>
              <a:ext cx="990720" cy="585000"/>
            </p14:xfrm>
          </p:contentPart>
        </mc:Choice>
        <mc:Fallback>
          <p:pic>
            <p:nvPicPr>
              <p:cNvPr id="21" name="Encre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5280" y="6017962"/>
                <a:ext cx="1015560" cy="60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" name="Encre 26"/>
              <p14:cNvContentPartPr/>
              <p14:nvPr/>
            </p14:nvContentPartPr>
            <p14:xfrm>
              <a:off x="6751352" y="976434"/>
              <a:ext cx="2771640" cy="610560"/>
            </p14:xfrm>
          </p:contentPart>
        </mc:Choice>
        <mc:Fallback>
          <p:pic>
            <p:nvPicPr>
              <p:cNvPr id="27" name="Encre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8752" y="963834"/>
                <a:ext cx="27964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Encre 33"/>
              <p14:cNvContentPartPr/>
              <p14:nvPr/>
            </p14:nvContentPartPr>
            <p14:xfrm>
              <a:off x="6904352" y="1368474"/>
              <a:ext cx="2563920" cy="51120"/>
            </p14:xfrm>
          </p:contentPart>
        </mc:Choice>
        <mc:Fallback>
          <p:pic>
            <p:nvPicPr>
              <p:cNvPr id="34" name="Encre 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1752" y="1355962"/>
                <a:ext cx="2588760" cy="75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Encre 35"/>
              <p14:cNvContentPartPr/>
              <p14:nvPr/>
            </p14:nvContentPartPr>
            <p14:xfrm>
              <a:off x="8228072" y="1482234"/>
              <a:ext cx="1521360" cy="889560"/>
            </p14:xfrm>
          </p:contentPart>
        </mc:Choice>
        <mc:Fallback>
          <p:pic>
            <p:nvPicPr>
              <p:cNvPr id="36" name="Encre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Encre 36"/>
              <p14:cNvContentPartPr/>
              <p14:nvPr/>
            </p14:nvContentPartPr>
            <p14:xfrm>
              <a:off x="9265013" y="2321233"/>
              <a:ext cx="31320" cy="174600"/>
            </p14:xfrm>
          </p:contentPart>
        </mc:Choice>
        <mc:Fallback>
          <p:pic>
            <p:nvPicPr>
              <p:cNvPr id="37" name="Encre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52266" y="2308555"/>
                <a:ext cx="56449" cy="19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Encre 41"/>
              <p14:cNvContentPartPr/>
              <p14:nvPr/>
            </p14:nvContentPartPr>
            <p14:xfrm>
              <a:off x="9262853" y="2316193"/>
              <a:ext cx="66960" cy="333000"/>
            </p14:xfrm>
          </p:contentPart>
        </mc:Choice>
        <mc:Fallback>
          <p:pic>
            <p:nvPicPr>
              <p:cNvPr id="42" name="Encre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50253" y="2303593"/>
                <a:ext cx="918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Encre 42"/>
              <p14:cNvContentPartPr/>
              <p14:nvPr/>
            </p14:nvContentPartPr>
            <p14:xfrm>
              <a:off x="9157733" y="2238433"/>
              <a:ext cx="167040" cy="136440"/>
            </p14:xfrm>
          </p:contentPart>
        </mc:Choice>
        <mc:Fallback>
          <p:pic>
            <p:nvPicPr>
              <p:cNvPr id="43" name="Encre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45133" y="2225833"/>
                <a:ext cx="1918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" name="Encre 43"/>
              <p14:cNvContentPartPr/>
              <p14:nvPr/>
            </p14:nvContentPartPr>
            <p14:xfrm>
              <a:off x="9364373" y="2374873"/>
              <a:ext cx="137160" cy="186120"/>
            </p14:xfrm>
          </p:contentPart>
        </mc:Choice>
        <mc:Fallback>
          <p:pic>
            <p:nvPicPr>
              <p:cNvPr id="44" name="Encre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51839" y="2362273"/>
                <a:ext cx="16187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Encre 44"/>
              <p14:cNvContentPartPr/>
              <p14:nvPr/>
            </p14:nvContentPartPr>
            <p14:xfrm>
              <a:off x="9524573" y="2295673"/>
              <a:ext cx="169560" cy="177120"/>
            </p14:xfrm>
          </p:contentPart>
        </mc:Choice>
        <mc:Fallback>
          <p:pic>
            <p:nvPicPr>
              <p:cNvPr id="45" name="Encre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11973" y="2283099"/>
                <a:ext cx="194400" cy="20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6" name="Encre 45"/>
              <p14:cNvContentPartPr/>
              <p14:nvPr/>
            </p14:nvContentPartPr>
            <p14:xfrm>
              <a:off x="9666053" y="2090473"/>
              <a:ext cx="63720" cy="290520"/>
            </p14:xfrm>
          </p:contentPart>
        </mc:Choice>
        <mc:Fallback>
          <p:pic>
            <p:nvPicPr>
              <p:cNvPr id="46" name="Encre 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53524" y="2077873"/>
                <a:ext cx="884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" name="Encre 46"/>
              <p14:cNvContentPartPr/>
              <p14:nvPr/>
            </p14:nvContentPartPr>
            <p14:xfrm>
              <a:off x="9631133" y="2180113"/>
              <a:ext cx="96120" cy="64440"/>
            </p14:xfrm>
          </p:contentPart>
        </mc:Choice>
        <mc:Fallback>
          <p:pic>
            <p:nvPicPr>
              <p:cNvPr id="47" name="Encre 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18486" y="2167583"/>
                <a:ext cx="121053" cy="89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" name="Encre 47"/>
              <p14:cNvContentPartPr/>
              <p14:nvPr/>
            </p14:nvContentPartPr>
            <p14:xfrm>
              <a:off x="9766493" y="2129713"/>
              <a:ext cx="152280" cy="172800"/>
            </p14:xfrm>
          </p:contentPart>
        </mc:Choice>
        <mc:Fallback>
          <p:pic>
            <p:nvPicPr>
              <p:cNvPr id="48" name="Encre 4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53893" y="2117139"/>
                <a:ext cx="177120" cy="197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9" name="Encre 48"/>
              <p14:cNvContentPartPr/>
              <p14:nvPr/>
            </p14:nvContentPartPr>
            <p14:xfrm>
              <a:off x="9956933" y="1766113"/>
              <a:ext cx="118440" cy="315360"/>
            </p14:xfrm>
          </p:contentPart>
        </mc:Choice>
        <mc:Fallback>
          <p:pic>
            <p:nvPicPr>
              <p:cNvPr id="49" name="Encre 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44371" y="1753513"/>
                <a:ext cx="143205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Encre 49"/>
              <p14:cNvContentPartPr/>
              <p14:nvPr/>
            </p14:nvContentPartPr>
            <p14:xfrm>
              <a:off x="10110653" y="1842073"/>
              <a:ext cx="205560" cy="135000"/>
            </p14:xfrm>
          </p:contentPart>
        </mc:Choice>
        <mc:Fallback>
          <p:pic>
            <p:nvPicPr>
              <p:cNvPr id="50" name="Encre 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98053" y="1829540"/>
                <a:ext cx="230400" cy="15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2" name="Encre 51"/>
              <p14:cNvContentPartPr/>
              <p14:nvPr/>
            </p14:nvContentPartPr>
            <p14:xfrm>
              <a:off x="9530333" y="2539393"/>
              <a:ext cx="394920" cy="294840"/>
            </p14:xfrm>
          </p:contentPart>
        </mc:Choice>
        <mc:Fallback>
          <p:pic>
            <p:nvPicPr>
              <p:cNvPr id="52" name="Encre 5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17744" y="2526793"/>
                <a:ext cx="419737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3" name="Encre 52"/>
              <p14:cNvContentPartPr/>
              <p14:nvPr/>
            </p14:nvContentPartPr>
            <p14:xfrm>
              <a:off x="9930653" y="2209993"/>
              <a:ext cx="417600" cy="405720"/>
            </p14:xfrm>
          </p:contentPart>
        </mc:Choice>
        <mc:Fallback>
          <p:pic>
            <p:nvPicPr>
              <p:cNvPr id="53" name="Encre 5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18064" y="2197393"/>
                <a:ext cx="442419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" name="Encre 53"/>
              <p14:cNvContentPartPr/>
              <p14:nvPr/>
            </p14:nvContentPartPr>
            <p14:xfrm>
              <a:off x="10144493" y="2161033"/>
              <a:ext cx="67680" cy="59040"/>
            </p14:xfrm>
          </p:contentPart>
        </mc:Choice>
        <mc:Fallback>
          <p:pic>
            <p:nvPicPr>
              <p:cNvPr id="54" name="Encre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31893" y="2148585"/>
                <a:ext cx="92520" cy="835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28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838199"/>
          </a:xfrm>
        </p:spPr>
        <p:txBody>
          <a:bodyPr>
            <a:normAutofit fontScale="90000"/>
          </a:bodyPr>
          <a:lstStyle/>
          <a:p>
            <a:r>
              <a:rPr lang="fr-CA" dirty="0"/>
              <a:t>Vitesse générale d’une réaction </a:t>
            </a:r>
            <a:br>
              <a:rPr lang="fr-CA" dirty="0"/>
            </a:br>
            <a:r>
              <a:rPr lang="fr-CA" dirty="0"/>
              <a:t>(p.250 et 251)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8334" y="1676400"/>
            <a:ext cx="7704667" cy="3332816"/>
          </a:xfrm>
        </p:spPr>
        <p:txBody>
          <a:bodyPr/>
          <a:lstStyle/>
          <a:p>
            <a:r>
              <a:rPr lang="fr-CA" dirty="0"/>
              <a:t>Alors, on va parler de vitesse générale qui met en relation les différentes vitesses selon le coefficient dans l’équation chimique balancée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05168" y="5117574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239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cre 4"/>
              <p14:cNvContentPartPr/>
              <p14:nvPr/>
            </p14:nvContentPartPr>
            <p14:xfrm>
              <a:off x="6407000" y="2265000"/>
              <a:ext cx="75960" cy="36000"/>
            </p14:xfrm>
          </p:contentPart>
        </mc:Choice>
        <mc:Fallback>
          <p:pic>
            <p:nvPicPr>
              <p:cNvPr id="5" name="Encr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4311" y="2118061"/>
                <a:ext cx="220975" cy="32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cre 5"/>
              <p14:cNvContentPartPr/>
              <p14:nvPr/>
            </p14:nvContentPartPr>
            <p14:xfrm>
              <a:off x="6932240" y="2265720"/>
              <a:ext cx="108720" cy="19080"/>
            </p14:xfrm>
          </p:contentPart>
        </mc:Choice>
        <mc:Fallback>
          <p:pic>
            <p:nvPicPr>
              <p:cNvPr id="6" name="Encr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0240" y="2118951"/>
                <a:ext cx="252360" cy="31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Encre 6"/>
              <p14:cNvContentPartPr/>
              <p14:nvPr/>
            </p14:nvContentPartPr>
            <p14:xfrm>
              <a:off x="7536320" y="2292720"/>
              <a:ext cx="86400" cy="1692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4915" y="2148720"/>
                <a:ext cx="228853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Encre 7"/>
              <p14:cNvContentPartPr/>
              <p14:nvPr/>
            </p14:nvContentPartPr>
            <p14:xfrm>
              <a:off x="8098280" y="2281920"/>
              <a:ext cx="76680" cy="33480"/>
            </p14:xfrm>
          </p:contentPart>
        </mc:Choice>
        <mc:Fallback>
          <p:pic>
            <p:nvPicPr>
              <p:cNvPr id="8" name="Encre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6280" y="2146647"/>
                <a:ext cx="220320" cy="30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Encre 8"/>
              <p14:cNvContentPartPr/>
              <p14:nvPr/>
            </p14:nvContentPartPr>
            <p14:xfrm>
              <a:off x="5697800" y="2871600"/>
              <a:ext cx="204480" cy="45000"/>
            </p14:xfrm>
          </p:contentPart>
        </mc:Choice>
        <mc:Fallback>
          <p:pic>
            <p:nvPicPr>
              <p:cNvPr id="9" name="Encre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6178" y="2727600"/>
                <a:ext cx="347365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Encre 9"/>
              <p14:cNvContentPartPr/>
              <p14:nvPr/>
            </p14:nvContentPartPr>
            <p14:xfrm>
              <a:off x="6251480" y="2855400"/>
              <a:ext cx="116280" cy="27000"/>
            </p14:xfrm>
          </p:contentPart>
        </mc:Choice>
        <mc:Fallback>
          <p:pic>
            <p:nvPicPr>
              <p:cNvPr id="10" name="Encre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9702" y="2711400"/>
                <a:ext cx="259477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Encre 10"/>
              <p14:cNvContentPartPr/>
              <p14:nvPr/>
            </p14:nvContentPartPr>
            <p14:xfrm>
              <a:off x="6793280" y="2884560"/>
              <a:ext cx="179280" cy="1512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1280" y="2743909"/>
                <a:ext cx="322920" cy="29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Encre 11"/>
              <p14:cNvContentPartPr/>
              <p14:nvPr/>
            </p14:nvContentPartPr>
            <p14:xfrm>
              <a:off x="7437680" y="2858280"/>
              <a:ext cx="165600" cy="22680"/>
            </p14:xfrm>
          </p:contentPart>
        </mc:Choice>
        <mc:Fallback>
          <p:pic>
            <p:nvPicPr>
              <p:cNvPr id="12" name="Encre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65523" y="2709559"/>
                <a:ext cx="309553" cy="31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Encre 12"/>
              <p14:cNvContentPartPr/>
              <p14:nvPr/>
            </p14:nvContentPartPr>
            <p14:xfrm>
              <a:off x="5465960" y="3935400"/>
              <a:ext cx="3549240" cy="50400"/>
            </p14:xfrm>
          </p:contentPart>
        </mc:Choice>
        <mc:Fallback>
          <p:pic>
            <p:nvPicPr>
              <p:cNvPr id="13" name="Encre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93909" y="3775400"/>
                <a:ext cx="3692982" cy="3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Encre 16"/>
              <p14:cNvContentPartPr/>
              <p14:nvPr/>
            </p14:nvContentPartPr>
            <p14:xfrm>
              <a:off x="5172920" y="4072560"/>
              <a:ext cx="2968200" cy="426600"/>
            </p14:xfrm>
          </p:contentPart>
        </mc:Choice>
        <mc:Fallback>
          <p:pic>
            <p:nvPicPr>
              <p:cNvPr id="17" name="Encre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0320" y="4059960"/>
                <a:ext cx="299304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88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381001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fr-CA" dirty="0"/>
              <a:t>Interprétation graphique (p.252)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9144000" cy="414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19400" y="4986251"/>
            <a:ext cx="6351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La vitesse correspond à la pente (taux de variation) d’un graphique de « quantité » en fonction du temps.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Encre 12"/>
              <p14:cNvContentPartPr/>
              <p14:nvPr/>
            </p14:nvContentPartPr>
            <p14:xfrm>
              <a:off x="1705316" y="1166400"/>
              <a:ext cx="4610524" cy="726840"/>
            </p14:xfrm>
          </p:contentPart>
        </mc:Choice>
        <mc:Fallback>
          <p:pic>
            <p:nvPicPr>
              <p:cNvPr id="13" name="Encre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716" y="1153806"/>
                <a:ext cx="4635364" cy="7516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8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410" y="228601"/>
            <a:ext cx="7704667" cy="838199"/>
          </a:xfrm>
        </p:spPr>
        <p:txBody>
          <a:bodyPr>
            <a:normAutofit fontScale="90000"/>
          </a:bodyPr>
          <a:lstStyle/>
          <a:p>
            <a:r>
              <a:rPr lang="fr-CA" dirty="0"/>
              <a:t>Vitesse instantanée (tangente) d’une courbe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97493" y="5034458"/>
            <a:ext cx="7704667" cy="1885015"/>
          </a:xfrm>
        </p:spPr>
        <p:txBody>
          <a:bodyPr/>
          <a:lstStyle/>
          <a:p>
            <a:r>
              <a:rPr lang="fr-CA" dirty="0"/>
              <a:t>Pour une description plus précise, on doit passer au tangentes.</a:t>
            </a:r>
          </a:p>
          <a:p>
            <a:r>
              <a:rPr lang="fr-CA" dirty="0"/>
              <a:t>Méthode aussi utilisée en physique.</a:t>
            </a:r>
          </a:p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5" y="1219200"/>
            <a:ext cx="655845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2133600"/>
            <a:ext cx="1295400" cy="990600"/>
          </a:xfrm>
          <a:prstGeom prst="rect">
            <a:avLst/>
          </a:prstGeom>
          <a:solidFill>
            <a:srgbClr val="D3D5CA"/>
          </a:solidFill>
          <a:ln>
            <a:solidFill>
              <a:srgbClr val="D3D5CA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Encre 36"/>
              <p14:cNvContentPartPr/>
              <p14:nvPr/>
            </p14:nvContentPartPr>
            <p14:xfrm>
              <a:off x="4739440" y="3217893"/>
              <a:ext cx="5722200" cy="645840"/>
            </p14:xfrm>
          </p:contentPart>
        </mc:Choice>
        <mc:Fallback>
          <p:pic>
            <p:nvPicPr>
              <p:cNvPr id="37" name="Encre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840" y="3205300"/>
                <a:ext cx="5747040" cy="67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39" name="Encre 13338"/>
              <p14:cNvContentPartPr/>
              <p14:nvPr/>
            </p14:nvContentPartPr>
            <p14:xfrm>
              <a:off x="8629240" y="3213933"/>
              <a:ext cx="1980360" cy="56160"/>
            </p14:xfrm>
          </p:contentPart>
        </mc:Choice>
        <mc:Fallback>
          <p:pic>
            <p:nvPicPr>
              <p:cNvPr id="13339" name="Encre 133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6642" y="3201413"/>
                <a:ext cx="2005195" cy="80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61" name="Encre 13360"/>
              <p14:cNvContentPartPr/>
              <p14:nvPr/>
            </p14:nvContentPartPr>
            <p14:xfrm>
              <a:off x="9363280" y="3866253"/>
              <a:ext cx="1105560" cy="78840"/>
            </p14:xfrm>
          </p:contentPart>
        </mc:Choice>
        <mc:Fallback>
          <p:pic>
            <p:nvPicPr>
              <p:cNvPr id="13361" name="Encre 133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0672" y="3853653"/>
                <a:ext cx="1130416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64" name="Encre 13363"/>
              <p14:cNvContentPartPr/>
              <p14:nvPr/>
            </p14:nvContentPartPr>
            <p14:xfrm>
              <a:off x="9263200" y="4022133"/>
              <a:ext cx="1006560" cy="1132560"/>
            </p14:xfrm>
          </p:contentPart>
        </mc:Choice>
        <mc:Fallback>
          <p:pic>
            <p:nvPicPr>
              <p:cNvPr id="13364" name="Encre 133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50600" y="4009533"/>
                <a:ext cx="1031400" cy="11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84" name="Encre 13383"/>
              <p14:cNvContentPartPr/>
              <p14:nvPr/>
            </p14:nvContentPartPr>
            <p14:xfrm>
              <a:off x="5828440" y="2107853"/>
              <a:ext cx="1329480" cy="1251160"/>
            </p14:xfrm>
          </p:contentPart>
        </mc:Choice>
        <mc:Fallback>
          <p:pic>
            <p:nvPicPr>
              <p:cNvPr id="13384" name="Encre 1338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5840" y="2095251"/>
                <a:ext cx="1354320" cy="1281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97" name="Encre 13396"/>
              <p14:cNvContentPartPr/>
              <p14:nvPr/>
            </p14:nvContentPartPr>
            <p14:xfrm>
              <a:off x="5850400" y="4272333"/>
              <a:ext cx="1065240" cy="391400"/>
            </p14:xfrm>
          </p:contentPart>
        </mc:Choice>
        <mc:Fallback>
          <p:pic>
            <p:nvPicPr>
              <p:cNvPr id="13397" name="Encre 1339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7804" y="4254313"/>
                <a:ext cx="1090072" cy="421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416" name="Encre 13415"/>
              <p14:cNvContentPartPr/>
              <p14:nvPr/>
            </p14:nvContentPartPr>
            <p14:xfrm>
              <a:off x="8446360" y="2925933"/>
              <a:ext cx="2112120" cy="582840"/>
            </p14:xfrm>
          </p:contentPart>
        </mc:Choice>
        <mc:Fallback>
          <p:pic>
            <p:nvPicPr>
              <p:cNvPr id="13416" name="Encre 134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3762" y="2913333"/>
                <a:ext cx="2136956" cy="6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31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FE7ED4D-59E6-4DFC-8C56-097C33607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19"/>
              </p:ext>
            </p:extLst>
          </p:nvPr>
        </p:nvGraphicFramePr>
        <p:xfrm>
          <a:off x="914400" y="3733801"/>
          <a:ext cx="4660106" cy="914400"/>
        </p:xfrm>
        <a:graphic>
          <a:graphicData uri="http://schemas.openxmlformats.org/drawingml/2006/table">
            <a:tbl>
              <a:tblPr/>
              <a:tblGrid>
                <a:gridCol w="4660106">
                  <a:extLst>
                    <a:ext uri="{9D8B030D-6E8A-4147-A177-3AD203B41FA5}">
                      <a16:colId xmlns:a16="http://schemas.microsoft.com/office/drawing/2014/main" val="9260579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br>
                        <a:rPr lang="fr-CA" dirty="0">
                          <a:effectLst/>
                        </a:rPr>
                      </a:br>
                      <a:r>
                        <a:rPr lang="fr-CA" sz="3600" dirty="0">
                          <a:effectLst/>
                        </a:rPr>
                        <a:t>p.253 #8, 10 à 12</a:t>
                      </a:r>
                      <a:endParaRPr lang="fr-CA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31952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8"/>
          <a:stretch/>
        </p:blipFill>
        <p:spPr bwMode="auto">
          <a:xfrm>
            <a:off x="1524001" y="1752601"/>
            <a:ext cx="9051261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2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EXTRA…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87286"/>
            <a:ext cx="7704667" cy="1371601"/>
          </a:xfrm>
        </p:spPr>
        <p:txBody>
          <a:bodyPr>
            <a:normAutofit/>
          </a:bodyPr>
          <a:lstStyle/>
          <a:p>
            <a:r>
              <a:rPr lang="fr-CA" dirty="0"/>
              <a:t>Vitesse </a:t>
            </a:r>
            <a:r>
              <a:rPr lang="fr-CA" dirty="0">
                <a:sym typeface="Wingdings" panose="05000000000000000000" pitchFamily="2" charset="2"/>
              </a:rPr>
              <a:t> La pente du graphique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6067" y="1239747"/>
            <a:ext cx="7704667" cy="1199216"/>
          </a:xfrm>
        </p:spPr>
        <p:txBody>
          <a:bodyPr/>
          <a:lstStyle/>
          <a:p>
            <a:r>
              <a:rPr lang="fr-CA" dirty="0"/>
              <a:t>La vitesse en fonction de différentes substances peut être différente.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0"/>
          <a:stretch/>
        </p:blipFill>
        <p:spPr bwMode="auto">
          <a:xfrm>
            <a:off x="4267201" y="1844610"/>
            <a:ext cx="5210967" cy="44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7602960" y="2921040"/>
            <a:ext cx="116280" cy="218880"/>
          </a:xfrm>
          <a:prstGeom prst="ellipse">
            <a:avLst/>
          </a:prstGeom>
          <a:noFill/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Encre 41"/>
              <p14:cNvContentPartPr/>
              <p14:nvPr/>
            </p14:nvContentPartPr>
            <p14:xfrm>
              <a:off x="5188876" y="2736038"/>
              <a:ext cx="3473640" cy="2883960"/>
            </p14:xfrm>
          </p:contentPart>
        </mc:Choice>
        <mc:Fallback>
          <p:pic>
            <p:nvPicPr>
              <p:cNvPr id="42" name="Encre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0878" y="2718045"/>
                <a:ext cx="3509276" cy="29195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8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73" y="435301"/>
            <a:ext cx="7704667" cy="613302"/>
          </a:xfrm>
        </p:spPr>
        <p:txBody>
          <a:bodyPr>
            <a:normAutofit fontScale="90000"/>
          </a:bodyPr>
          <a:lstStyle/>
          <a:p>
            <a:r>
              <a:rPr lang="fr-CA" dirty="0"/>
              <a:t>En commun? Différent?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1234487"/>
            <a:ext cx="446851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20987" y="6721476"/>
            <a:ext cx="57044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2" name="Picture 4" descr="https://upload.wikimedia.org/wikipedia/commons/thumb/8/8a/Midsummer_bonfire_closeup.jpg/200px-Midsummer_bonfire_close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40" y="1234487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63207" y="4520906"/>
            <a:ext cx="8534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Réactions d’oxydation</a:t>
            </a:r>
          </a:p>
          <a:p>
            <a:pPr lvl="1"/>
            <a:r>
              <a:rPr lang="fr-CA" dirty="0"/>
              <a:t>Le métal qui rouille </a:t>
            </a:r>
            <a:r>
              <a:rPr lang="fr-CA" dirty="0">
                <a:sym typeface="Wingdings" panose="05000000000000000000" pitchFamily="2" charset="2"/>
              </a:rPr>
              <a:t></a:t>
            </a:r>
            <a:r>
              <a:rPr lang="fr-CA" dirty="0"/>
              <a:t> vitesse lente</a:t>
            </a:r>
          </a:p>
          <a:p>
            <a:pPr lvl="1"/>
            <a:r>
              <a:rPr lang="fr-CA" dirty="0"/>
              <a:t>Feu </a:t>
            </a:r>
            <a:r>
              <a:rPr lang="fr-CA" dirty="0">
                <a:sym typeface="Wingdings" panose="05000000000000000000" pitchFamily="2" charset="2"/>
              </a:rPr>
              <a:t></a:t>
            </a:r>
            <a:r>
              <a:rPr lang="fr-CA" dirty="0"/>
              <a:t> vitesse rapide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75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248429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fr-CA" dirty="0"/>
              <a:t>Réaction d’oxydoréduction (enrichissement)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92217" y="1289984"/>
            <a:ext cx="7704667" cy="3332816"/>
          </a:xfrm>
        </p:spPr>
        <p:txBody>
          <a:bodyPr/>
          <a:lstStyle/>
          <a:p>
            <a:r>
              <a:rPr lang="fr-FR" dirty="0"/>
              <a:t>Une </a:t>
            </a:r>
            <a:r>
              <a:rPr lang="fr-FR" b="1" dirty="0"/>
              <a:t>réaction d'oxydoréduction</a:t>
            </a:r>
            <a:r>
              <a:rPr lang="fr-FR" dirty="0"/>
              <a:t> ou </a:t>
            </a:r>
            <a:r>
              <a:rPr lang="fr-FR" b="1" dirty="0"/>
              <a:t>réaction redox</a:t>
            </a:r>
            <a:r>
              <a:rPr lang="fr-FR" dirty="0"/>
              <a:t> est une </a:t>
            </a:r>
            <a:r>
              <a:rPr lang="fr-FR" dirty="0">
                <a:hlinkClick r:id="rId3" tooltip="Réaction chimique"/>
              </a:rPr>
              <a:t>réaction chimique</a:t>
            </a:r>
            <a:r>
              <a:rPr lang="fr-FR" dirty="0"/>
              <a:t> au cours de laquelle se produit un échange d'</a:t>
            </a:r>
            <a:r>
              <a:rPr lang="fr-FR" dirty="0">
                <a:hlinkClick r:id="rId4" tooltip="Électron"/>
              </a:rPr>
              <a:t>électrons</a:t>
            </a:r>
            <a:r>
              <a:rPr lang="fr-FR" dirty="0"/>
              <a:t>. L'espèce chimique qui capte les électrons est appelée « </a:t>
            </a:r>
            <a:r>
              <a:rPr lang="fr-FR" dirty="0">
                <a:hlinkClick r:id="rId5" tooltip="Oxydant"/>
              </a:rPr>
              <a:t>oxydant</a:t>
            </a:r>
            <a:r>
              <a:rPr lang="fr-FR" dirty="0"/>
              <a:t> » ; celle qui les cède, « </a:t>
            </a:r>
            <a:r>
              <a:rPr lang="fr-FR" dirty="0">
                <a:hlinkClick r:id="rId6" tooltip="Réducteur (chimie)"/>
              </a:rPr>
              <a:t>réducteur</a:t>
            </a:r>
            <a:r>
              <a:rPr lang="fr-FR" dirty="0"/>
              <a:t> ».</a:t>
            </a:r>
          </a:p>
          <a:p>
            <a:pPr lvl="1"/>
            <a:r>
              <a:rPr lang="fr-CA" dirty="0">
                <a:hlinkClick r:id="rId7"/>
              </a:rPr>
              <a:t>https://fr.wikipedia.org/wiki/Réaction_d%27oxydoréduction</a:t>
            </a:r>
            <a:r>
              <a:rPr lang="fr-CA" dirty="0"/>
              <a:t> </a:t>
            </a:r>
          </a:p>
          <a:p>
            <a:r>
              <a:rPr lang="fr-CA" dirty="0"/>
              <a:t>Antioxydant dans les aliments captent les radicaux libres et limitent le stress oxydatif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101" name="Picture 5" descr="C:\Users\Dave\Dropbox\School Stuff\CSA\ox_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622800"/>
            <a:ext cx="2278435" cy="1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17793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80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Calcul différentiel (enrichissement)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http://www.md.ucl.ac.be/tutorial/tutorial/didacphys/rappels/math/derivees.html</a:t>
            </a:r>
            <a:r>
              <a:rPr lang="fr-CA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209801"/>
            <a:ext cx="75057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8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Calcul différentiel (enrichissement)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http://www.md.ucl.ac.be/tutorial/tutorial/didacphys/rappels/math/derivees.html</a:t>
            </a:r>
            <a:r>
              <a:rPr lang="fr-CA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 descr="derivee - differenti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2273300"/>
            <a:ext cx="74961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1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97" y="197725"/>
            <a:ext cx="7704667" cy="640474"/>
          </a:xfrm>
        </p:spPr>
        <p:txBody>
          <a:bodyPr>
            <a:normAutofit fontScale="90000"/>
          </a:bodyPr>
          <a:lstStyle/>
          <a:p>
            <a:r>
              <a:rPr lang="fr-CA" dirty="0"/>
              <a:t>Vitesse de réaction (p.245)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2940" y="4760400"/>
            <a:ext cx="7704667" cy="1303134"/>
          </a:xfrm>
        </p:spPr>
        <p:txBody>
          <a:bodyPr>
            <a:normAutofit lnSpcReduction="10000"/>
          </a:bodyPr>
          <a:lstStyle/>
          <a:p>
            <a:r>
              <a:rPr lang="fr-CA" dirty="0"/>
              <a:t>Par convention, les vitesses de réaction sont toujours positives. </a:t>
            </a:r>
          </a:p>
          <a:p>
            <a:r>
              <a:rPr lang="fr-CA" dirty="0"/>
              <a:t>Même chose pour vitesse en fonction de réactif 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4096" y="6153499"/>
            <a:ext cx="57044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048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7383"/>
            <a:ext cx="79533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Encre 10"/>
              <p14:cNvContentPartPr/>
              <p14:nvPr/>
            </p14:nvContentPartPr>
            <p14:xfrm>
              <a:off x="6248259" y="2608165"/>
              <a:ext cx="36360" cy="67284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5659" y="2595605"/>
                <a:ext cx="61200" cy="697601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riangle isocèle 13"/>
          <p:cNvSpPr/>
          <p:nvPr/>
        </p:nvSpPr>
        <p:spPr>
          <a:xfrm>
            <a:off x="6406779" y="2684485"/>
            <a:ext cx="112320" cy="146880"/>
          </a:xfrm>
          <a:prstGeom prst="triangle">
            <a:avLst/>
          </a:prstGeom>
          <a:noFill/>
          <a:ln w="25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6" name="Encre 45"/>
              <p14:cNvContentPartPr/>
              <p14:nvPr/>
            </p14:nvContentPartPr>
            <p14:xfrm>
              <a:off x="5915619" y="2590885"/>
              <a:ext cx="1985760" cy="354960"/>
            </p14:xfrm>
          </p:contentPart>
        </mc:Choice>
        <mc:Fallback>
          <p:pic>
            <p:nvPicPr>
              <p:cNvPr id="46" name="Encre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3019" y="2578285"/>
                <a:ext cx="20106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Encre 47"/>
              <p14:cNvContentPartPr/>
              <p14:nvPr/>
            </p14:nvContentPartPr>
            <p14:xfrm>
              <a:off x="6388299" y="2926045"/>
              <a:ext cx="1463400" cy="39960"/>
            </p14:xfrm>
          </p:contentPart>
        </mc:Choice>
        <mc:Fallback>
          <p:pic>
            <p:nvPicPr>
              <p:cNvPr id="48" name="Encre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5696" y="2913557"/>
                <a:ext cx="1488246" cy="6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Encre 49"/>
              <p14:cNvContentPartPr/>
              <p14:nvPr/>
            </p14:nvContentPartPr>
            <p14:xfrm>
              <a:off x="6895899" y="3030445"/>
              <a:ext cx="227880" cy="190440"/>
            </p14:xfrm>
          </p:contentPart>
        </mc:Choice>
        <mc:Fallback>
          <p:pic>
            <p:nvPicPr>
              <p:cNvPr id="50" name="Encre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3299" y="3017845"/>
                <a:ext cx="252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" name="Encre 53"/>
              <p14:cNvContentPartPr/>
              <p14:nvPr/>
            </p14:nvContentPartPr>
            <p14:xfrm>
              <a:off x="7919739" y="2615725"/>
              <a:ext cx="44280" cy="588960"/>
            </p14:xfrm>
          </p:contentPart>
        </mc:Choice>
        <mc:Fallback>
          <p:pic>
            <p:nvPicPr>
              <p:cNvPr id="54" name="Encre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7139" y="2603133"/>
                <a:ext cx="69120" cy="6137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32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704667" cy="685799"/>
          </a:xfrm>
        </p:spPr>
        <p:txBody>
          <a:bodyPr>
            <a:normAutofit fontScale="90000"/>
          </a:bodyPr>
          <a:lstStyle/>
          <a:p>
            <a:r>
              <a:rPr lang="fr-CA" dirty="0"/>
              <a:t>Mesurer la vitesse de réaction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799" y="1371598"/>
            <a:ext cx="7704667" cy="5161616"/>
          </a:xfrm>
        </p:spPr>
        <p:txBody>
          <a:bodyPr>
            <a:normAutofit fontScale="92500" lnSpcReduction="20000"/>
          </a:bodyPr>
          <a:lstStyle/>
          <a:p>
            <a:r>
              <a:rPr lang="fr-CA" sz="3400" dirty="0"/>
              <a:t>Il y a plusieurs façons…</a:t>
            </a:r>
          </a:p>
          <a:p>
            <a:r>
              <a:rPr lang="fr-CA" sz="3400" dirty="0"/>
              <a:t>Exemple d’un sprinteur (m/s) ou d’une voiture (km/h)</a:t>
            </a:r>
          </a:p>
          <a:p>
            <a:endParaRPr lang="fr-CA" sz="3400" dirty="0"/>
          </a:p>
          <a:p>
            <a:r>
              <a:rPr lang="fr-CA" sz="3400" dirty="0"/>
              <a:t>En chimie, on va plutôt mesurer:</a:t>
            </a:r>
          </a:p>
          <a:p>
            <a:pPr lvl="1"/>
            <a:r>
              <a:rPr lang="fr-CA" sz="2600" dirty="0"/>
              <a:t>m - Masse (g)</a:t>
            </a:r>
          </a:p>
          <a:p>
            <a:pPr lvl="1"/>
            <a:r>
              <a:rPr lang="fr-CA" sz="2600" dirty="0"/>
              <a:t>n - Nombre de particules (mol)</a:t>
            </a:r>
          </a:p>
          <a:p>
            <a:pPr lvl="1"/>
            <a:r>
              <a:rPr lang="fr-CA" sz="2600" dirty="0"/>
              <a:t>V - Volume (</a:t>
            </a:r>
            <a:r>
              <a:rPr lang="fr-CA" sz="2600" dirty="0" err="1"/>
              <a:t>mL</a:t>
            </a:r>
            <a:r>
              <a:rPr lang="fr-CA" sz="2600" dirty="0"/>
              <a:t> ou L)				 /  </a:t>
            </a:r>
            <a:r>
              <a:rPr lang="fr-CA" sz="2600" dirty="0">
                <a:latin typeface="Calibri" panose="020F0502020204030204" pitchFamily="34" charset="0"/>
                <a:cs typeface="Calibri" panose="020F0502020204030204" pitchFamily="34" charset="0"/>
              </a:rPr>
              <a:t>ΔT - temps</a:t>
            </a:r>
            <a:r>
              <a:rPr lang="fr-CA" sz="2600" dirty="0"/>
              <a:t> (s)</a:t>
            </a:r>
          </a:p>
          <a:p>
            <a:pPr lvl="1"/>
            <a:r>
              <a:rPr lang="fr-CA" sz="2600" dirty="0"/>
              <a:t>P- Pression (kPa)</a:t>
            </a:r>
          </a:p>
          <a:p>
            <a:pPr lvl="1"/>
            <a:r>
              <a:rPr lang="fr-CA" sz="2600" dirty="0"/>
              <a:t>C - Concentration (en mol/L)</a:t>
            </a:r>
          </a:p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ccolade fermante 4"/>
          <p:cNvSpPr/>
          <p:nvPr/>
        </p:nvSpPr>
        <p:spPr>
          <a:xfrm>
            <a:off x="4961466" y="3857296"/>
            <a:ext cx="457200" cy="2298173"/>
          </a:xfrm>
          <a:prstGeom prst="rightBrace">
            <a:avLst>
              <a:gd name="adj1" fmla="val 8333"/>
              <a:gd name="adj2" fmla="val 48628"/>
            </a:avLst>
          </a:prstGeom>
          <a:ln w="539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76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8597"/>
            <a:ext cx="7704667" cy="685799"/>
          </a:xfrm>
        </p:spPr>
        <p:txBody>
          <a:bodyPr>
            <a:normAutofit fontScale="90000"/>
          </a:bodyPr>
          <a:lstStyle/>
          <a:p>
            <a:r>
              <a:rPr lang="fr-CA" dirty="0"/>
              <a:t>Concentration molaire (révision)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74395"/>
                <a:ext cx="7704667" cy="4856816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La masse (m) peut être transformée en mole en utilisant la masse molaire ou n = m * M</a:t>
                </a:r>
              </a:p>
              <a:p>
                <a:r>
                  <a:rPr lang="fr-CA" dirty="0"/>
                  <a:t>La concentration molaire (molarité) d’une substance est égal au nombre de moles par L de solvant.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  <m:r>
                          <a:rPr lang="fr-CA" b="0" i="1" smtClean="0">
                            <a:latin typeface="Cambria Math"/>
                          </a:rPr>
                          <m:t> [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 [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fr-CA" dirty="0"/>
              </a:p>
              <a:p>
                <a:r>
                  <a:rPr lang="fr-CA" dirty="0"/>
                  <a:t>La notation avec parenthèses en crochet signifie concentration molaire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HCl</a:t>
                </a:r>
                <a:r>
                  <a:rPr lang="en-US" dirty="0"/>
                  <a:t>] = 12 </a:t>
                </a:r>
                <a:r>
                  <a:rPr lang="en-US" dirty="0" err="1"/>
                  <a:t>mol</a:t>
                </a:r>
                <a:r>
                  <a:rPr lang="en-US" dirty="0"/>
                  <a:t> / L = 12  M</a:t>
                </a:r>
              </a:p>
              <a:p>
                <a:r>
                  <a:rPr lang="en-US" dirty="0"/>
                  <a:t>M : </a:t>
                </a:r>
                <a:r>
                  <a:rPr lang="en-US" dirty="0" err="1"/>
                  <a:t>mol</a:t>
                </a:r>
                <a:r>
                  <a:rPr lang="en-US" dirty="0"/>
                  <a:t> / L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74395"/>
                <a:ext cx="7704667" cy="4856816"/>
              </a:xfrm>
              <a:blipFill>
                <a:blip r:embed="rId2"/>
                <a:stretch>
                  <a:fillRect l="-20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5504" y="343232"/>
            <a:ext cx="1829384" cy="561727"/>
          </a:xfrm>
        </p:spPr>
        <p:txBody>
          <a:bodyPr>
            <a:normAutofit fontScale="90000"/>
          </a:bodyPr>
          <a:lstStyle/>
          <a:p>
            <a:r>
              <a:rPr lang="fr-CA" dirty="0"/>
              <a:t>(p.245)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946274"/>
            <a:ext cx="4877643" cy="55465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Encre 10"/>
              <p14:cNvContentPartPr/>
              <p14:nvPr/>
            </p14:nvContentPartPr>
            <p14:xfrm>
              <a:off x="1134436" y="2364472"/>
              <a:ext cx="610920" cy="395172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836" y="2351872"/>
                <a:ext cx="635760" cy="39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Encre 41"/>
              <p14:cNvContentPartPr/>
              <p14:nvPr/>
            </p14:nvContentPartPr>
            <p14:xfrm>
              <a:off x="3333316" y="4114432"/>
              <a:ext cx="3336480" cy="2226240"/>
            </p14:xfrm>
          </p:contentPart>
        </mc:Choice>
        <mc:Fallback>
          <p:pic>
            <p:nvPicPr>
              <p:cNvPr id="42" name="Encre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0719" y="4101832"/>
                <a:ext cx="3361315" cy="22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2" name="Encre 61"/>
              <p14:cNvContentPartPr/>
              <p14:nvPr/>
            </p14:nvContentPartPr>
            <p14:xfrm>
              <a:off x="2213356" y="4390192"/>
              <a:ext cx="1712880" cy="81360"/>
            </p14:xfrm>
          </p:contentPart>
        </mc:Choice>
        <mc:Fallback>
          <p:pic>
            <p:nvPicPr>
              <p:cNvPr id="62" name="Encre 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1416" y="4248696"/>
                <a:ext cx="1856399" cy="363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3" name="Encre 62"/>
              <p14:cNvContentPartPr/>
              <p14:nvPr/>
            </p14:nvContentPartPr>
            <p14:xfrm>
              <a:off x="389236" y="4446352"/>
              <a:ext cx="888840" cy="41760"/>
            </p14:xfrm>
          </p:contentPart>
        </mc:Choice>
        <mc:Fallback>
          <p:pic>
            <p:nvPicPr>
              <p:cNvPr id="63" name="Encre 6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294" y="4305982"/>
                <a:ext cx="1032364" cy="32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4" name="Encre 63"/>
              <p14:cNvContentPartPr/>
              <p14:nvPr/>
            </p14:nvContentPartPr>
            <p14:xfrm>
              <a:off x="2326036" y="6112792"/>
              <a:ext cx="1614960" cy="36000"/>
            </p14:xfrm>
          </p:contentPart>
        </mc:Choice>
        <mc:Fallback>
          <p:pic>
            <p:nvPicPr>
              <p:cNvPr id="64" name="Encre 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4084" y="5967337"/>
                <a:ext cx="1758504" cy="326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5" name="Encre 64"/>
              <p14:cNvContentPartPr/>
              <p14:nvPr/>
            </p14:nvContentPartPr>
            <p14:xfrm>
              <a:off x="407596" y="6131152"/>
              <a:ext cx="882360" cy="38160"/>
            </p14:xfrm>
          </p:contentPart>
        </mc:Choice>
        <mc:Fallback>
          <p:pic>
            <p:nvPicPr>
              <p:cNvPr id="65" name="Encre 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596" y="5991115"/>
                <a:ext cx="1026000" cy="31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4" name="Encre 123"/>
              <p14:cNvContentPartPr/>
              <p14:nvPr/>
            </p14:nvContentPartPr>
            <p14:xfrm>
              <a:off x="2310196" y="5637592"/>
              <a:ext cx="1049400" cy="28440"/>
            </p14:xfrm>
          </p:contentPart>
        </mc:Choice>
        <mc:Fallback>
          <p:pic>
            <p:nvPicPr>
              <p:cNvPr id="124" name="Encre 1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8196" y="5493592"/>
                <a:ext cx="1193040" cy="31608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ZoneTexte 124"/>
          <p:cNvSpPr txBox="1"/>
          <p:nvPr/>
        </p:nvSpPr>
        <p:spPr>
          <a:xfrm>
            <a:off x="5153858" y="1754072"/>
            <a:ext cx="3943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! Être capable de sélectionner la bonne méthode / formule pour déterminer la vitesse de réaction </a:t>
            </a:r>
            <a:r>
              <a:rPr lang="fr-CA" sz="2400" b="1" u="sng" dirty="0"/>
              <a:t>selon l’état de la substance chimique.</a:t>
            </a:r>
          </a:p>
        </p:txBody>
      </p:sp>
    </p:spTree>
    <p:extLst>
      <p:ext uri="{BB962C8B-B14F-4D97-AF65-F5344CB8AC3E}">
        <p14:creationId xmlns:p14="http://schemas.microsoft.com/office/powerpoint/2010/main" val="21664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00990" y="3195636"/>
            <a:ext cx="10272889" cy="3332816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3437"/>
            <a:ext cx="8734425" cy="51911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532467" cy="457199"/>
          </a:xfrm>
        </p:spPr>
        <p:txBody>
          <a:bodyPr>
            <a:normAutofit fontScale="90000"/>
          </a:bodyPr>
          <a:lstStyle/>
          <a:p>
            <a:r>
              <a:rPr lang="fr-CA" dirty="0"/>
              <a:t>(p.246)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/>
              <p14:cNvContentPartPr/>
              <p14:nvPr/>
            </p14:nvContentPartPr>
            <p14:xfrm>
              <a:off x="7047054" y="1716314"/>
              <a:ext cx="1086120" cy="43560"/>
            </p14:xfrm>
          </p:contentPart>
        </mc:Choice>
        <mc:Fallback>
          <p:pic>
            <p:nvPicPr>
              <p:cNvPr id="6" name="Encre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5078" y="1571114"/>
                <a:ext cx="1229712" cy="33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/>
              <p14:cNvContentPartPr/>
              <p14:nvPr/>
            </p14:nvContentPartPr>
            <p14:xfrm>
              <a:off x="7004214" y="1997114"/>
              <a:ext cx="803880" cy="2124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2182" y="1848061"/>
                <a:ext cx="947584" cy="318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cre 7"/>
              <p14:cNvContentPartPr/>
              <p14:nvPr/>
            </p14:nvContentPartPr>
            <p14:xfrm>
              <a:off x="7068654" y="2205554"/>
              <a:ext cx="1382760" cy="49680"/>
            </p14:xfrm>
          </p:contentPart>
        </mc:Choice>
        <mc:Fallback>
          <p:pic>
            <p:nvPicPr>
              <p:cNvPr id="8" name="Encre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6673" y="2069444"/>
                <a:ext cx="1526363" cy="321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Encre 8"/>
              <p14:cNvContentPartPr/>
              <p14:nvPr/>
            </p14:nvContentPartPr>
            <p14:xfrm>
              <a:off x="4857894" y="1470074"/>
              <a:ext cx="884520" cy="38880"/>
            </p14:xfrm>
          </p:contentPart>
        </mc:Choice>
        <mc:Fallback>
          <p:pic>
            <p:nvPicPr>
              <p:cNvPr id="9" name="Encre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5953" y="1326074"/>
                <a:ext cx="1028043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Encre 9"/>
              <p14:cNvContentPartPr/>
              <p14:nvPr/>
            </p14:nvContentPartPr>
            <p14:xfrm>
              <a:off x="7251534" y="2631074"/>
              <a:ext cx="144720" cy="34560"/>
            </p14:xfrm>
          </p:contentPart>
        </mc:Choice>
        <mc:Fallback>
          <p:pic>
            <p:nvPicPr>
              <p:cNvPr id="10" name="Encre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9354" y="2485558"/>
                <a:ext cx="288718" cy="325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Encre 10"/>
              <p14:cNvContentPartPr/>
              <p14:nvPr/>
            </p14:nvContentPartPr>
            <p14:xfrm>
              <a:off x="7244694" y="2583554"/>
              <a:ext cx="176040" cy="3996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72694" y="2440840"/>
                <a:ext cx="319680" cy="32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Encre 11"/>
              <p14:cNvContentPartPr/>
              <p14:nvPr/>
            </p14:nvContentPartPr>
            <p14:xfrm>
              <a:off x="8096814" y="3294554"/>
              <a:ext cx="141840" cy="61200"/>
            </p14:xfrm>
          </p:contentPart>
        </mc:Choice>
        <mc:Fallback>
          <p:pic>
            <p:nvPicPr>
              <p:cNvPr id="12" name="Encre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4814" y="3149702"/>
                <a:ext cx="285480" cy="35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Encre 12"/>
              <p14:cNvContentPartPr/>
              <p14:nvPr/>
            </p14:nvContentPartPr>
            <p14:xfrm>
              <a:off x="7173414" y="3312194"/>
              <a:ext cx="207360" cy="35640"/>
            </p14:xfrm>
          </p:contentPart>
        </mc:Choice>
        <mc:Fallback>
          <p:pic>
            <p:nvPicPr>
              <p:cNvPr id="13" name="Encre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1414" y="3168194"/>
                <a:ext cx="3510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Encre 13"/>
              <p14:cNvContentPartPr/>
              <p14:nvPr/>
            </p14:nvContentPartPr>
            <p14:xfrm>
              <a:off x="7479774" y="4008794"/>
              <a:ext cx="159120" cy="24120"/>
            </p14:xfrm>
          </p:contentPart>
        </mc:Choice>
        <mc:Fallback>
          <p:pic>
            <p:nvPicPr>
              <p:cNvPr id="14" name="Encre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07937" y="3864794"/>
                <a:ext cx="302436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Encre 14"/>
              <p14:cNvContentPartPr/>
              <p14:nvPr/>
            </p14:nvContentPartPr>
            <p14:xfrm>
              <a:off x="7476534" y="5440154"/>
              <a:ext cx="195120" cy="29160"/>
            </p14:xfrm>
          </p:contentPart>
        </mc:Choice>
        <mc:Fallback>
          <p:pic>
            <p:nvPicPr>
              <p:cNvPr id="15" name="Encre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04667" y="5296154"/>
                <a:ext cx="338495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Encre 15"/>
              <p14:cNvContentPartPr/>
              <p14:nvPr/>
            </p14:nvContentPartPr>
            <p14:xfrm>
              <a:off x="7755174" y="4704314"/>
              <a:ext cx="167040" cy="32040"/>
            </p14:xfrm>
          </p:contentPart>
        </mc:Choice>
        <mc:Fallback>
          <p:pic>
            <p:nvPicPr>
              <p:cNvPr id="16" name="Encre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174" y="4560314"/>
                <a:ext cx="31068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2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 p. 255 #6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2675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cre 3"/>
              <p14:cNvContentPartPr/>
              <p14:nvPr/>
            </p14:nvContentPartPr>
            <p14:xfrm>
              <a:off x="3756502" y="2344838"/>
              <a:ext cx="674280" cy="36360"/>
            </p14:xfrm>
          </p:contentPart>
        </mc:Choice>
        <mc:Fallback>
          <p:pic>
            <p:nvPicPr>
              <p:cNvPr id="4" name="Encr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4464" y="2204992"/>
                <a:ext cx="817997" cy="315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Encre 4"/>
              <p14:cNvContentPartPr/>
              <p14:nvPr/>
            </p14:nvContentPartPr>
            <p14:xfrm>
              <a:off x="6075622" y="2298758"/>
              <a:ext cx="642960" cy="49680"/>
            </p14:xfrm>
          </p:contentPart>
        </mc:Choice>
        <mc:Fallback>
          <p:pic>
            <p:nvPicPr>
              <p:cNvPr id="5" name="Encre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3217" y="2152640"/>
                <a:ext cx="787409" cy="34155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Connecteur en arc 10"/>
          <p:cNvCxnSpPr/>
          <p:nvPr/>
        </p:nvCxnSpPr>
        <p:spPr>
          <a:xfrm rot="5400000" flipV="1">
            <a:off x="3550866" y="2845920"/>
            <a:ext cx="819720" cy="172440"/>
          </a:xfrm>
          <a:prstGeom prst="curvedConnector2">
            <a:avLst/>
          </a:prstGeom>
          <a:ln w="25200">
            <a:solidFill>
              <a:srgbClr val="316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Encre 15"/>
              <p14:cNvContentPartPr/>
              <p14:nvPr/>
            </p14:nvContentPartPr>
            <p14:xfrm>
              <a:off x="4127662" y="3021638"/>
              <a:ext cx="3870360" cy="836280"/>
            </p14:xfrm>
          </p:contentPart>
        </mc:Choice>
        <mc:Fallback>
          <p:pic>
            <p:nvPicPr>
              <p:cNvPr id="16" name="Encre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5062" y="3009043"/>
                <a:ext cx="3895200" cy="861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3" name="Encre 42"/>
              <p14:cNvContentPartPr/>
              <p14:nvPr/>
            </p14:nvContentPartPr>
            <p14:xfrm>
              <a:off x="912720" y="3052440"/>
              <a:ext cx="1506960" cy="733320"/>
            </p14:xfrm>
          </p:contentPart>
        </mc:Choice>
        <mc:Fallback>
          <p:pic>
            <p:nvPicPr>
              <p:cNvPr id="43" name="Encre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120" y="3039846"/>
                <a:ext cx="1531800" cy="75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Encre 51"/>
              <p14:cNvContentPartPr/>
              <p14:nvPr/>
            </p14:nvContentPartPr>
            <p14:xfrm>
              <a:off x="1841160" y="3427920"/>
              <a:ext cx="643320" cy="63000"/>
            </p14:xfrm>
          </p:contentPart>
        </mc:Choice>
        <mc:Fallback>
          <p:pic>
            <p:nvPicPr>
              <p:cNvPr id="52" name="Encre 5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8595" y="3415670"/>
                <a:ext cx="668091" cy="8715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Ellipse 58"/>
          <p:cNvSpPr/>
          <p:nvPr/>
        </p:nvSpPr>
        <p:spPr>
          <a:xfrm rot="2578200">
            <a:off x="2202126" y="3614242"/>
            <a:ext cx="30319" cy="56040"/>
          </a:xfrm>
          <a:prstGeom prst="ellipse">
            <a:avLst/>
          </a:prstGeom>
          <a:noFill/>
          <a:ln w="252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3165BB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3" name="Encre 62"/>
              <p14:cNvContentPartPr/>
              <p14:nvPr/>
            </p14:nvContentPartPr>
            <p14:xfrm>
              <a:off x="1752600" y="3103560"/>
              <a:ext cx="183240" cy="650880"/>
            </p14:xfrm>
          </p:contentPart>
        </mc:Choice>
        <mc:Fallback>
          <p:pic>
            <p:nvPicPr>
              <p:cNvPr id="63" name="Encre 6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0025" y="3090960"/>
                <a:ext cx="208031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45" name="Encre 6144"/>
              <p14:cNvContentPartPr/>
              <p14:nvPr/>
            </p14:nvContentPartPr>
            <p14:xfrm>
              <a:off x="2429760" y="3051000"/>
              <a:ext cx="209160" cy="777600"/>
            </p14:xfrm>
          </p:contentPart>
        </mc:Choice>
        <mc:Fallback>
          <p:pic>
            <p:nvPicPr>
              <p:cNvPr id="6145" name="Encre 61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17182" y="3038406"/>
                <a:ext cx="233957" cy="8024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7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4150" y="451808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 p. 255 #6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4408"/>
            <a:ext cx="7772400" cy="558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50241" y="6342246"/>
            <a:ext cx="57044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46884" y="2402892"/>
            <a:ext cx="1991880" cy="809280"/>
          </a:xfrm>
          <a:prstGeom prst="ellipse">
            <a:avLst/>
          </a:prstGeom>
          <a:noFill/>
          <a:ln w="252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Encre 10"/>
              <p14:cNvContentPartPr/>
              <p14:nvPr/>
            </p14:nvContentPartPr>
            <p14:xfrm>
              <a:off x="2220840" y="2494190"/>
              <a:ext cx="5551560" cy="85716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241" y="2481590"/>
                <a:ext cx="5576398" cy="882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Ellipse 13"/>
          <p:cNvSpPr/>
          <p:nvPr/>
        </p:nvSpPr>
        <p:spPr>
          <a:xfrm>
            <a:off x="3127964" y="2601432"/>
            <a:ext cx="100440" cy="199800"/>
          </a:xfrm>
          <a:prstGeom prst="ellipse">
            <a:avLst/>
          </a:prstGeom>
          <a:noFill/>
          <a:ln w="252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7" name="Encre 7176"/>
              <p14:cNvContentPartPr/>
              <p14:nvPr/>
            </p14:nvContentPartPr>
            <p14:xfrm>
              <a:off x="6281280" y="3974870"/>
              <a:ext cx="1062360" cy="635400"/>
            </p14:xfrm>
          </p:contentPart>
        </mc:Choice>
        <mc:Fallback>
          <p:pic>
            <p:nvPicPr>
              <p:cNvPr id="7177" name="Encre 71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280" y="3956880"/>
                <a:ext cx="1098000" cy="6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9" name="Encre 7178"/>
              <p14:cNvContentPartPr/>
              <p14:nvPr/>
            </p14:nvContentPartPr>
            <p14:xfrm>
              <a:off x="6782400" y="3633230"/>
              <a:ext cx="767520" cy="1211040"/>
            </p14:xfrm>
          </p:contentPart>
        </mc:Choice>
        <mc:Fallback>
          <p:pic>
            <p:nvPicPr>
              <p:cNvPr id="7179" name="Encre 717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4408" y="3615251"/>
                <a:ext cx="803143" cy="1246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81" name="Encre 7180"/>
              <p14:cNvContentPartPr/>
              <p14:nvPr/>
            </p14:nvContentPartPr>
            <p14:xfrm>
              <a:off x="5968440" y="3893510"/>
              <a:ext cx="1175040" cy="1090800"/>
            </p14:xfrm>
          </p:contentPart>
        </mc:Choice>
        <mc:Fallback>
          <p:pic>
            <p:nvPicPr>
              <p:cNvPr id="7181" name="Encre 71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0446" y="3875510"/>
                <a:ext cx="1210669" cy="11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4699</TotalTime>
  <Words>633</Words>
  <Application>Microsoft Office PowerPoint</Application>
  <PresentationFormat>Grand écran</PresentationFormat>
  <Paragraphs>83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Corbel</vt:lpstr>
      <vt:lpstr>Open Sans</vt:lpstr>
      <vt:lpstr>Parallaxe</vt:lpstr>
      <vt:lpstr>Chapitre 6: Vitesse de réaction</vt:lpstr>
      <vt:lpstr>En commun? Différent?</vt:lpstr>
      <vt:lpstr>Vitesse de réaction (p.245)</vt:lpstr>
      <vt:lpstr>Mesurer la vitesse de réaction</vt:lpstr>
      <vt:lpstr>Concentration molaire (révision)</vt:lpstr>
      <vt:lpstr>(p.245)</vt:lpstr>
      <vt:lpstr>(p.246)</vt:lpstr>
      <vt:lpstr>Exemple p. 255 #6</vt:lpstr>
      <vt:lpstr>Exemple p. 255 #6</vt:lpstr>
      <vt:lpstr>Exercices/Devoir:</vt:lpstr>
      <vt:lpstr>Cours 2 </vt:lpstr>
      <vt:lpstr>Vitesse générale d’une réaction  (p.250 et 251)</vt:lpstr>
      <vt:lpstr>Vitesse générale d’une réaction </vt:lpstr>
      <vt:lpstr>Vitesse générale d’une réaction  (p.250 et 251)</vt:lpstr>
      <vt:lpstr>Interprétation graphique (p.252)</vt:lpstr>
      <vt:lpstr>Vitesse instantanée (tangente) d’une courbe</vt:lpstr>
      <vt:lpstr>Exercices</vt:lpstr>
      <vt:lpstr>EXTRA…</vt:lpstr>
      <vt:lpstr>Vitesse  La pente du graphique</vt:lpstr>
      <vt:lpstr>Réaction d’oxydoréduction (enrichissement)</vt:lpstr>
      <vt:lpstr>Calcul différentiel (enrichissement)</vt:lpstr>
      <vt:lpstr>Calcul différentiel (enrichissement)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>Cayouette-Neves Maité</dc:creator>
  <cp:lastModifiedBy>Cayouette-Neves Maité</cp:lastModifiedBy>
  <cp:revision>139</cp:revision>
  <dcterms:created xsi:type="dcterms:W3CDTF">2006-08-16T00:00:00Z</dcterms:created>
  <dcterms:modified xsi:type="dcterms:W3CDTF">2021-01-13T21:29:32Z</dcterms:modified>
</cp:coreProperties>
</file>