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0.xml" ContentType="application/vnd.openxmlformats-officedocument.presentationml.tags+xml"/>
  <Override PartName="/ppt/tags/tag100.xml" ContentType="application/vnd.openxmlformats-officedocument.presentationml.tags+xml"/>
  <Override PartName="/ppt/tags/tag120.xml" ContentType="application/vnd.openxmlformats-officedocument.presentationml.tags+xml"/>
  <Override PartName="/ppt/tags/tag160.xml" ContentType="application/vnd.openxmlformats-officedocument.presentationml.tags+xml"/>
  <Override PartName="/ppt/tags/tag180.xml" ContentType="application/vnd.openxmlformats-officedocument.presentationml.tags+xml"/>
  <Override PartName="/ppt/tags/tag2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661" r:id="rId2"/>
  </p:sldMasterIdLst>
  <p:notesMasterIdLst>
    <p:notesMasterId r:id="rId17"/>
  </p:notesMasterIdLst>
  <p:sldIdLst>
    <p:sldId id="256" r:id="rId3"/>
    <p:sldId id="469" r:id="rId4"/>
    <p:sldId id="470" r:id="rId5"/>
    <p:sldId id="464" r:id="rId6"/>
    <p:sldId id="468" r:id="rId7"/>
    <p:sldId id="471" r:id="rId8"/>
    <p:sldId id="465" r:id="rId9"/>
    <p:sldId id="462" r:id="rId10"/>
    <p:sldId id="467" r:id="rId11"/>
    <p:sldId id="475" r:id="rId12"/>
    <p:sldId id="480" r:id="rId13"/>
    <p:sldId id="481" r:id="rId14"/>
    <p:sldId id="466" r:id="rId15"/>
    <p:sldId id="414" r:id="rId16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7D488D8-008D-4037-A436-6E80ED312CB6}">
          <p14:sldIdLst>
            <p14:sldId id="256"/>
          </p14:sldIdLst>
        </p14:section>
        <p14:section name="Définition" id="{D38947B6-DFEC-4B2B-8BCC-62E7863A725C}">
          <p14:sldIdLst>
            <p14:sldId id="469"/>
            <p14:sldId id="470"/>
          </p14:sldIdLst>
        </p14:section>
        <p14:section name="Équation" id="{3A7CBC50-0174-4FBF-99BC-7435053A727E}">
          <p14:sldIdLst>
            <p14:sldId id="464"/>
            <p14:sldId id="468"/>
          </p14:sldIdLst>
        </p14:section>
        <p14:section name="Constante R" id="{654AEB37-DC2E-4B33-8C89-7AB719D78BE1}">
          <p14:sldIdLst>
            <p14:sldId id="471"/>
            <p14:sldId id="465"/>
          </p14:sldIdLst>
        </p14:section>
        <p14:section name="Exemples" id="{F97AC7E3-CB57-4843-B7D1-8D309B392CB8}">
          <p14:sldIdLst>
            <p14:sldId id="462"/>
            <p14:sldId id="467"/>
            <p14:sldId id="475"/>
          </p14:sldIdLst>
        </p14:section>
        <p14:section name="TPN et TAPN" id="{8F7BAC4B-2D15-41B2-8A27-86CB86EC95FE}">
          <p14:sldIdLst>
            <p14:sldId id="480"/>
            <p14:sldId id="481"/>
            <p14:sldId id="466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63787-0093-4351-A540-D94A27646D7F}" v="368" dt="2020-10-04T16:00:59.149"/>
    <p1510:client id="{F3048FCE-27EE-4572-9F02-06CE9ADD0206}" v="2" dt="2020-10-04T13:42:5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45F63787-0093-4351-A540-D94A27646D7F}"/>
    <pc:docChg chg="undo custSel addSld delSld modSld sldOrd addMainMaster addSection delSection modSection">
      <pc:chgData name="Lavoie Stéphanie" userId="03bcf5a2-8418-45e3-87eb-159b607e2fdb" providerId="ADAL" clId="{45F63787-0093-4351-A540-D94A27646D7F}" dt="2020-10-04T16:43:14.626" v="1433" actId="17851"/>
      <pc:docMkLst>
        <pc:docMk/>
      </pc:docMkLst>
      <pc:sldChg chg="add del modNotes">
        <pc:chgData name="Lavoie Stéphanie" userId="03bcf5a2-8418-45e3-87eb-159b607e2fdb" providerId="ADAL" clId="{45F63787-0093-4351-A540-D94A27646D7F}" dt="2020-10-04T15:48:40.442" v="1097" actId="47"/>
        <pc:sldMkLst>
          <pc:docMk/>
          <pc:sldMk cId="0" sldId="302"/>
        </pc:sldMkLst>
      </pc:sldChg>
      <pc:sldChg chg="add del">
        <pc:chgData name="Lavoie Stéphanie" userId="03bcf5a2-8418-45e3-87eb-159b607e2fdb" providerId="ADAL" clId="{45F63787-0093-4351-A540-D94A27646D7F}" dt="2020-10-04T15:48:40.442" v="1097" actId="47"/>
        <pc:sldMkLst>
          <pc:docMk/>
          <pc:sldMk cId="0" sldId="304"/>
        </pc:sldMkLst>
      </pc:sldChg>
      <pc:sldChg chg="add del">
        <pc:chgData name="Lavoie Stéphanie" userId="03bcf5a2-8418-45e3-87eb-159b607e2fdb" providerId="ADAL" clId="{45F63787-0093-4351-A540-D94A27646D7F}" dt="2020-10-04T15:48:40.442" v="1097" actId="47"/>
        <pc:sldMkLst>
          <pc:docMk/>
          <pc:sldMk cId="0" sldId="305"/>
        </pc:sldMkLst>
      </pc:sldChg>
      <pc:sldChg chg="add del">
        <pc:chgData name="Lavoie Stéphanie" userId="03bcf5a2-8418-45e3-87eb-159b607e2fdb" providerId="ADAL" clId="{45F63787-0093-4351-A540-D94A27646D7F}" dt="2020-10-04T15:48:40.442" v="1097" actId="47"/>
        <pc:sldMkLst>
          <pc:docMk/>
          <pc:sldMk cId="0" sldId="306"/>
        </pc:sldMkLst>
      </pc:sldChg>
      <pc:sldChg chg="del">
        <pc:chgData name="Lavoie Stéphanie" userId="03bcf5a2-8418-45e3-87eb-159b607e2fdb" providerId="ADAL" clId="{45F63787-0093-4351-A540-D94A27646D7F}" dt="2020-10-04T14:58:32.171" v="766" actId="47"/>
        <pc:sldMkLst>
          <pc:docMk/>
          <pc:sldMk cId="1714242384" sldId="463"/>
        </pc:sldMkLst>
      </pc:sldChg>
      <pc:sldChg chg="addSp modSp mod">
        <pc:chgData name="Lavoie Stéphanie" userId="03bcf5a2-8418-45e3-87eb-159b607e2fdb" providerId="ADAL" clId="{45F63787-0093-4351-A540-D94A27646D7F}" dt="2020-10-04T14:51:28.474" v="479" actId="20577"/>
        <pc:sldMkLst>
          <pc:docMk/>
          <pc:sldMk cId="4163639319" sldId="465"/>
        </pc:sldMkLst>
        <pc:spChg chg="add mod">
          <ac:chgData name="Lavoie Stéphanie" userId="03bcf5a2-8418-45e3-87eb-159b607e2fdb" providerId="ADAL" clId="{45F63787-0093-4351-A540-D94A27646D7F}" dt="2020-10-04T14:51:28.474" v="479" actId="20577"/>
          <ac:spMkLst>
            <pc:docMk/>
            <pc:sldMk cId="4163639319" sldId="465"/>
            <ac:spMk id="4" creationId="{58D96367-D1F2-487C-9AD1-77FA86E5CE4A}"/>
          </ac:spMkLst>
        </pc:spChg>
        <pc:picChg chg="add mod">
          <ac:chgData name="Lavoie Stéphanie" userId="03bcf5a2-8418-45e3-87eb-159b607e2fdb" providerId="ADAL" clId="{45F63787-0093-4351-A540-D94A27646D7F}" dt="2020-10-04T14:42:38.597" v="392" actId="1076"/>
          <ac:picMkLst>
            <pc:docMk/>
            <pc:sldMk cId="4163639319" sldId="465"/>
            <ac:picMk id="3" creationId="{904C573A-0BB1-46F2-B3A1-2F7F38799A5B}"/>
          </ac:picMkLst>
        </pc:picChg>
      </pc:sldChg>
      <pc:sldChg chg="ord">
        <pc:chgData name="Lavoie Stéphanie" userId="03bcf5a2-8418-45e3-87eb-159b607e2fdb" providerId="ADAL" clId="{45F63787-0093-4351-A540-D94A27646D7F}" dt="2020-10-04T14:18:47.372" v="355"/>
        <pc:sldMkLst>
          <pc:docMk/>
          <pc:sldMk cId="1634738020" sldId="467"/>
        </pc:sldMkLst>
      </pc:sldChg>
      <pc:sldChg chg="addSp modSp add mod">
        <pc:chgData name="Lavoie Stéphanie" userId="03bcf5a2-8418-45e3-87eb-159b607e2fdb" providerId="ADAL" clId="{45F63787-0093-4351-A540-D94A27646D7F}" dt="2020-10-04T15:05:38.243" v="873" actId="1076"/>
        <pc:sldMkLst>
          <pc:docMk/>
          <pc:sldMk cId="3976722146" sldId="469"/>
        </pc:sldMkLst>
        <pc:spChg chg="mod">
          <ac:chgData name="Lavoie Stéphanie" userId="03bcf5a2-8418-45e3-87eb-159b607e2fdb" providerId="ADAL" clId="{45F63787-0093-4351-A540-D94A27646D7F}" dt="2020-10-04T15:03:34.943" v="832" actId="20577"/>
          <ac:spMkLst>
            <pc:docMk/>
            <pc:sldMk cId="3976722146" sldId="469"/>
            <ac:spMk id="3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4:59:44.788" v="803" actId="1076"/>
          <ac:spMkLst>
            <pc:docMk/>
            <pc:sldMk cId="3976722146" sldId="469"/>
            <ac:spMk id="4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5:03:42.376" v="833" actId="1076"/>
          <ac:spMkLst>
            <pc:docMk/>
            <pc:sldMk cId="3976722146" sldId="469"/>
            <ac:spMk id="5" creationId="{00000000-0000-0000-0000-000000000000}"/>
          </ac:spMkLst>
        </pc:spChg>
        <pc:spChg chg="add mod">
          <ac:chgData name="Lavoie Stéphanie" userId="03bcf5a2-8418-45e3-87eb-159b607e2fdb" providerId="ADAL" clId="{45F63787-0093-4351-A540-D94A27646D7F}" dt="2020-10-04T15:05:03.626" v="863" actId="1076"/>
          <ac:spMkLst>
            <pc:docMk/>
            <pc:sldMk cId="3976722146" sldId="469"/>
            <ac:spMk id="6" creationId="{8B395432-B727-46B2-9F25-633CEACDB6B7}"/>
          </ac:spMkLst>
        </pc:spChg>
        <pc:spChg chg="add mod">
          <ac:chgData name="Lavoie Stéphanie" userId="03bcf5a2-8418-45e3-87eb-159b607e2fdb" providerId="ADAL" clId="{45F63787-0093-4351-A540-D94A27646D7F}" dt="2020-10-04T15:05:14.341" v="865" actId="1076"/>
          <ac:spMkLst>
            <pc:docMk/>
            <pc:sldMk cId="3976722146" sldId="469"/>
            <ac:spMk id="7" creationId="{CF97E88A-A9F5-422C-9FFF-07C6DF39575B}"/>
          </ac:spMkLst>
        </pc:spChg>
        <pc:spChg chg="add mod">
          <ac:chgData name="Lavoie Stéphanie" userId="03bcf5a2-8418-45e3-87eb-159b607e2fdb" providerId="ADAL" clId="{45F63787-0093-4351-A540-D94A27646D7F}" dt="2020-10-04T15:05:38.243" v="873" actId="1076"/>
          <ac:spMkLst>
            <pc:docMk/>
            <pc:sldMk cId="3976722146" sldId="469"/>
            <ac:spMk id="8" creationId="{AE41D81D-ABCE-4807-B6A5-283F8F066272}"/>
          </ac:spMkLst>
        </pc:spChg>
        <pc:picChg chg="add mod">
          <ac:chgData name="Lavoie Stéphanie" userId="03bcf5a2-8418-45e3-87eb-159b607e2fdb" providerId="ADAL" clId="{45F63787-0093-4351-A540-D94A27646D7F}" dt="2020-10-04T15:05:33.014" v="872" actId="1076"/>
          <ac:picMkLst>
            <pc:docMk/>
            <pc:sldMk cId="3976722146" sldId="469"/>
            <ac:picMk id="2" creationId="{3008804E-E12C-44A4-8F04-943818C3FF4A}"/>
          </ac:picMkLst>
        </pc:picChg>
        <pc:picChg chg="add mod">
          <ac:chgData name="Lavoie Stéphanie" userId="03bcf5a2-8418-45e3-87eb-159b607e2fdb" providerId="ADAL" clId="{45F63787-0093-4351-A540-D94A27646D7F}" dt="2020-10-04T15:03:52.098" v="838" actId="1076"/>
          <ac:picMkLst>
            <pc:docMk/>
            <pc:sldMk cId="3976722146" sldId="469"/>
            <ac:picMk id="4098" creationId="{94F54766-A64C-417F-9CD9-7B4AEC416961}"/>
          </ac:picMkLst>
        </pc:picChg>
        <pc:picChg chg="add mod">
          <ac:chgData name="Lavoie Stéphanie" userId="03bcf5a2-8418-45e3-87eb-159b607e2fdb" providerId="ADAL" clId="{45F63787-0093-4351-A540-D94A27646D7F}" dt="2020-10-04T15:03:47.921" v="836" actId="14100"/>
          <ac:picMkLst>
            <pc:docMk/>
            <pc:sldMk cId="3976722146" sldId="469"/>
            <ac:picMk id="4100" creationId="{47A82CA5-789E-4455-A742-9DE014780CA6}"/>
          </ac:picMkLst>
        </pc:picChg>
      </pc:sldChg>
      <pc:sldChg chg="modSp add mod ord">
        <pc:chgData name="Lavoie Stéphanie" userId="03bcf5a2-8418-45e3-87eb-159b607e2fdb" providerId="ADAL" clId="{45F63787-0093-4351-A540-D94A27646D7F}" dt="2020-10-04T15:06:28.384" v="878" actId="20577"/>
        <pc:sldMkLst>
          <pc:docMk/>
          <pc:sldMk cId="158756347" sldId="470"/>
        </pc:sldMkLst>
        <pc:spChg chg="mod">
          <ac:chgData name="Lavoie Stéphanie" userId="03bcf5a2-8418-45e3-87eb-159b607e2fdb" providerId="ADAL" clId="{45F63787-0093-4351-A540-D94A27646D7F}" dt="2020-10-04T15:06:28.384" v="878" actId="20577"/>
          <ac:spMkLst>
            <pc:docMk/>
            <pc:sldMk cId="158756347" sldId="470"/>
            <ac:spMk id="4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4:08:34.373" v="3"/>
          <ac:spMkLst>
            <pc:docMk/>
            <pc:sldMk cId="158756347" sldId="470"/>
            <ac:spMk id="6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4:12:16.982" v="14" actId="1076"/>
          <ac:spMkLst>
            <pc:docMk/>
            <pc:sldMk cId="158756347" sldId="470"/>
            <ac:spMk id="8" creationId="{00000000-0000-0000-0000-000000000000}"/>
          </ac:spMkLst>
        </pc:spChg>
        <pc:grpChg chg="mod">
          <ac:chgData name="Lavoie Stéphanie" userId="03bcf5a2-8418-45e3-87eb-159b607e2fdb" providerId="ADAL" clId="{45F63787-0093-4351-A540-D94A27646D7F}" dt="2020-10-04T14:08:34.373" v="3"/>
          <ac:grpSpMkLst>
            <pc:docMk/>
            <pc:sldMk cId="158756347" sldId="470"/>
            <ac:grpSpMk id="1" creationId="{00000000-0000-0000-0000-000000000000}"/>
          </ac:grpSpMkLst>
        </pc:grpChg>
        <pc:graphicFrameChg chg="mod">
          <ac:chgData name="Lavoie Stéphanie" userId="03bcf5a2-8418-45e3-87eb-159b607e2fdb" providerId="ADAL" clId="{45F63787-0093-4351-A540-D94A27646D7F}" dt="2020-10-04T14:08:34.373" v="3"/>
          <ac:graphicFrameMkLst>
            <pc:docMk/>
            <pc:sldMk cId="158756347" sldId="470"/>
            <ac:graphicFrameMk id="17410" creationId="{00000000-0000-0000-0000-000000000000}"/>
          </ac:graphicFrameMkLst>
        </pc:graphicFrameChg>
      </pc:sldChg>
      <pc:sldChg chg="addSp delSp modSp add mod delAnim modAnim">
        <pc:chgData name="Lavoie Stéphanie" userId="03bcf5a2-8418-45e3-87eb-159b607e2fdb" providerId="ADAL" clId="{45F63787-0093-4351-A540-D94A27646D7F}" dt="2020-10-04T15:08:59.644" v="925" actId="27636"/>
        <pc:sldMkLst>
          <pc:docMk/>
          <pc:sldMk cId="40427214" sldId="471"/>
        </pc:sldMkLst>
        <pc:spChg chg="mod">
          <ac:chgData name="Lavoie Stéphanie" userId="03bcf5a2-8418-45e3-87eb-159b607e2fdb" providerId="ADAL" clId="{45F63787-0093-4351-A540-D94A27646D7F}" dt="2020-10-04T14:08:57.873" v="5"/>
          <ac:spMkLst>
            <pc:docMk/>
            <pc:sldMk cId="40427214" sldId="471"/>
            <ac:spMk id="2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5:08:51.439" v="921" actId="404"/>
          <ac:spMkLst>
            <pc:docMk/>
            <pc:sldMk cId="40427214" sldId="471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45F63787-0093-4351-A540-D94A27646D7F}" dt="2020-10-04T15:08:59.644" v="925" actId="27636"/>
          <ac:spMkLst>
            <pc:docMk/>
            <pc:sldMk cId="40427214" sldId="471"/>
            <ac:spMk id="4" creationId="{00000000-0000-0000-0000-000000000000}"/>
          </ac:spMkLst>
        </pc:spChg>
        <pc:spChg chg="del mod">
          <ac:chgData name="Lavoie Stéphanie" userId="03bcf5a2-8418-45e3-87eb-159b607e2fdb" providerId="ADAL" clId="{45F63787-0093-4351-A540-D94A27646D7F}" dt="2020-10-04T14:39:32.483" v="373" actId="478"/>
          <ac:spMkLst>
            <pc:docMk/>
            <pc:sldMk cId="40427214" sldId="471"/>
            <ac:spMk id="5" creationId="{00000000-0000-0000-0000-000000000000}"/>
          </ac:spMkLst>
        </pc:spChg>
        <pc:spChg chg="add mod">
          <ac:chgData name="Lavoie Stéphanie" userId="03bcf5a2-8418-45e3-87eb-159b607e2fdb" providerId="ADAL" clId="{45F63787-0093-4351-A540-D94A27646D7F}" dt="2020-10-04T15:08:47.363" v="920" actId="1076"/>
          <ac:spMkLst>
            <pc:docMk/>
            <pc:sldMk cId="40427214" sldId="471"/>
            <ac:spMk id="6" creationId="{A62783DE-0E47-48D0-B8AF-3EE63CA6B7BA}"/>
          </ac:spMkLst>
        </pc:spChg>
        <pc:spChg chg="add del">
          <ac:chgData name="Lavoie Stéphanie" userId="03bcf5a2-8418-45e3-87eb-159b607e2fdb" providerId="ADAL" clId="{45F63787-0093-4351-A540-D94A27646D7F}" dt="2020-10-04T15:07:04.910" v="880" actId="22"/>
          <ac:spMkLst>
            <pc:docMk/>
            <pc:sldMk cId="40427214" sldId="471"/>
            <ac:spMk id="10" creationId="{3FDE52B4-E032-45A0-95C7-FF549356428C}"/>
          </ac:spMkLst>
        </pc:spChg>
        <pc:grpChg chg="mod">
          <ac:chgData name="Lavoie Stéphanie" userId="03bcf5a2-8418-45e3-87eb-159b607e2fdb" providerId="ADAL" clId="{45F63787-0093-4351-A540-D94A27646D7F}" dt="2020-10-04T14:08:57.873" v="5"/>
          <ac:grpSpMkLst>
            <pc:docMk/>
            <pc:sldMk cId="40427214" sldId="471"/>
            <ac:grpSpMk id="1" creationId="{00000000-0000-0000-0000-000000000000}"/>
          </ac:grpSpMkLst>
        </pc:grpChg>
        <pc:graphicFrameChg chg="del mod replId">
          <ac:chgData name="Lavoie Stéphanie" userId="03bcf5a2-8418-45e3-87eb-159b607e2fdb" providerId="ADAL" clId="{45F63787-0093-4351-A540-D94A27646D7F}" dt="2020-10-04T14:39:02.624" v="364"/>
          <ac:graphicFrameMkLst>
            <pc:docMk/>
            <pc:sldMk cId="40427214" sldId="471"/>
            <ac:graphicFrameMk id="7" creationId="{00000000-0000-0000-0000-000000000000}"/>
          </ac:graphicFrameMkLst>
        </pc:graphicFrameChg>
      </pc:sldChg>
      <pc:sldChg chg="addSp delSp modSp add del mod ord delAnim modAnim">
        <pc:chgData name="Lavoie Stéphanie" userId="03bcf5a2-8418-45e3-87eb-159b607e2fdb" providerId="ADAL" clId="{45F63787-0093-4351-A540-D94A27646D7F}" dt="2020-10-04T15:30:24.210" v="1091" actId="47"/>
        <pc:sldMkLst>
          <pc:docMk/>
          <pc:sldMk cId="2350277615" sldId="472"/>
        </pc:sldMkLst>
        <pc:spChg chg="mod">
          <ac:chgData name="Lavoie Stéphanie" userId="03bcf5a2-8418-45e3-87eb-159b607e2fdb" providerId="ADAL" clId="{45F63787-0093-4351-A540-D94A27646D7F}" dt="2020-10-04T14:09:14.469" v="7"/>
          <ac:spMkLst>
            <pc:docMk/>
            <pc:sldMk cId="2350277615" sldId="472"/>
            <ac:spMk id="2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5:09:52.185" v="927" actId="14100"/>
          <ac:spMkLst>
            <pc:docMk/>
            <pc:sldMk cId="2350277615" sldId="472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45F63787-0093-4351-A540-D94A27646D7F}" dt="2020-10-04T15:10:22.742" v="936" actId="20577"/>
          <ac:spMkLst>
            <pc:docMk/>
            <pc:sldMk cId="2350277615" sldId="472"/>
            <ac:spMk id="4" creationId="{00000000-0000-0000-0000-000000000000}"/>
          </ac:spMkLst>
        </pc:spChg>
        <pc:spChg chg="mod">
          <ac:chgData name="Lavoie Stéphanie" userId="03bcf5a2-8418-45e3-87eb-159b607e2fdb" providerId="ADAL" clId="{45F63787-0093-4351-A540-D94A27646D7F}" dt="2020-10-04T14:09:14.469" v="7"/>
          <ac:spMkLst>
            <pc:docMk/>
            <pc:sldMk cId="2350277615" sldId="472"/>
            <ac:spMk id="5" creationId="{00000000-0000-0000-0000-000000000000}"/>
          </ac:spMkLst>
        </pc:spChg>
        <pc:grpChg chg="mod">
          <ac:chgData name="Lavoie Stéphanie" userId="03bcf5a2-8418-45e3-87eb-159b607e2fdb" providerId="ADAL" clId="{45F63787-0093-4351-A540-D94A27646D7F}" dt="2020-10-04T14:09:14.469" v="7"/>
          <ac:grpSpMkLst>
            <pc:docMk/>
            <pc:sldMk cId="2350277615" sldId="472"/>
            <ac:grpSpMk id="1" creationId="{00000000-0000-0000-0000-000000000000}"/>
          </ac:grpSpMkLst>
        </pc:grpChg>
        <pc:graphicFrameChg chg="del mod replId">
          <ac:chgData name="Lavoie Stéphanie" userId="03bcf5a2-8418-45e3-87eb-159b607e2fdb" providerId="ADAL" clId="{45F63787-0093-4351-A540-D94A27646D7F}" dt="2020-10-04T15:10:04.864" v="930"/>
          <ac:graphicFrameMkLst>
            <pc:docMk/>
            <pc:sldMk cId="2350277615" sldId="472"/>
            <ac:graphicFrameMk id="6" creationId="{00000000-0000-0000-0000-000000000000}"/>
          </ac:graphicFrameMkLst>
        </pc:graphicFrameChg>
      </pc:sldChg>
      <pc:sldChg chg="add del">
        <pc:chgData name="Lavoie Stéphanie" userId="03bcf5a2-8418-45e3-87eb-159b607e2fdb" providerId="ADAL" clId="{45F63787-0093-4351-A540-D94A27646D7F}" dt="2020-10-04T16:43:09.406" v="1431" actId="47"/>
        <pc:sldMkLst>
          <pc:docMk/>
          <pc:sldMk cId="4020024281" sldId="473"/>
        </pc:sldMkLst>
      </pc:sldChg>
      <pc:sldChg chg="delSp add del mod delAnim">
        <pc:chgData name="Lavoie Stéphanie" userId="03bcf5a2-8418-45e3-87eb-159b607e2fdb" providerId="ADAL" clId="{45F63787-0093-4351-A540-D94A27646D7F}" dt="2020-10-04T16:43:10.549" v="1432" actId="47"/>
        <pc:sldMkLst>
          <pc:docMk/>
          <pc:sldMk cId="1241394866" sldId="474"/>
        </pc:sldMkLst>
        <pc:picChg chg="del">
          <ac:chgData name="Lavoie Stéphanie" userId="03bcf5a2-8418-45e3-87eb-159b607e2fdb" providerId="ADAL" clId="{45F63787-0093-4351-A540-D94A27646D7F}" dt="2020-10-04T16:34:16.316" v="1430" actId="478"/>
          <ac:picMkLst>
            <pc:docMk/>
            <pc:sldMk cId="1241394866" sldId="474"/>
            <ac:picMk id="5" creationId="{00000000-0000-0000-0000-000000000000}"/>
          </ac:picMkLst>
        </pc:picChg>
      </pc:sldChg>
      <pc:sldChg chg="delSp modSp add mod delAnim modAnim">
        <pc:chgData name="Lavoie Stéphanie" userId="03bcf5a2-8418-45e3-87eb-159b607e2fdb" providerId="ADAL" clId="{45F63787-0093-4351-A540-D94A27646D7F}" dt="2020-10-04T15:18:20.202" v="1090" actId="692"/>
        <pc:sldMkLst>
          <pc:docMk/>
          <pc:sldMk cId="3238141508" sldId="475"/>
        </pc:sldMkLst>
        <pc:spChg chg="mod">
          <ac:chgData name="Lavoie Stéphanie" userId="03bcf5a2-8418-45e3-87eb-159b607e2fdb" providerId="ADAL" clId="{45F63787-0093-4351-A540-D94A27646D7F}" dt="2020-10-04T15:18:20.202" v="1090" actId="692"/>
          <ac:spMkLst>
            <pc:docMk/>
            <pc:sldMk cId="3238141508" sldId="475"/>
            <ac:spMk id="3" creationId="{FB720891-E33E-4A4D-A38A-17612CCD1044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5" creationId="{896DAE21-2BA0-469F-8167-6E8DE879778D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6" creationId="{0F085A65-78B7-4651-BC48-6B545E69EE78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7" creationId="{FF119C95-27CB-4D45-96AB-B2D3959F4EB8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8" creationId="{AF8E8ADF-33E0-4224-B2E6-0DC800AF1594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9" creationId="{1BD57356-0168-4F21-998B-C25F5664C1BC}"/>
          </ac:spMkLst>
        </pc:spChg>
        <pc:spChg chg="mod">
          <ac:chgData name="Lavoie Stéphanie" userId="03bcf5a2-8418-45e3-87eb-159b607e2fdb" providerId="ADAL" clId="{45F63787-0093-4351-A540-D94A27646D7F}" dt="2020-10-04T15:17:34.851" v="1077" actId="1076"/>
          <ac:spMkLst>
            <pc:docMk/>
            <pc:sldMk cId="3238141508" sldId="475"/>
            <ac:spMk id="10" creationId="{A9545D45-C53D-40C6-8C16-30E4FA76E856}"/>
          </ac:spMkLst>
        </pc:spChg>
        <pc:spChg chg="mod">
          <ac:chgData name="Lavoie Stéphanie" userId="03bcf5a2-8418-45e3-87eb-159b607e2fdb" providerId="ADAL" clId="{45F63787-0093-4351-A540-D94A27646D7F}" dt="2020-10-04T15:17:42.968" v="1079" actId="1076"/>
          <ac:spMkLst>
            <pc:docMk/>
            <pc:sldMk cId="3238141508" sldId="475"/>
            <ac:spMk id="11" creationId="{A07DAAEB-6A45-49E5-A480-D295F1B7E33F}"/>
          </ac:spMkLst>
        </pc:spChg>
        <pc:spChg chg="mod">
          <ac:chgData name="Lavoie Stéphanie" userId="03bcf5a2-8418-45e3-87eb-159b607e2fdb" providerId="ADAL" clId="{45F63787-0093-4351-A540-D94A27646D7F}" dt="2020-10-04T15:17:40.418" v="1078" actId="1076"/>
          <ac:spMkLst>
            <pc:docMk/>
            <pc:sldMk cId="3238141508" sldId="475"/>
            <ac:spMk id="12" creationId="{EFCE9FC0-040A-4C36-B5D7-10315E9374FB}"/>
          </ac:spMkLst>
        </pc:spChg>
        <pc:spChg chg="del">
          <ac:chgData name="Lavoie Stéphanie" userId="03bcf5a2-8418-45e3-87eb-159b607e2fdb" providerId="ADAL" clId="{45F63787-0093-4351-A540-D94A27646D7F}" dt="2020-10-04T15:12:10.830" v="972" actId="478"/>
          <ac:spMkLst>
            <pc:docMk/>
            <pc:sldMk cId="3238141508" sldId="475"/>
            <ac:spMk id="15" creationId="{DB3CC6E1-6A8A-4AAD-8F01-4100D2E8599F}"/>
          </ac:spMkLst>
        </pc:spChg>
      </pc:sldChg>
      <pc:sldChg chg="modSp add del mod modTransition">
        <pc:chgData name="Lavoie Stéphanie" userId="03bcf5a2-8418-45e3-87eb-159b607e2fdb" providerId="ADAL" clId="{45F63787-0093-4351-A540-D94A27646D7F}" dt="2020-10-04T16:01:50.314" v="1417" actId="47"/>
        <pc:sldMkLst>
          <pc:docMk/>
          <pc:sldMk cId="3997330518" sldId="479"/>
        </pc:sldMkLst>
        <pc:spChg chg="mod">
          <ac:chgData name="Lavoie Stéphanie" userId="03bcf5a2-8418-45e3-87eb-159b607e2fdb" providerId="ADAL" clId="{45F63787-0093-4351-A540-D94A27646D7F}" dt="2020-10-04T15:52:49.901" v="1103" actId="14100"/>
          <ac:spMkLst>
            <pc:docMk/>
            <pc:sldMk cId="3997330518" sldId="479"/>
            <ac:spMk id="4" creationId="{00000000-0000-0000-0000-000000000000}"/>
          </ac:spMkLst>
        </pc:spChg>
      </pc:sldChg>
      <pc:sldChg chg="addSp delSp modSp new mod ord">
        <pc:chgData name="Lavoie Stéphanie" userId="03bcf5a2-8418-45e3-87eb-159b607e2fdb" providerId="ADAL" clId="{45F63787-0093-4351-A540-D94A27646D7F}" dt="2020-10-04T16:00:07.114" v="1329" actId="20577"/>
        <pc:sldMkLst>
          <pc:docMk/>
          <pc:sldMk cId="2601344744" sldId="480"/>
        </pc:sldMkLst>
        <pc:spChg chg="mod">
          <ac:chgData name="Lavoie Stéphanie" userId="03bcf5a2-8418-45e3-87eb-159b607e2fdb" providerId="ADAL" clId="{45F63787-0093-4351-A540-D94A27646D7F}" dt="2020-10-04T15:59:54.845" v="1328" actId="20577"/>
          <ac:spMkLst>
            <pc:docMk/>
            <pc:sldMk cId="2601344744" sldId="480"/>
            <ac:spMk id="2" creationId="{E1BE4FC3-4E26-4B9B-8C60-27A6401EA30F}"/>
          </ac:spMkLst>
        </pc:spChg>
        <pc:spChg chg="del">
          <ac:chgData name="Lavoie Stéphanie" userId="03bcf5a2-8418-45e3-87eb-159b607e2fdb" providerId="ADAL" clId="{45F63787-0093-4351-A540-D94A27646D7F}" dt="2020-10-04T15:53:18.571" v="1108" actId="478"/>
          <ac:spMkLst>
            <pc:docMk/>
            <pc:sldMk cId="2601344744" sldId="480"/>
            <ac:spMk id="3" creationId="{A3BCD455-9652-4078-AA21-AD41B7BEAEB7}"/>
          </ac:spMkLst>
        </pc:spChg>
        <pc:spChg chg="add mod">
          <ac:chgData name="Lavoie Stéphanie" userId="03bcf5a2-8418-45e3-87eb-159b607e2fdb" providerId="ADAL" clId="{45F63787-0093-4351-A540-D94A27646D7F}" dt="2020-10-04T15:55:57.346" v="1188" actId="20577"/>
          <ac:spMkLst>
            <pc:docMk/>
            <pc:sldMk cId="2601344744" sldId="480"/>
            <ac:spMk id="4" creationId="{79E0B340-0F22-4A4C-A3AC-C306CDD75F16}"/>
          </ac:spMkLst>
        </pc:spChg>
        <pc:spChg chg="add mod">
          <ac:chgData name="Lavoie Stéphanie" userId="03bcf5a2-8418-45e3-87eb-159b607e2fdb" providerId="ADAL" clId="{45F63787-0093-4351-A540-D94A27646D7F}" dt="2020-10-04T15:58:59.545" v="1242" actId="1076"/>
          <ac:spMkLst>
            <pc:docMk/>
            <pc:sldMk cId="2601344744" sldId="480"/>
            <ac:spMk id="6" creationId="{38CFFA1F-5D30-4C99-BF50-804401ABD437}"/>
          </ac:spMkLst>
        </pc:spChg>
        <pc:spChg chg="add mod">
          <ac:chgData name="Lavoie Stéphanie" userId="03bcf5a2-8418-45e3-87eb-159b607e2fdb" providerId="ADAL" clId="{45F63787-0093-4351-A540-D94A27646D7F}" dt="2020-10-04T16:00:07.114" v="1329" actId="20577"/>
          <ac:spMkLst>
            <pc:docMk/>
            <pc:sldMk cId="2601344744" sldId="480"/>
            <ac:spMk id="7" creationId="{C9AC4204-30F9-44D5-9338-3AC9F88510C6}"/>
          </ac:spMkLst>
        </pc:spChg>
      </pc:sldChg>
      <pc:sldChg chg="modSp add mod">
        <pc:chgData name="Lavoie Stéphanie" userId="03bcf5a2-8418-45e3-87eb-159b607e2fdb" providerId="ADAL" clId="{45F63787-0093-4351-A540-D94A27646D7F}" dt="2020-10-04T16:01:27.219" v="1416" actId="20577"/>
        <pc:sldMkLst>
          <pc:docMk/>
          <pc:sldMk cId="2500672026" sldId="481"/>
        </pc:sldMkLst>
        <pc:spChg chg="mod">
          <ac:chgData name="Lavoie Stéphanie" userId="03bcf5a2-8418-45e3-87eb-159b607e2fdb" providerId="ADAL" clId="{45F63787-0093-4351-A540-D94A27646D7F}" dt="2020-10-04T16:01:17.466" v="1410" actId="20577"/>
          <ac:spMkLst>
            <pc:docMk/>
            <pc:sldMk cId="2500672026" sldId="481"/>
            <ac:spMk id="2" creationId="{E1BE4FC3-4E26-4B9B-8C60-27A6401EA30F}"/>
          </ac:spMkLst>
        </pc:spChg>
        <pc:spChg chg="mod">
          <ac:chgData name="Lavoie Stéphanie" userId="03bcf5a2-8418-45e3-87eb-159b607e2fdb" providerId="ADAL" clId="{45F63787-0093-4351-A540-D94A27646D7F}" dt="2020-10-04T16:01:27.219" v="1416" actId="20577"/>
          <ac:spMkLst>
            <pc:docMk/>
            <pc:sldMk cId="2500672026" sldId="481"/>
            <ac:spMk id="4" creationId="{79E0B340-0F22-4A4C-A3AC-C306CDD75F16}"/>
          </ac:spMkLst>
        </pc:spChg>
        <pc:spChg chg="mod">
          <ac:chgData name="Lavoie Stéphanie" userId="03bcf5a2-8418-45e3-87eb-159b607e2fdb" providerId="ADAL" clId="{45F63787-0093-4351-A540-D94A27646D7F}" dt="2020-10-04T16:00:59.148" v="1358" actId="20577"/>
          <ac:spMkLst>
            <pc:docMk/>
            <pc:sldMk cId="2500672026" sldId="481"/>
            <ac:spMk id="6" creationId="{38CFFA1F-5D30-4C99-BF50-804401ABD437}"/>
          </ac:spMkLst>
        </pc:spChg>
      </pc:sldChg>
      <pc:sldMasterChg chg="add addSldLayout">
        <pc:chgData name="Lavoie Stéphanie" userId="03bcf5a2-8418-45e3-87eb-159b607e2fdb" providerId="ADAL" clId="{45F63787-0093-4351-A540-D94A27646D7F}" dt="2020-10-04T14:08:57.873" v="4" actId="27028"/>
        <pc:sldMasterMkLst>
          <pc:docMk/>
          <pc:sldMasterMk cId="0" sldId="2147483661"/>
        </pc:sldMasterMkLst>
        <pc:sldLayoutChg chg="add">
          <pc:chgData name="Lavoie Stéphanie" userId="03bcf5a2-8418-45e3-87eb-159b607e2fdb" providerId="ADAL" clId="{45F63787-0093-4351-A540-D94A27646D7F}" dt="2020-10-04T14:08:16.979" v="0" actId="27028"/>
          <pc:sldLayoutMkLst>
            <pc:docMk/>
            <pc:sldMasterMk cId="0" sldId="2147483661"/>
            <pc:sldLayoutMk cId="0" sldId="2147483663"/>
          </pc:sldLayoutMkLst>
        </pc:sldLayoutChg>
        <pc:sldLayoutChg chg="add">
          <pc:chgData name="Lavoie Stéphanie" userId="03bcf5a2-8418-45e3-87eb-159b607e2fdb" providerId="ADAL" clId="{45F63787-0093-4351-A540-D94A27646D7F}" dt="2020-10-04T14:08:57.873" v="4" actId="27028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FD58-764D-4759-866C-87A30A75330C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38213" y="3417888"/>
            <a:ext cx="7512050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F5AC0-7EC9-459A-BF9E-D21F9C05C34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773" y="2694336"/>
            <a:ext cx="4804228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7143757" y="2143116"/>
            <a:ext cx="5048243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椭圆 20"/>
          <p:cNvSpPr/>
          <p:nvPr userDrawn="1"/>
        </p:nvSpPr>
        <p:spPr>
          <a:xfrm flipV="1">
            <a:off x="5883701" y="5912982"/>
            <a:ext cx="1164807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12192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12192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椭圆 18"/>
          <p:cNvSpPr/>
          <p:nvPr userDrawn="1"/>
        </p:nvSpPr>
        <p:spPr>
          <a:xfrm flipV="1">
            <a:off x="5883701" y="5984396"/>
            <a:ext cx="1164807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9"/>
            <a:ext cx="12192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9221" y="6000769"/>
            <a:ext cx="368283" cy="365125"/>
          </a:xfr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369-2C6F-44D7-849C-50488EBCB092}" type="datetimeFigureOut">
              <a:rPr lang="fr-CA" smtClean="0"/>
              <a:pPr/>
              <a:t>2020-10-04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5A8-D1D7-47EE-AA6F-9BDC8AA4360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1369-2C6F-44D7-849C-50488EBCB092}" type="datetimeFigureOut">
              <a:rPr lang="fr-CA" smtClean="0"/>
              <a:pPr/>
              <a:t>2020-10-04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75A8-D1D7-47EE-AA6F-9BDC8AA4360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180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5.png"/><Relationship Id="rId2" Type="http://schemas.openxmlformats.org/officeDocument/2006/relationships/tags" Target="../tags/tag16.xml"/><Relationship Id="rId16" Type="http://schemas.openxmlformats.org/officeDocument/2006/relationships/image" Target="../media/image1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160.xml"/><Relationship Id="rId5" Type="http://schemas.openxmlformats.org/officeDocument/2006/relationships/tags" Target="../tags/tag19.xml"/><Relationship Id="rId15" Type="http://schemas.openxmlformats.org/officeDocument/2006/relationships/tags" Target="../tags/tag20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00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20.png"/><Relationship Id="rId2" Type="http://schemas.openxmlformats.org/officeDocument/2006/relationships/tags" Target="../tags/tag7.xml"/><Relationship Id="rId16" Type="http://schemas.openxmlformats.org/officeDocument/2006/relationships/image" Target="../media/image1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80.xml"/><Relationship Id="rId5" Type="http://schemas.openxmlformats.org/officeDocument/2006/relationships/tags" Target="../tags/tag10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 des gaz parfaits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83B05-A164-43CE-9AFC-26078B57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1 </a:t>
            </a:r>
            <a:br>
              <a:rPr lang="fr-CA" b="1" dirty="0"/>
            </a:br>
            <a:r>
              <a:rPr lang="fr-CA" sz="2800" b="1" dirty="0"/>
              <a:t>(Cahier OS chap. 2 exercices suppl. </a:t>
            </a:r>
            <a:r>
              <a:rPr lang="fr-CA" sz="2800" b="1"/>
              <a:t>p.8 #4)  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20891-E33E-4A4D-A38A-17612CCD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73" y="2113938"/>
            <a:ext cx="11159782" cy="81701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Dans un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contenant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de 5 L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est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placé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un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gaz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(He) sous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une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pression de 200 kPa. Quelle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est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la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quantité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de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gaz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(He) à la 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température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 de -10 </a:t>
            </a:r>
            <a:r>
              <a:rPr lang="en-US" altLang="zh-CN" sz="2400" baseline="30000" dirty="0" err="1">
                <a:solidFill>
                  <a:schemeClr val="tx2"/>
                </a:solidFill>
                <a:ea typeface="宋体" charset="-122"/>
              </a:rPr>
              <a:t>o</a:t>
            </a:r>
            <a:r>
              <a:rPr lang="en-US" altLang="zh-CN" sz="2400" dirty="0" err="1">
                <a:solidFill>
                  <a:schemeClr val="tx2"/>
                </a:solidFill>
                <a:ea typeface="宋体" charset="-122"/>
              </a:rPr>
              <a:t>C</a:t>
            </a:r>
            <a:r>
              <a:rPr lang="en-US" altLang="zh-CN" sz="2400" dirty="0">
                <a:solidFill>
                  <a:schemeClr val="tx2"/>
                </a:solidFill>
                <a:ea typeface="宋体" charset="-122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6DAE21-2BA0-469F-8167-6E8DE87977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5674" y="2923055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85673" y="3371144"/>
                <a:ext cx="3492887" cy="235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dirty="0"/>
                  <a:t>P = 200 kPa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V = 5 L</a:t>
                </a:r>
              </a:p>
              <a:p>
                <a:endParaRPr lang="fr-CA" b="1" dirty="0"/>
              </a:p>
              <a:p>
                <a:r>
                  <a:rPr lang="fr-CA" sz="2000" b="1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000" b="1" dirty="0"/>
              </a:p>
              <a:p>
                <a:endParaRPr lang="fr-CA" sz="2000" b="1" dirty="0"/>
              </a:p>
              <a:p>
                <a:r>
                  <a:rPr lang="fr-CA" sz="2000" b="1" dirty="0"/>
                  <a:t>T = -10 °C + 273 = 263 K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85673" y="3371144"/>
                <a:ext cx="3492887" cy="2357505"/>
              </a:xfrm>
              <a:prstGeom prst="rect">
                <a:avLst/>
              </a:prstGeom>
              <a:blipFill>
                <a:blip r:embed="rId12"/>
                <a:stretch>
                  <a:fillRect l="-1745" t="-1550" b="-33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F119C95-27CB-4D45-96AB-B2D3959F4E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36722" y="2923055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636721" y="3371144"/>
                <a:ext cx="2106848" cy="12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fr-CA" sz="2000" b="1" i="1" dirty="0">
                  <a:latin typeface="Cambria Math" panose="02040503050406030204" pitchFamily="18" charset="0"/>
                </a:endParaRPr>
              </a:p>
              <a:p>
                <a:endParaRPr lang="fr-CA" sz="2000" b="1" i="1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𝒏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𝑷𝑽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636721" y="3371144"/>
                <a:ext cx="2106848" cy="12829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BD57356-0168-4F21-998B-C25F5664C1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78574" y="2930953"/>
            <a:ext cx="425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440515" y="3379042"/>
                <a:ext cx="5014825" cy="335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𝒏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𝑷𝑽</m:t>
                          </m:r>
                        </m:num>
                        <m:den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  <a:p>
                <a:endParaRPr lang="fr-CA" sz="2000" b="1" dirty="0"/>
              </a:p>
              <a:p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𝒏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𝟐𝟎𝟎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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𝟓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  <a:sym typeface="Symbol" panose="05050102010706020507" pitchFamily="18" charset="2"/>
                            </a:rPr>
                            <m:t>𝑳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CA" sz="2000" b="1" dirty="0"/>
                            <m:t>8,314 </m:t>
                          </m:r>
                          <m:f>
                            <m:f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𝒌𝑷𝒂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𝒎𝒐𝒍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𝟐𝟔𝟑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1" i="1" smtClean="0">
                        <a:latin typeface="Cambria Math" panose="02040503050406030204" pitchFamily="18" charset="0"/>
                        <a:ea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0,46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mol</a:t>
                </a:r>
                <a:endParaRPr lang="fr-C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440515" y="3379042"/>
                <a:ext cx="5014825" cy="3354508"/>
              </a:xfrm>
              <a:prstGeom prst="rect">
                <a:avLst/>
              </a:prstGeom>
              <a:blipFill>
                <a:blip r:embed="rId16"/>
                <a:stretch>
                  <a:fillRect b="-19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A07DAAEB-6A45-49E5-A480-D295F1B7E3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294182" y="3525927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CE9FC0-040A-4C36-B5D7-10315E9374F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294182" y="4021971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n = 0,46 mol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A0DCDF3-F843-445E-81A9-8E6620574FC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48A54-B987-487E-A9F1-1823E98CE0A5}"/>
              </a:ext>
            </a:extLst>
          </p:cNvPr>
          <p:cNvSpPr/>
          <p:nvPr/>
        </p:nvSpPr>
        <p:spPr>
          <a:xfrm>
            <a:off x="8772525" y="553131"/>
            <a:ext cx="3419475" cy="1533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/>
              <a:t>Si vous avez terminé, complétez: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100 #2 à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111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114 #8 à 10</a:t>
            </a:r>
          </a:p>
        </p:txBody>
      </p:sp>
    </p:spTree>
    <p:extLst>
      <p:ext uri="{BB962C8B-B14F-4D97-AF65-F5344CB8AC3E}">
        <p14:creationId xmlns:p14="http://schemas.microsoft.com/office/powerpoint/2010/main" val="323814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  <p:bldP spid="8" grpId="0" build="p"/>
      <p:bldP spid="9" grpId="0"/>
      <p:bldP spid="10" grpId="0" build="p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E4FC3-4E26-4B9B-8C60-27A6401E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Rappel!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9E0B340-0F22-4A4C-A3AC-C306CDD75F16}"/>
              </a:ext>
            </a:extLst>
          </p:cNvPr>
          <p:cNvSpPr txBox="1">
            <a:spLocks/>
          </p:cNvSpPr>
          <p:nvPr/>
        </p:nvSpPr>
        <p:spPr>
          <a:xfrm>
            <a:off x="609600" y="1671782"/>
            <a:ext cx="10911315" cy="438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TPN (</a:t>
            </a:r>
            <a:r>
              <a:rPr lang="fr-CA" sz="2600" dirty="0"/>
              <a:t>Température et Pression Normales</a:t>
            </a:r>
            <a:r>
              <a:rPr lang="fr-CA" sz="3000" dirty="0"/>
              <a:t>) est une condition où: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i="1" dirty="0"/>
              <a:t>T </a:t>
            </a:r>
            <a:r>
              <a:rPr lang="fr-CA" sz="2800" dirty="0"/>
              <a:t>= 0 </a:t>
            </a:r>
            <a:r>
              <a:rPr lang="fr-CA" sz="2800" baseline="30000" dirty="0" err="1"/>
              <a:t>o</a:t>
            </a:r>
            <a:r>
              <a:rPr lang="fr-CA" sz="2800" dirty="0" err="1"/>
              <a:t>C</a:t>
            </a:r>
            <a:r>
              <a:rPr lang="fr-CA" sz="2800" dirty="0"/>
              <a:t> ou 273 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dirty="0"/>
              <a:t>P = 101,3 kPa.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dirty="0"/>
              <a:t>Et le volume molaire = 22,4 L/mol (n = 1 mol)</a:t>
            </a:r>
          </a:p>
          <a:p>
            <a:pPr marL="0" indent="0" algn="just">
              <a:buFont typeface="Arial" pitchFamily="34" charset="0"/>
              <a:buNone/>
            </a:pPr>
            <a:endParaRPr lang="fr-CA" sz="2800" dirty="0"/>
          </a:p>
          <a:p>
            <a:pPr marL="0" indent="0" algn="just">
              <a:buFont typeface="Arial" pitchFamily="34" charset="0"/>
              <a:buNone/>
            </a:pPr>
            <a:endParaRPr lang="fr-CA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t 3">
                <a:extLst>
                  <a:ext uri="{FF2B5EF4-FFF2-40B4-BE49-F238E27FC236}">
                    <a16:creationId xmlns:a16="http://schemas.microsoft.com/office/drawing/2014/main" id="{38CFFA1F-5D30-4C99-BF50-804401ABD437}"/>
                  </a:ext>
                </a:extLst>
              </p:cNvPr>
              <p:cNvSpPr txBox="1"/>
              <p:nvPr/>
            </p:nvSpPr>
            <p:spPr bwMode="auto">
              <a:xfrm>
                <a:off x="671085" y="3912754"/>
                <a:ext cx="6040581" cy="2546928"/>
              </a:xfrm>
              <a:prstGeom prst="rect">
                <a:avLst/>
              </a:prstGeom>
              <a:solidFill>
                <a:srgbClr val="CCC1DA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𝑛𝑅𝑇</m:t>
                        </m:r>
                      </m:num>
                      <m:den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</a:t>
                </a:r>
                <a:r>
                  <a:rPr lang="fr-CA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8,314 </m:t>
                        </m:r>
                        <m:f>
                          <m:fPr>
                            <m:ctrlP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𝑘𝑃𝑎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273 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101,3 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𝑘𝑃𝑎</m:t>
                        </m:r>
                      </m:den>
                    </m:f>
                  </m:oMath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22,4 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Objet 3">
                <a:extLst>
                  <a:ext uri="{FF2B5EF4-FFF2-40B4-BE49-F238E27FC236}">
                    <a16:creationId xmlns:a16="http://schemas.microsoft.com/office/drawing/2014/main" id="{38CFFA1F-5D30-4C99-BF50-804401ABD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085" y="3912754"/>
                <a:ext cx="6040581" cy="2546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age 6">
            <a:extLst>
              <a:ext uri="{FF2B5EF4-FFF2-40B4-BE49-F238E27FC236}">
                <a16:creationId xmlns:a16="http://schemas.microsoft.com/office/drawing/2014/main" id="{C9AC4204-30F9-44D5-9338-3AC9F88510C6}"/>
              </a:ext>
            </a:extLst>
          </p:cNvPr>
          <p:cNvSpPr/>
          <p:nvPr/>
        </p:nvSpPr>
        <p:spPr>
          <a:xfrm>
            <a:off x="7305964" y="3912755"/>
            <a:ext cx="4738254" cy="25469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Il n’est plus nécessaire de mémoriser cette valeur.</a:t>
            </a:r>
          </a:p>
          <a:p>
            <a:pPr algn="ctr"/>
            <a:endParaRPr lang="fr-CA" sz="2000" dirty="0"/>
          </a:p>
          <a:p>
            <a:pPr algn="ctr"/>
            <a:r>
              <a:rPr lang="fr-CA" sz="2000" dirty="0"/>
              <a:t>On peut la calculer!</a:t>
            </a:r>
          </a:p>
        </p:txBody>
      </p:sp>
    </p:spTree>
    <p:extLst>
      <p:ext uri="{BB962C8B-B14F-4D97-AF65-F5344CB8AC3E}">
        <p14:creationId xmlns:p14="http://schemas.microsoft.com/office/powerpoint/2010/main" val="260134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E4FC3-4E26-4B9B-8C60-27A6401E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C’est aussi vrai pour les conditions TAPN!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9E0B340-0F22-4A4C-A3AC-C306CDD75F16}"/>
              </a:ext>
            </a:extLst>
          </p:cNvPr>
          <p:cNvSpPr txBox="1">
            <a:spLocks/>
          </p:cNvSpPr>
          <p:nvPr/>
        </p:nvSpPr>
        <p:spPr>
          <a:xfrm>
            <a:off x="609600" y="1302328"/>
            <a:ext cx="10911315" cy="438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TAPN (</a:t>
            </a:r>
            <a:r>
              <a:rPr lang="fr-CA" sz="2600" dirty="0"/>
              <a:t>Température ambiante et Pression Normales</a:t>
            </a:r>
            <a:r>
              <a:rPr lang="fr-CA" sz="3000" dirty="0"/>
              <a:t>) est une condition où: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i="1" dirty="0"/>
              <a:t>T </a:t>
            </a:r>
            <a:r>
              <a:rPr lang="fr-CA" sz="2800" dirty="0"/>
              <a:t>= 25 </a:t>
            </a:r>
            <a:r>
              <a:rPr lang="fr-CA" sz="2800" baseline="30000" dirty="0" err="1"/>
              <a:t>o</a:t>
            </a:r>
            <a:r>
              <a:rPr lang="fr-CA" sz="2800" dirty="0" err="1"/>
              <a:t>C</a:t>
            </a:r>
            <a:r>
              <a:rPr lang="fr-CA" sz="2800" dirty="0"/>
              <a:t> ou 298 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dirty="0"/>
              <a:t>P = 101,3 kPa.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800" dirty="0"/>
              <a:t>Et le volume molaire = 24,5 L/mol (n = 1 mol)</a:t>
            </a:r>
          </a:p>
          <a:p>
            <a:pPr marL="0" indent="0" algn="just">
              <a:buFont typeface="Arial" pitchFamily="34" charset="0"/>
              <a:buNone/>
            </a:pPr>
            <a:endParaRPr lang="fr-CA" sz="2800" dirty="0"/>
          </a:p>
          <a:p>
            <a:pPr marL="0" indent="0" algn="just">
              <a:buFont typeface="Arial" pitchFamily="34" charset="0"/>
              <a:buNone/>
            </a:pPr>
            <a:endParaRPr lang="fr-CA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t 3">
                <a:extLst>
                  <a:ext uri="{FF2B5EF4-FFF2-40B4-BE49-F238E27FC236}">
                    <a16:creationId xmlns:a16="http://schemas.microsoft.com/office/drawing/2014/main" id="{38CFFA1F-5D30-4C99-BF50-804401ABD437}"/>
                  </a:ext>
                </a:extLst>
              </p:cNvPr>
              <p:cNvSpPr txBox="1"/>
              <p:nvPr/>
            </p:nvSpPr>
            <p:spPr bwMode="auto">
              <a:xfrm>
                <a:off x="671085" y="3912754"/>
                <a:ext cx="6040581" cy="2546928"/>
              </a:xfrm>
              <a:prstGeom prst="rect">
                <a:avLst/>
              </a:prstGeom>
              <a:solidFill>
                <a:srgbClr val="CCC1DA"/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𝑛𝑅𝑇</m:t>
                        </m:r>
                      </m:num>
                      <m:den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</a:t>
                </a:r>
                <a:r>
                  <a:rPr lang="fr-CA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8,314 </m:t>
                        </m:r>
                        <m:f>
                          <m:fPr>
                            <m:ctrlP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𝑘𝑃𝑎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CA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98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101,3 </m:t>
                        </m:r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𝑘𝑃𝑎</m:t>
                        </m:r>
                      </m:den>
                    </m:f>
                  </m:oMath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4,5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Objet 3">
                <a:extLst>
                  <a:ext uri="{FF2B5EF4-FFF2-40B4-BE49-F238E27FC236}">
                    <a16:creationId xmlns:a16="http://schemas.microsoft.com/office/drawing/2014/main" id="{38CFFA1F-5D30-4C99-BF50-804401ABD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085" y="3912754"/>
                <a:ext cx="6040581" cy="2546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uage 6">
            <a:extLst>
              <a:ext uri="{FF2B5EF4-FFF2-40B4-BE49-F238E27FC236}">
                <a16:creationId xmlns:a16="http://schemas.microsoft.com/office/drawing/2014/main" id="{C9AC4204-30F9-44D5-9338-3AC9F88510C6}"/>
              </a:ext>
            </a:extLst>
          </p:cNvPr>
          <p:cNvSpPr/>
          <p:nvPr/>
        </p:nvSpPr>
        <p:spPr>
          <a:xfrm>
            <a:off x="7305964" y="3912755"/>
            <a:ext cx="4738254" cy="25469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Il n’est plus nécessaire de mémoriser cette valeur.</a:t>
            </a:r>
          </a:p>
          <a:p>
            <a:pPr algn="ctr"/>
            <a:endParaRPr lang="fr-CA" sz="2000" dirty="0"/>
          </a:p>
          <a:p>
            <a:pPr algn="ctr"/>
            <a:r>
              <a:rPr lang="fr-CA" sz="2000" dirty="0"/>
              <a:t>On peut la calculer!</a:t>
            </a:r>
          </a:p>
        </p:txBody>
      </p:sp>
    </p:spTree>
    <p:extLst>
      <p:ext uri="{BB962C8B-B14F-4D97-AF65-F5344CB8AC3E}">
        <p14:creationId xmlns:p14="http://schemas.microsoft.com/office/powerpoint/2010/main" val="250067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E1BAFBB-5D74-40C4-AC2E-4E8444D0532C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8B3FBAF-C8A4-4E13-8CB1-ED8C39BA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006527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Gaz parfaits</a:t>
            </a:r>
          </a:p>
          <a:p>
            <a:r>
              <a:rPr lang="fr-CA" dirty="0"/>
              <a:t>p. 100 #2 à 6 – terminer en devoir</a:t>
            </a:r>
          </a:p>
          <a:p>
            <a:r>
              <a:rPr lang="fr-CA" dirty="0"/>
              <a:t>p. 111 #2</a:t>
            </a:r>
          </a:p>
          <a:p>
            <a:r>
              <a:rPr lang="fr-CA" dirty="0"/>
              <a:t>p. 114 #8 à 10</a:t>
            </a:r>
          </a:p>
        </p:txBody>
      </p:sp>
      <p:pic>
        <p:nvPicPr>
          <p:cNvPr id="12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BE7409-9A94-4387-A2A9-DA313D33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" y="4343400"/>
            <a:ext cx="10896602" cy="25146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A4A3D21-5A39-465A-8EDF-644BD37D93F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1396599" y="430640"/>
            <a:ext cx="922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u="sng" dirty="0"/>
              <a:t>Les caractéristiques d’un gaz parfait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579" y="1538714"/>
            <a:ext cx="9947563" cy="2768599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Il n’y a aucune interaction entre les particules </a:t>
            </a:r>
          </a:p>
          <a:p>
            <a:pPr marL="400050" lvl="1" indent="0">
              <a:buNone/>
            </a:pPr>
            <a:r>
              <a:rPr lang="fr-CA" dirty="0"/>
              <a:t>(pas d’attraction, pas de réaction chimique, pas de gravité)</a:t>
            </a:r>
          </a:p>
          <a:p>
            <a:pPr marL="400050" lvl="1" indent="0">
              <a:buNone/>
            </a:pPr>
            <a:endParaRPr lang="fr-CA" dirty="0"/>
          </a:p>
          <a:p>
            <a:r>
              <a:rPr lang="fr-CA" dirty="0"/>
              <a:t>Les collisions sont parfaitement élastiques </a:t>
            </a:r>
          </a:p>
          <a:p>
            <a:pPr marL="400050" lvl="1" indent="0">
              <a:buNone/>
            </a:pPr>
            <a:r>
              <a:rPr lang="fr-CA" dirty="0"/>
              <a:t>(les particules rebondissent sans perdre d’énergie)</a:t>
            </a:r>
          </a:p>
          <a:p>
            <a:pPr marL="400050" lvl="1" indent="0">
              <a:buNone/>
            </a:pPr>
            <a:endParaRPr lang="fr-CA" dirty="0"/>
          </a:p>
          <a:p>
            <a:r>
              <a:rPr lang="fr-CA" dirty="0"/>
              <a:t>Le gaz reste en phase gazeuse même à T = 0 K </a:t>
            </a:r>
          </a:p>
          <a:p>
            <a:pPr marL="400050" lvl="1" indent="0">
              <a:buNone/>
            </a:pPr>
            <a:r>
              <a:rPr lang="fr-CA" dirty="0"/>
              <a:t>(logiquement, la substance devrait être solide à cette température)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9455" y="4568161"/>
            <a:ext cx="950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0070C0"/>
                </a:solidFill>
              </a:rPr>
              <a:t>Il n’y a pas de gaz parfait dans la réalité. </a:t>
            </a:r>
          </a:p>
          <a:p>
            <a:pPr algn="ctr"/>
            <a:r>
              <a:rPr lang="fr-CA" sz="2400" dirty="0">
                <a:solidFill>
                  <a:srgbClr val="0070C0"/>
                </a:solidFill>
              </a:rPr>
              <a:t>La théorie sert de référence pour des équations plus complexes.</a:t>
            </a:r>
          </a:p>
          <a:p>
            <a:pPr algn="ctr"/>
            <a:endParaRPr lang="fr-CA" sz="2400" dirty="0">
              <a:solidFill>
                <a:srgbClr val="0070C0"/>
              </a:solidFill>
            </a:endParaRPr>
          </a:p>
          <a:p>
            <a:pPr algn="ctr"/>
            <a:r>
              <a:rPr lang="fr-CA" sz="2400" dirty="0">
                <a:solidFill>
                  <a:srgbClr val="0070C0"/>
                </a:solidFill>
              </a:rPr>
              <a:t>La loi est une bonne </a:t>
            </a:r>
            <a:r>
              <a:rPr lang="fr-CA" sz="2400" u="sng" dirty="0">
                <a:solidFill>
                  <a:srgbClr val="0070C0"/>
                </a:solidFill>
              </a:rPr>
              <a:t>approximation</a:t>
            </a:r>
            <a:r>
              <a:rPr lang="fr-CA" sz="2400" dirty="0">
                <a:solidFill>
                  <a:srgbClr val="0070C0"/>
                </a:solidFill>
              </a:rPr>
              <a:t> du comportement des gaz</a:t>
            </a:r>
          </a:p>
          <a:p>
            <a:pPr algn="ctr"/>
            <a:r>
              <a:rPr lang="fr-CA" sz="2400" dirty="0">
                <a:solidFill>
                  <a:srgbClr val="0070C0"/>
                </a:solidFill>
              </a:rPr>
              <a:t>à haute température et à basse pression.</a:t>
            </a:r>
          </a:p>
        </p:txBody>
      </p:sp>
      <p:pic>
        <p:nvPicPr>
          <p:cNvPr id="4098" name="Picture 2" descr="De l'atome à la réaction chimique - 4e - Cours Physique-Chimie - Kartable">
            <a:extLst>
              <a:ext uri="{FF2B5EF4-FFF2-40B4-BE49-F238E27FC236}">
                <a16:creationId xmlns:a16="http://schemas.microsoft.com/office/drawing/2014/main" id="{94F54766-A64C-417F-9CD9-7B4AEC41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80" y="1430117"/>
            <a:ext cx="3250688" cy="11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voirs chaleur">
            <a:extLst>
              <a:ext uri="{FF2B5EF4-FFF2-40B4-BE49-F238E27FC236}">
                <a16:creationId xmlns:a16="http://schemas.microsoft.com/office/drawing/2014/main" id="{47A82CA5-789E-4455-A742-9DE01478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07" y="3066474"/>
            <a:ext cx="2604661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008804E-E12C-44A4-8F04-943818C3F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324" y="4965360"/>
            <a:ext cx="1172894" cy="1737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395432-B727-46B2-9F25-633CEACDB6B7}"/>
              </a:ext>
            </a:extLst>
          </p:cNvPr>
          <p:cNvSpPr txBox="1"/>
          <p:nvPr/>
        </p:nvSpPr>
        <p:spPr>
          <a:xfrm>
            <a:off x="9178573" y="678558"/>
            <a:ext cx="1244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600" dirty="0">
                <a:solidFill>
                  <a:srgbClr val="FF0000"/>
                </a:solidFill>
              </a:rPr>
              <a:t>X</a:t>
            </a:r>
            <a:endParaRPr lang="fr-CA" sz="20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97E88A-A9F5-422C-9FFF-07C6DF39575B}"/>
              </a:ext>
            </a:extLst>
          </p:cNvPr>
          <p:cNvSpPr txBox="1"/>
          <p:nvPr/>
        </p:nvSpPr>
        <p:spPr>
          <a:xfrm>
            <a:off x="9583862" y="2462933"/>
            <a:ext cx="1244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600" dirty="0">
                <a:solidFill>
                  <a:srgbClr val="FF0000"/>
                </a:solidFill>
              </a:rPr>
              <a:t>X</a:t>
            </a:r>
            <a:endParaRPr lang="fr-CA" sz="20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41D81D-ABCE-4807-B6A5-283F8F066272}"/>
              </a:ext>
            </a:extLst>
          </p:cNvPr>
          <p:cNvSpPr txBox="1"/>
          <p:nvPr/>
        </p:nvSpPr>
        <p:spPr>
          <a:xfrm>
            <a:off x="10040310" y="3985091"/>
            <a:ext cx="1244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600" dirty="0">
                <a:solidFill>
                  <a:srgbClr val="FF0000"/>
                </a:solidFill>
              </a:rPr>
              <a:t>X</a:t>
            </a:r>
            <a:endParaRPr lang="fr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1737" y="1118937"/>
            <a:ext cx="10780295" cy="5334399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ea typeface="宋体" charset="-122"/>
              </a:rPr>
              <a:t>La </a:t>
            </a:r>
            <a:r>
              <a:rPr lang="en-US" altLang="zh-CN" sz="2800" dirty="0" err="1">
                <a:ea typeface="宋体" charset="-122"/>
              </a:rPr>
              <a:t>loi</a:t>
            </a:r>
            <a:r>
              <a:rPr lang="en-US" altLang="zh-CN" sz="2800" dirty="0">
                <a:ea typeface="宋体" charset="-122"/>
              </a:rPr>
              <a:t> des </a:t>
            </a:r>
            <a:r>
              <a:rPr lang="en-US" altLang="zh-CN" sz="2800" dirty="0" err="1">
                <a:ea typeface="宋体" charset="-122"/>
              </a:rPr>
              <a:t>gaz</a:t>
            </a:r>
            <a:r>
              <a:rPr lang="en-US" altLang="zh-CN" sz="2800" dirty="0">
                <a:ea typeface="宋体" charset="-122"/>
              </a:rPr>
              <a:t> parfaits met en relation la pression, le volume, la </a:t>
            </a:r>
            <a:r>
              <a:rPr lang="en-US" altLang="zh-CN" sz="2800" dirty="0" err="1">
                <a:ea typeface="宋体" charset="-122"/>
              </a:rPr>
              <a:t>température</a:t>
            </a:r>
            <a:r>
              <a:rPr lang="en-US" altLang="zh-CN" sz="2800" dirty="0">
                <a:ea typeface="宋体" charset="-122"/>
              </a:rPr>
              <a:t> et la </a:t>
            </a:r>
            <a:r>
              <a:rPr lang="en-US" altLang="zh-CN" sz="2800" dirty="0" err="1">
                <a:ea typeface="宋体" charset="-122"/>
              </a:rPr>
              <a:t>quantité</a:t>
            </a:r>
            <a:r>
              <a:rPr lang="en-US" altLang="zh-CN" sz="2800" dirty="0">
                <a:ea typeface="宋体" charset="-122"/>
              </a:rPr>
              <a:t> de </a:t>
            </a:r>
            <a:r>
              <a:rPr lang="en-US" altLang="zh-CN" sz="2800" dirty="0" err="1">
                <a:ea typeface="宋体" charset="-122"/>
              </a:rPr>
              <a:t>gaz</a:t>
            </a:r>
            <a:r>
              <a:rPr lang="en-US" altLang="zh-CN" sz="2800" dirty="0">
                <a:ea typeface="宋体" charset="-122"/>
              </a:rPr>
              <a:t> à un moment </a:t>
            </a:r>
            <a:r>
              <a:rPr lang="en-US" altLang="zh-CN" sz="2800" dirty="0" err="1">
                <a:ea typeface="宋体" charset="-122"/>
              </a:rPr>
              <a:t>donné</a:t>
            </a:r>
            <a:r>
              <a:rPr lang="en-US" altLang="zh-CN" sz="2800" dirty="0">
                <a:ea typeface="宋体" charset="-122"/>
              </a:rPr>
              <a:t>. 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2800" dirty="0"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ea typeface="宋体" charset="-122"/>
              </a:rPr>
              <a:t>Il </a:t>
            </a:r>
            <a:r>
              <a:rPr lang="en-US" altLang="zh-CN" sz="2800" dirty="0" err="1">
                <a:ea typeface="宋体" charset="-122"/>
              </a:rPr>
              <a:t>n’est</a:t>
            </a:r>
            <a:r>
              <a:rPr lang="en-US" altLang="zh-CN" sz="2800" dirty="0">
                <a:ea typeface="宋体" charset="-122"/>
              </a:rPr>
              <a:t> plus </a:t>
            </a:r>
            <a:r>
              <a:rPr lang="en-US" altLang="zh-CN" sz="2800" dirty="0" err="1">
                <a:ea typeface="宋体" charset="-122"/>
              </a:rPr>
              <a:t>nécessaire</a:t>
            </a:r>
            <a:r>
              <a:rPr lang="en-US" altLang="zh-CN" sz="2800" dirty="0">
                <a:ea typeface="宋体" charset="-122"/>
              </a:rPr>
              <a:t> de comparer deux situations (</a:t>
            </a:r>
            <a:r>
              <a:rPr lang="en-US" altLang="zh-CN" sz="2800" dirty="0" err="1">
                <a:ea typeface="宋体" charset="-122"/>
              </a:rPr>
              <a:t>avant</a:t>
            </a:r>
            <a:r>
              <a:rPr lang="en-US" altLang="zh-CN" sz="2800" dirty="0">
                <a:ea typeface="宋体" charset="-122"/>
              </a:rPr>
              <a:t>/après).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800" dirty="0">
              <a:solidFill>
                <a:schemeClr val="tx2"/>
              </a:solidFill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3200" i="1" dirty="0">
              <a:solidFill>
                <a:schemeClr val="tx2"/>
              </a:solidFill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i="1" dirty="0">
                <a:ea typeface="宋体" charset="-122"/>
              </a:rPr>
              <a:t>P</a:t>
            </a:r>
            <a:r>
              <a:rPr lang="en-US" altLang="zh-CN" sz="3200" dirty="0">
                <a:ea typeface="宋体" charset="-122"/>
              </a:rPr>
              <a:t>: </a:t>
            </a:r>
            <a:r>
              <a:rPr lang="en-US" altLang="zh-CN" sz="3200" dirty="0" err="1">
                <a:ea typeface="宋体" charset="-122"/>
              </a:rPr>
              <a:t>pression</a:t>
            </a:r>
            <a:r>
              <a:rPr lang="en-US" altLang="zh-CN" sz="3200" dirty="0">
                <a:ea typeface="宋体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kPa</a:t>
            </a:r>
            <a:r>
              <a:rPr lang="en-US" altLang="zh-CN" sz="3200" dirty="0">
                <a:ea typeface="宋体" charset="-122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i="1" dirty="0">
                <a:ea typeface="宋体" charset="-122"/>
              </a:rPr>
              <a:t>V</a:t>
            </a:r>
            <a:r>
              <a:rPr lang="en-US" altLang="zh-CN" sz="3200" dirty="0">
                <a:ea typeface="宋体" charset="-122"/>
              </a:rPr>
              <a:t>: volume (</a:t>
            </a:r>
            <a:r>
              <a:rPr lang="en-US" altLang="zh-CN" sz="3200" dirty="0">
                <a:solidFill>
                  <a:srgbClr val="FF0000"/>
                </a:solidFill>
                <a:ea typeface="宋体" charset="-122"/>
              </a:rPr>
              <a:t>L</a:t>
            </a:r>
            <a:r>
              <a:rPr lang="en-US" altLang="zh-CN" sz="3200" dirty="0">
                <a:ea typeface="宋体" charset="-122"/>
              </a:rPr>
              <a:t>)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i="1" dirty="0">
                <a:ea typeface="宋体" charset="-122"/>
              </a:rPr>
              <a:t>n</a:t>
            </a:r>
            <a:r>
              <a:rPr lang="en-US" altLang="zh-CN" sz="3200" dirty="0">
                <a:ea typeface="宋体" charset="-122"/>
              </a:rPr>
              <a:t>: </a:t>
            </a:r>
            <a:r>
              <a:rPr lang="en-US" altLang="zh-CN" sz="3200" dirty="0" err="1">
                <a:ea typeface="宋体" charset="-122"/>
              </a:rPr>
              <a:t>quantités</a:t>
            </a:r>
            <a:r>
              <a:rPr lang="en-US" altLang="zh-CN" sz="3200" dirty="0">
                <a:ea typeface="宋体" charset="-122"/>
              </a:rPr>
              <a:t> de </a:t>
            </a:r>
            <a:r>
              <a:rPr lang="en-US" altLang="zh-CN" sz="3200" dirty="0" err="1">
                <a:ea typeface="宋体" charset="-122"/>
              </a:rPr>
              <a:t>gaz</a:t>
            </a:r>
            <a:r>
              <a:rPr lang="en-US" altLang="zh-CN" sz="3200" dirty="0">
                <a:ea typeface="宋体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mol</a:t>
            </a:r>
            <a:r>
              <a:rPr lang="en-US" altLang="zh-CN" sz="3200" dirty="0">
                <a:ea typeface="宋体" charset="-122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i="1" dirty="0">
                <a:ea typeface="宋体" charset="-122"/>
              </a:rPr>
              <a:t>T</a:t>
            </a:r>
            <a:r>
              <a:rPr lang="en-US" altLang="zh-CN" sz="3200" dirty="0">
                <a:ea typeface="宋体" charset="-122"/>
              </a:rPr>
              <a:t>: </a:t>
            </a:r>
            <a:r>
              <a:rPr lang="en-US" altLang="zh-CN" sz="3200" dirty="0" err="1">
                <a:ea typeface="宋体" charset="-122"/>
              </a:rPr>
              <a:t>température</a:t>
            </a:r>
            <a:r>
              <a:rPr lang="en-US" altLang="zh-CN" sz="3200" dirty="0">
                <a:ea typeface="宋体" charset="-122"/>
              </a:rPr>
              <a:t> (</a:t>
            </a:r>
            <a:r>
              <a:rPr lang="en-US" altLang="zh-CN" sz="3200" dirty="0">
                <a:solidFill>
                  <a:srgbClr val="FF0000"/>
                </a:solidFill>
                <a:ea typeface="宋体" charset="-122"/>
              </a:rPr>
              <a:t>K</a:t>
            </a:r>
            <a:r>
              <a:rPr lang="en-US" altLang="zh-CN" sz="3200" dirty="0">
                <a:ea typeface="宋体" charset="-122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i="1" dirty="0">
                <a:ea typeface="宋体" charset="-122"/>
              </a:rPr>
              <a:t>R</a:t>
            </a:r>
            <a:r>
              <a:rPr lang="en-US" altLang="zh-CN" sz="3200" dirty="0">
                <a:ea typeface="宋体" charset="-122"/>
              </a:rPr>
              <a:t>: </a:t>
            </a:r>
            <a:r>
              <a:rPr lang="en-US" altLang="zh-CN" sz="3200" dirty="0" err="1">
                <a:ea typeface="宋体" charset="-122"/>
              </a:rPr>
              <a:t>constante</a:t>
            </a:r>
            <a:r>
              <a:rPr lang="en-US" altLang="zh-CN" sz="3200" dirty="0">
                <a:ea typeface="宋体" charset="-122"/>
              </a:rPr>
              <a:t> des </a:t>
            </a:r>
            <a:r>
              <a:rPr lang="en-US" altLang="zh-CN" sz="3200" dirty="0" err="1">
                <a:ea typeface="宋体" charset="-122"/>
              </a:rPr>
              <a:t>gaz</a:t>
            </a:r>
            <a:r>
              <a:rPr lang="en-US" altLang="zh-CN" sz="3200" dirty="0">
                <a:ea typeface="宋体" charset="-122"/>
              </a:rPr>
              <a:t> (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kPa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  <a:sym typeface="Symbol" panose="05050102010706020507" pitchFamily="18" charset="2"/>
              </a:rPr>
              <a:t>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L</a:t>
            </a:r>
            <a:r>
              <a:rPr lang="en-US" altLang="zh-CN" sz="3200" dirty="0">
                <a:solidFill>
                  <a:srgbClr val="FF0000"/>
                </a:solidFill>
                <a:ea typeface="宋体" charset="-122"/>
              </a:rPr>
              <a:t>/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mol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  <a:sym typeface="Symbol" panose="05050102010706020507" pitchFamily="18" charset="2"/>
              </a:rPr>
              <a:t></a:t>
            </a:r>
            <a:r>
              <a:rPr lang="en-US" altLang="zh-CN" sz="3200" dirty="0" err="1">
                <a:solidFill>
                  <a:srgbClr val="FF0000"/>
                </a:solidFill>
                <a:ea typeface="宋体" charset="-122"/>
              </a:rPr>
              <a:t>K</a:t>
            </a:r>
            <a:r>
              <a:rPr lang="en-US" altLang="zh-CN" sz="3200" dirty="0">
                <a:ea typeface="宋体" charset="-122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dirty="0">
              <a:solidFill>
                <a:schemeClr val="tx2"/>
              </a:solidFill>
              <a:ea typeface="宋体" charset="-122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dirty="0">
              <a:solidFill>
                <a:schemeClr val="tx2"/>
              </a:solidFill>
              <a:ea typeface="宋体" charset="-122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943872" y="3068960"/>
          <a:ext cx="2286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Équation" r:id="rId3" imgW="685800" imgH="177480" progId="Equation.3">
                  <p:embed/>
                </p:oleObj>
              </mc:Choice>
              <mc:Fallback>
                <p:oleObj name="Équation" r:id="rId3" imgW="685800" imgH="177480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3068960"/>
                        <a:ext cx="2286000" cy="584200"/>
                      </a:xfrm>
                      <a:prstGeom prst="rect">
                        <a:avLst/>
                      </a:prstGeom>
                      <a:solidFill>
                        <a:srgbClr val="CCC1DA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503712" y="188641"/>
            <a:ext cx="548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/>
              <a:t>La loi des gaz parfaits</a:t>
            </a:r>
          </a:p>
        </p:txBody>
      </p:sp>
      <p:sp>
        <p:nvSpPr>
          <p:cNvPr id="8" name="Explosion 1 7"/>
          <p:cNvSpPr/>
          <p:nvPr/>
        </p:nvSpPr>
        <p:spPr>
          <a:xfrm>
            <a:off x="6718628" y="4086768"/>
            <a:ext cx="4536504" cy="2016224"/>
          </a:xfrm>
          <a:prstGeom prst="irregularSeal1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dirty="0">
                <a:solidFill>
                  <a:schemeClr val="tx1"/>
                </a:solidFill>
              </a:rPr>
              <a:t>Attention aux unités!</a:t>
            </a:r>
            <a:endParaRPr lang="fr-C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12" y="2824636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PV = </a:t>
            </a:r>
            <a:r>
              <a:rPr lang="fr-CA" sz="6000" b="1" dirty="0" err="1"/>
              <a:t>nRT</a:t>
            </a:r>
            <a:endParaRPr lang="fr-CA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4897FA06-7F10-4961-AD8D-F4D1BC22A5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468" y="4915012"/>
                <a:ext cx="11567711" cy="16273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dirty="0"/>
                  <a:t>Ainsi, nous pouvons utiliser la constante R (</a:t>
                </a: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fr-CA" dirty="0"/>
                  <a:t>) de la formule des gaz parfaits afin de trouver une autre variable inconnue ou si un gaz s’approche du concept d’un gaz parfait.</a:t>
                </a:r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4897FA06-7F10-4961-AD8D-F4D1BC22A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8" y="4915012"/>
                <a:ext cx="11567711" cy="1627320"/>
              </a:xfrm>
              <a:prstGeom prst="rect">
                <a:avLst/>
              </a:prstGeom>
              <a:blipFill>
                <a:blip r:embed="rId3"/>
                <a:stretch>
                  <a:fillRect l="-790" b="-33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290664" y="2818224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6000" b="1" dirty="0">
                <a:solidFill>
                  <a:schemeClr val="accent2"/>
                </a:solidFill>
              </a:rPr>
              <a:t>P</a:t>
            </a:r>
            <a:r>
              <a:rPr lang="fr-CA" sz="6000" b="1" dirty="0">
                <a:solidFill>
                  <a:schemeClr val="accent1"/>
                </a:solidFill>
              </a:rPr>
              <a:t>V</a:t>
            </a:r>
            <a:r>
              <a:rPr lang="fr-CA" sz="6000" b="1" dirty="0"/>
              <a:t> = </a:t>
            </a:r>
            <a:r>
              <a:rPr lang="fr-CA" sz="6000" b="1" dirty="0" err="1">
                <a:solidFill>
                  <a:srgbClr val="FFC000"/>
                </a:solidFill>
              </a:rPr>
              <a:t>n</a:t>
            </a:r>
            <a:r>
              <a:rPr lang="fr-CA" sz="6000" b="1" dirty="0" err="1"/>
              <a:t>R</a:t>
            </a:r>
            <a:r>
              <a:rPr lang="fr-CA" sz="6000" b="1" dirty="0" err="1">
                <a:solidFill>
                  <a:schemeClr val="accent5"/>
                </a:solidFill>
              </a:rPr>
              <a:t>T</a:t>
            </a:r>
            <a:endParaRPr lang="fr-CA" sz="6000" b="1" dirty="0">
              <a:solidFill>
                <a:schemeClr val="accent5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293835" y="2772121"/>
            <a:ext cx="3231283" cy="644863"/>
            <a:chOff x="673967" y="3477386"/>
            <a:chExt cx="3231283" cy="64486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2"/>
                  </a:solidFill>
                </a:rPr>
                <a:t>Pression (kPa)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05854" y="3708219"/>
              <a:ext cx="899396" cy="41403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798660" y="3806581"/>
            <a:ext cx="3345583" cy="610699"/>
            <a:chOff x="673967" y="3328352"/>
            <a:chExt cx="3345583" cy="6106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Volume (L)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328352"/>
              <a:ext cx="1013696" cy="379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715869" y="3806581"/>
            <a:ext cx="4397329" cy="800632"/>
            <a:chOff x="-86294" y="3138419"/>
            <a:chExt cx="4397329" cy="80063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1FEBC0-37B2-4C6C-A02A-FE1D04245F64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C000"/>
                  </a:solidFill>
                </a:rPr>
                <a:t>Nombre de moles (mol)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-86294" y="3138419"/>
              <a:ext cx="760260" cy="569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801718" y="3247358"/>
            <a:ext cx="4425905" cy="461665"/>
            <a:chOff x="-114870" y="3477386"/>
            <a:chExt cx="4425905" cy="46166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Température (K)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4870" y="3708219"/>
              <a:ext cx="78883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7E75ED1-BB25-4630-AECF-EA6310F8264E}"/>
              </a:ext>
            </a:extLst>
          </p:cNvPr>
          <p:cNvGrpSpPr/>
          <p:nvPr/>
        </p:nvGrpSpPr>
        <p:grpSpPr>
          <a:xfrm>
            <a:off x="6096000" y="2461733"/>
            <a:ext cx="6011143" cy="631726"/>
            <a:chOff x="-160624" y="3477386"/>
            <a:chExt cx="6011143" cy="63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/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tx1"/>
                      </a:solidFill>
                    </a:rPr>
                    <a:t>constante des gaz </a:t>
                  </a:r>
                  <a:r>
                    <a:rPr lang="fr-CA" sz="2400" b="1" dirty="0"/>
                    <a:t>8,314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fr-CA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blipFill>
                  <a:blip r:embed="rId4"/>
                  <a:stretch>
                    <a:fillRect l="-1765"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224DF6A-C6DD-4C53-9CE2-36944AD727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-160624" y="3793082"/>
              <a:ext cx="834590" cy="31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94DAEF7-3329-4D06-AD81-EB8EA574BADA}"/>
              </a:ext>
            </a:extLst>
          </p:cNvPr>
          <p:cNvSpPr/>
          <p:nvPr/>
        </p:nvSpPr>
        <p:spPr>
          <a:xfrm>
            <a:off x="9620174" y="2388822"/>
            <a:ext cx="1892053" cy="81554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/>
              <p:nvPr/>
            </p:nvSpPr>
            <p:spPr>
              <a:xfrm>
                <a:off x="7146725" y="579147"/>
                <a:ext cx="3419475" cy="139016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dirty="0"/>
                  <a:t>Si une feuille de formule je vous donnerai: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PV = </a:t>
                </a:r>
                <a:r>
                  <a:rPr lang="fr-CA" b="1" dirty="0" err="1"/>
                  <a:t>nRT</a:t>
                </a:r>
                <a:endParaRPr lang="fr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725" y="579147"/>
                <a:ext cx="3419475" cy="1390168"/>
              </a:xfrm>
              <a:prstGeom prst="rect">
                <a:avLst/>
              </a:prstGeom>
              <a:blipFill>
                <a:blip r:embed="rId5"/>
                <a:stretch>
                  <a:fillRect l="-124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>
            <a:extLst>
              <a:ext uri="{FF2B5EF4-FFF2-40B4-BE49-F238E27FC236}">
                <a16:creationId xmlns:a16="http://schemas.microsoft.com/office/drawing/2014/main" id="{7C40070D-A1C8-494E-AA02-7D18DE08AB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57228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4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Loi des gaz parfaits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14" y="4818177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PV = </a:t>
            </a:r>
            <a:r>
              <a:rPr lang="fr-CA" sz="6000" b="1" dirty="0" err="1"/>
              <a:t>nRT</a:t>
            </a:r>
            <a:endParaRPr lang="fr-CA" sz="60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152DC97-0F75-4093-961E-DE22203C1DE7}"/>
              </a:ext>
            </a:extLst>
          </p:cNvPr>
          <p:cNvSpPr txBox="1">
            <a:spLocks/>
          </p:cNvSpPr>
          <p:nvPr/>
        </p:nvSpPr>
        <p:spPr>
          <a:xfrm>
            <a:off x="360573" y="2025225"/>
            <a:ext cx="11567711" cy="2166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r-CA" sz="6600" b="1" dirty="0"/>
              <a:t>RESPECTEZ LES UNITÉS DE MESURE!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473266" y="4811765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6000" b="1" dirty="0">
                <a:solidFill>
                  <a:schemeClr val="accent2"/>
                </a:solidFill>
              </a:rPr>
              <a:t>P</a:t>
            </a:r>
            <a:r>
              <a:rPr lang="fr-CA" sz="6000" b="1" dirty="0">
                <a:solidFill>
                  <a:schemeClr val="accent1"/>
                </a:solidFill>
              </a:rPr>
              <a:t>V</a:t>
            </a:r>
            <a:r>
              <a:rPr lang="fr-CA" sz="6000" b="1" dirty="0"/>
              <a:t> = </a:t>
            </a:r>
            <a:r>
              <a:rPr lang="fr-CA" sz="6000" b="1" dirty="0" err="1">
                <a:solidFill>
                  <a:srgbClr val="FFC000"/>
                </a:solidFill>
              </a:rPr>
              <a:t>n</a:t>
            </a:r>
            <a:r>
              <a:rPr lang="fr-CA" sz="6000" b="1" dirty="0" err="1"/>
              <a:t>R</a:t>
            </a:r>
            <a:r>
              <a:rPr lang="fr-CA" sz="6000" b="1" dirty="0" err="1">
                <a:solidFill>
                  <a:schemeClr val="accent5"/>
                </a:solidFill>
              </a:rPr>
              <a:t>T</a:t>
            </a:r>
            <a:endParaRPr lang="fr-CA" sz="6000" b="1" dirty="0">
              <a:solidFill>
                <a:schemeClr val="accent5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476437" y="4765662"/>
            <a:ext cx="3231283" cy="644863"/>
            <a:chOff x="673967" y="3477386"/>
            <a:chExt cx="3231283" cy="644863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2"/>
                  </a:solidFill>
                </a:rPr>
                <a:t>Pression (kPa)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05854" y="3708219"/>
              <a:ext cx="899396" cy="41403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981262" y="5800122"/>
            <a:ext cx="3345583" cy="610699"/>
            <a:chOff x="673967" y="3328352"/>
            <a:chExt cx="3345583" cy="61069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Volume (L)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328352"/>
              <a:ext cx="1013696" cy="3798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898471" y="5800122"/>
            <a:ext cx="4397329" cy="800632"/>
            <a:chOff x="-86294" y="3138419"/>
            <a:chExt cx="4397329" cy="80063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1FEBC0-37B2-4C6C-A02A-FE1D04245F64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C000"/>
                  </a:solidFill>
                </a:rPr>
                <a:t>Nombre de moles (mol)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-86294" y="3138419"/>
              <a:ext cx="760260" cy="569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984320" y="5240899"/>
            <a:ext cx="4425905" cy="461665"/>
            <a:chOff x="-114870" y="3477386"/>
            <a:chExt cx="4425905" cy="461665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3637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Température (K)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114870" y="3708219"/>
              <a:ext cx="78883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7E75ED1-BB25-4630-AECF-EA6310F8264E}"/>
              </a:ext>
            </a:extLst>
          </p:cNvPr>
          <p:cNvGrpSpPr/>
          <p:nvPr/>
        </p:nvGrpSpPr>
        <p:grpSpPr>
          <a:xfrm>
            <a:off x="6278602" y="4455274"/>
            <a:ext cx="6011143" cy="631726"/>
            <a:chOff x="-160624" y="3477386"/>
            <a:chExt cx="6011143" cy="631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/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chemeClr val="tx1"/>
                      </a:solidFill>
                    </a:rPr>
                    <a:t>constante des gaz </a:t>
                  </a:r>
                  <a:r>
                    <a:rPr lang="fr-CA" sz="2400" b="1" dirty="0"/>
                    <a:t>8,314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𝒌𝑷𝒂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𝒎𝒐𝒍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fr-CA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772A0E70-FFE2-4AD5-879F-0835F01E5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66" y="3477386"/>
                  <a:ext cx="5176553" cy="631391"/>
                </a:xfrm>
                <a:prstGeom prst="rect">
                  <a:avLst/>
                </a:prstGeom>
                <a:blipFill>
                  <a:blip r:embed="rId4"/>
                  <a:stretch>
                    <a:fillRect l="-1765" b="-776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224DF6A-C6DD-4C53-9CE2-36944AD727BB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-160624" y="3793082"/>
              <a:ext cx="834590" cy="316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94DAEF7-3329-4D06-AD81-EB8EA574BADA}"/>
              </a:ext>
            </a:extLst>
          </p:cNvPr>
          <p:cNvSpPr/>
          <p:nvPr/>
        </p:nvSpPr>
        <p:spPr>
          <a:xfrm>
            <a:off x="9802776" y="4382363"/>
            <a:ext cx="1892053" cy="815548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/>
              <p:nvPr/>
            </p:nvSpPr>
            <p:spPr>
              <a:xfrm>
                <a:off x="7113192" y="592069"/>
                <a:ext cx="3419475" cy="139016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dirty="0"/>
                  <a:t>Si une feuille de formule je vous donnerai: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PV = </a:t>
                </a:r>
                <a:r>
                  <a:rPr lang="fr-CA" b="1" dirty="0" err="1"/>
                  <a:t>nRT</a:t>
                </a:r>
                <a:endParaRPr lang="fr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b="1" dirty="0"/>
                  <a:t>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1846F2-ACD8-4191-ACDD-A428A0B5A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92" y="592069"/>
                <a:ext cx="3419475" cy="1390168"/>
              </a:xfrm>
              <a:prstGeom prst="rect">
                <a:avLst/>
              </a:prstGeom>
              <a:blipFill>
                <a:blip r:embed="rId5"/>
                <a:stretch>
                  <a:fillRect l="-1421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re 1">
            <a:extLst>
              <a:ext uri="{FF2B5EF4-FFF2-40B4-BE49-F238E27FC236}">
                <a16:creationId xmlns:a16="http://schemas.microsoft.com/office/drawing/2014/main" id="{434A61C4-4488-496D-980D-17A3CD74101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</p:spTree>
    <p:extLst>
      <p:ext uri="{BB962C8B-B14F-4D97-AF65-F5344CB8AC3E}">
        <p14:creationId xmlns:p14="http://schemas.microsoft.com/office/powerpoint/2010/main" val="412418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/>
        </p:nvSpPr>
        <p:spPr>
          <a:xfrm>
            <a:off x="2423592" y="260649"/>
            <a:ext cx="7445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-150" dirty="0" err="1">
                <a:latin typeface="Arial Black" pitchFamily="34" charset="0"/>
                <a:ea typeface="宋体" charset="-122"/>
              </a:rPr>
              <a:t>Détermination</a:t>
            </a:r>
            <a:r>
              <a:rPr lang="en-US" altLang="zh-CN" sz="3600" spc="-150" dirty="0">
                <a:latin typeface="Arial Black" pitchFamily="34" charset="0"/>
                <a:ea typeface="宋体" charset="-122"/>
              </a:rPr>
              <a:t> de la </a:t>
            </a:r>
            <a:r>
              <a:rPr lang="en-US" altLang="zh-CN" sz="3600" spc="-150" dirty="0" err="1">
                <a:latin typeface="Arial Black" pitchFamily="34" charset="0"/>
                <a:ea typeface="宋体" charset="-122"/>
              </a:rPr>
              <a:t>constante</a:t>
            </a:r>
            <a:r>
              <a:rPr lang="en-US" altLang="zh-CN" sz="3600" spc="-150" dirty="0">
                <a:latin typeface="Arial Black" pitchFamily="34" charset="0"/>
                <a:ea typeface="宋体" charset="-122"/>
              </a:rPr>
              <a:t> </a:t>
            </a:r>
          </a:p>
          <a:p>
            <a:pPr algn="ctr"/>
            <a:r>
              <a:rPr lang="en-US" altLang="zh-CN" sz="3600" spc="-150" dirty="0">
                <a:latin typeface="Arial Black" pitchFamily="34" charset="0"/>
                <a:ea typeface="宋体" charset="-122"/>
              </a:rPr>
              <a:t>des </a:t>
            </a:r>
            <a:r>
              <a:rPr lang="en-US" altLang="zh-CN" sz="3600" spc="-150" dirty="0" err="1">
                <a:latin typeface="Arial Black" pitchFamily="34" charset="0"/>
                <a:ea typeface="宋体" charset="-122"/>
              </a:rPr>
              <a:t>gaz</a:t>
            </a:r>
            <a:r>
              <a:rPr lang="en-US" altLang="zh-CN" sz="3600" spc="-150" dirty="0">
                <a:latin typeface="Arial Black" pitchFamily="34" charset="0"/>
                <a:ea typeface="宋体" charset="-122"/>
              </a:rPr>
              <a:t>: </a:t>
            </a:r>
            <a:r>
              <a:rPr lang="en-US" altLang="zh-CN" sz="3600" i="1" spc="-150" dirty="0">
                <a:latin typeface="Arial Black" pitchFamily="34" charset="0"/>
                <a:ea typeface="宋体" charset="-122"/>
              </a:rPr>
              <a:t>R</a:t>
            </a:r>
            <a:endParaRPr lang="zh-CN" altLang="en-US" sz="3600" i="1" spc="-150" dirty="0"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65484" y="1628800"/>
            <a:ext cx="9287090" cy="5000090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À TPN, le volume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molaire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est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 22,4 L/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mol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, 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i="1" dirty="0">
                <a:solidFill>
                  <a:schemeClr val="tx2"/>
                </a:solidFill>
                <a:ea typeface="宋体" charset="-122"/>
              </a:rPr>
              <a:t>T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= 0 </a:t>
            </a:r>
            <a:r>
              <a:rPr lang="en-US" altLang="zh-CN" sz="2800" baseline="30000" dirty="0" err="1">
                <a:solidFill>
                  <a:schemeClr val="tx2"/>
                </a:solidFill>
                <a:ea typeface="宋体" charset="-122"/>
              </a:rPr>
              <a:t>o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C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 (273 </a:t>
            </a:r>
            <a:r>
              <a:rPr lang="en-US" altLang="zh-CN" sz="2800" baseline="30000" dirty="0" err="1">
                <a:solidFill>
                  <a:schemeClr val="tx2"/>
                </a:solidFill>
                <a:ea typeface="宋体" charset="-122"/>
              </a:rPr>
              <a:t>o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K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) et </a:t>
            </a:r>
            <a:r>
              <a:rPr lang="en-US" altLang="zh-CN" sz="2800" i="1" dirty="0">
                <a:solidFill>
                  <a:schemeClr val="tx2"/>
                </a:solidFill>
                <a:ea typeface="宋体" charset="-122"/>
              </a:rPr>
              <a:t>P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=101,3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kPa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De la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loi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 des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gaz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 parfaits, nous </a:t>
            </a:r>
            <a:r>
              <a:rPr lang="en-US" altLang="zh-CN" sz="2800" dirty="0" err="1">
                <a:solidFill>
                  <a:schemeClr val="tx2"/>
                </a:solidFill>
                <a:ea typeface="宋体" charset="-122"/>
              </a:rPr>
              <a:t>avons</a:t>
            </a:r>
            <a:r>
              <a:rPr lang="en-US" altLang="zh-CN" sz="2800" dirty="0">
                <a:solidFill>
                  <a:schemeClr val="tx2"/>
                </a:solidFill>
                <a:ea typeface="宋体" charset="-122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dirty="0">
              <a:solidFill>
                <a:schemeClr val="tx2"/>
              </a:solidFill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3200" i="1" dirty="0">
              <a:solidFill>
                <a:schemeClr val="tx2"/>
              </a:solidFill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3200" i="1" dirty="0">
              <a:solidFill>
                <a:schemeClr val="tx2"/>
              </a:solidFill>
              <a:ea typeface="宋体" charset="-122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3200" i="1" dirty="0">
              <a:solidFill>
                <a:schemeClr val="tx2"/>
              </a:solidFill>
              <a:ea typeface="宋体" charset="-122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dirty="0">
              <a:solidFill>
                <a:schemeClr val="tx2"/>
              </a:solidFill>
              <a:ea typeface="宋体" charset="-122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dirty="0">
              <a:solidFill>
                <a:schemeClr val="tx2"/>
              </a:solidFill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 3"/>
              <p:cNvSpPr txBox="1"/>
              <p:nvPr/>
            </p:nvSpPr>
            <p:spPr bwMode="auto">
              <a:xfrm>
                <a:off x="704849" y="3177309"/>
                <a:ext cx="5714424" cy="3291754"/>
              </a:xfrm>
              <a:prstGeom prst="rect">
                <a:avLst/>
              </a:prstGeom>
              <a:solidFill>
                <a:srgbClr val="CCC1DA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𝑛𝑇</m:t>
                          </m:r>
                        </m:den>
                      </m:f>
                    </m:oMath>
                  </m:oMathPara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101,3 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×22,4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1 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×273 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br>
                  <a:rPr lang="fr-CA" sz="2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fr-CA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=8,314 </m:t>
                      </m:r>
                      <m:f>
                        <m:fPr>
                          <m:ctrlP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  <m:r>
                            <a:rPr lang="fr-CA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A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fr-CA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=8.314 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CA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a:rPr lang="fr-CA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fr-CA" sz="2800" dirty="0"/>
              </a:p>
            </p:txBody>
          </p:sp>
        </mc:Choice>
        <mc:Fallback xmlns="">
          <p:sp>
            <p:nvSpPr>
              <p:cNvPr id="4" name="Obje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49" y="3177309"/>
                <a:ext cx="5714424" cy="32917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A62783DE-0E47-48D0-B8AF-3EE63CA6B7BA}"/>
              </a:ext>
            </a:extLst>
          </p:cNvPr>
          <p:cNvSpPr txBox="1"/>
          <p:nvPr/>
        </p:nvSpPr>
        <p:spPr>
          <a:xfrm>
            <a:off x="7122046" y="4075038"/>
            <a:ext cx="472277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dirty="0"/>
              <a:t>La constante R est déterminée de façon empirique (expérimentation en laboratoire).</a:t>
            </a:r>
          </a:p>
          <a:p>
            <a:endParaRPr lang="fr-CA" sz="2400" dirty="0"/>
          </a:p>
          <a:p>
            <a:r>
              <a:rPr lang="fr-CA" sz="2400" dirty="0"/>
              <a:t>Ceci permet de regrouper les quatre variables dans une seule équation.</a:t>
            </a:r>
          </a:p>
        </p:txBody>
      </p:sp>
    </p:spTree>
    <p:extLst>
      <p:ext uri="{BB962C8B-B14F-4D97-AF65-F5344CB8AC3E}">
        <p14:creationId xmlns:p14="http://schemas.microsoft.com/office/powerpoint/2010/main" val="404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Unité de la constante des gaz parfaits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B7A85AAF-1E95-4940-9F53-68FC9F4C2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375" y="1990722"/>
                <a:ext cx="6696075" cy="46672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b="1" dirty="0"/>
                  <a:t>Pourquoi l’unité de mesure de la constante des gaz parfaits est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fr-CA" b="1" dirty="0"/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Sachant que la formule de base est: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PV = </a:t>
                </a:r>
                <a:r>
                  <a:rPr lang="fr-CA" dirty="0" err="1"/>
                  <a:t>nRT</a:t>
                </a:r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Si nous isolons R, nous obtenons: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𝑛𝑇</m:t>
                        </m:r>
                      </m:den>
                    </m:f>
                  </m:oMath>
                </a14:m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Si nous attribuons les unités pour chaque variable nous obtenons: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B7A85AAF-1E95-4940-9F53-68FC9F4C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1990722"/>
                <a:ext cx="6696075" cy="4667253"/>
              </a:xfrm>
              <a:prstGeom prst="rect">
                <a:avLst/>
              </a:prstGeom>
              <a:blipFill>
                <a:blip r:embed="rId3"/>
                <a:stretch>
                  <a:fillRect l="-1457" t="-1438" b="-11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2EB340A2-51F8-4552-94A4-604F290004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9452" y="2066922"/>
                <a:ext cx="5124448" cy="466725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b="1" dirty="0"/>
                  <a:t>D’autres variations possibles pour R sont: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b="1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Pression en </a:t>
                </a:r>
                <a:r>
                  <a:rPr lang="fr-CA" dirty="0" err="1"/>
                  <a:t>atm</a:t>
                </a:r>
                <a:endParaRPr lang="fr-CA" dirty="0"/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0,082057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𝒂𝒕𝒎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  <a:p>
                <a:pPr lvl="1">
                  <a:lnSpc>
                    <a:spcPct val="100000"/>
                  </a:lnSpc>
                </a:pPr>
                <a:r>
                  <a:rPr lang="fr-CA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3" name="Espace réservé du contenu 2">
                <a:extLst>
                  <a:ext uri="{FF2B5EF4-FFF2-40B4-BE49-F238E27FC236}">
                    <a16:creationId xmlns:a16="http://schemas.microsoft.com/office/drawing/2014/main" id="{2EB340A2-51F8-4552-94A4-604F2900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52" y="2066922"/>
                <a:ext cx="5124448" cy="4667253"/>
              </a:xfrm>
              <a:prstGeom prst="rect">
                <a:avLst/>
              </a:prstGeom>
              <a:blipFill>
                <a:blip r:embed="rId4"/>
                <a:stretch>
                  <a:fillRect l="-1784" t="-1044" r="-130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3E6C06-9C68-45C9-946D-4392F988D442}"/>
              </a:ext>
            </a:extLst>
          </p:cNvPr>
          <p:cNvCxnSpPr/>
          <p:nvPr/>
        </p:nvCxnSpPr>
        <p:spPr>
          <a:xfrm>
            <a:off x="6896100" y="2066922"/>
            <a:ext cx="0" cy="466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CA0DCD79-AE36-497D-BF44-3320509BE59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4C573A-0BB1-46F2-B3A1-2F7F3879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184" y="5064039"/>
            <a:ext cx="2222614" cy="16701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D96367-D1F2-487C-9AD1-77FA86E5CE4A}"/>
              </a:ext>
            </a:extLst>
          </p:cNvPr>
          <p:cNvSpPr txBox="1"/>
          <p:nvPr/>
        </p:nvSpPr>
        <p:spPr>
          <a:xfrm>
            <a:off x="7107332" y="5064039"/>
            <a:ext cx="249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Nous n’utilisons pas ces valeurs…</a:t>
            </a:r>
          </a:p>
          <a:p>
            <a:endParaRPr lang="fr-CA" dirty="0"/>
          </a:p>
          <a:p>
            <a:r>
              <a:rPr lang="fr-CA" dirty="0"/>
              <a:t>Pour votre culture personnelle seulement!</a:t>
            </a:r>
          </a:p>
        </p:txBody>
      </p:sp>
    </p:spTree>
    <p:extLst>
      <p:ext uri="{BB962C8B-B14F-4D97-AF65-F5344CB8AC3E}">
        <p14:creationId xmlns:p14="http://schemas.microsoft.com/office/powerpoint/2010/main" val="416363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Exemple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826F174-C26D-4B78-8C42-262AB39E9BDC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p.98-99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83B05-A164-43CE-9AFC-26078B57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 1 </a:t>
            </a:r>
            <a:br>
              <a:rPr lang="fr-CA" b="1" dirty="0"/>
            </a:br>
            <a:r>
              <a:rPr lang="fr-CA" sz="2800" b="1" dirty="0"/>
              <a:t>(Cahier OS chap. 2 exercices suppl. </a:t>
            </a:r>
            <a:r>
              <a:rPr lang="fr-CA" sz="2800" b="1"/>
              <a:t>p.8 #4)  </a:t>
            </a:r>
            <a:endParaRPr lang="fr-CA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20891-E33E-4A4D-A38A-17612CCD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938"/>
            <a:ext cx="9613861" cy="61564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Quel est le volume de 48,15 g de méthane (CH</a:t>
            </a:r>
            <a:r>
              <a:rPr lang="fr-CA" baseline="-25000" dirty="0"/>
              <a:t>4</a:t>
            </a:r>
            <a:r>
              <a:rPr lang="fr-CA" dirty="0"/>
              <a:t>) à TPN?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6DAE21-2BA0-469F-8167-6E8DE87977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0256" y="2721687"/>
            <a:ext cx="349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30255" y="3169776"/>
                <a:ext cx="3492887" cy="365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b="1" dirty="0"/>
                  <a:t>Conditions TPN</a:t>
                </a:r>
              </a:p>
              <a:p>
                <a:endParaRPr lang="fr-CA" sz="2000" b="1" dirty="0"/>
              </a:p>
              <a:p>
                <a:r>
                  <a:rPr lang="fr-CA" sz="2000" b="1" dirty="0"/>
                  <a:t>P = 101,3 kPa</a:t>
                </a:r>
              </a:p>
              <a:p>
                <a:r>
                  <a:rPr lang="fr-CA" sz="2000" b="1" dirty="0"/>
                  <a:t>V = ?</a:t>
                </a:r>
              </a:p>
              <a:p>
                <a:r>
                  <a:rPr lang="fr-CA" sz="2000" b="1" dirty="0"/>
                  <a:t>n =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/>
                  <a:t>1 mol </a:t>
                </a:r>
                <a:r>
                  <a:rPr lang="fr-CA" b="1" dirty="0">
                    <a:sym typeface="Wingdings" panose="05000000000000000000" pitchFamily="2" charset="2"/>
                  </a:rPr>
                  <a:t> 16,05 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>
                    <a:sym typeface="Wingdings" panose="05000000000000000000" pitchFamily="2" charset="2"/>
                  </a:rPr>
                  <a:t>x mol  48,15 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A" b="1" dirty="0"/>
                  <a:t>x mol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𝟒𝟖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𝟏𝟓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𝒈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𝟏𝟔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𝟎𝟓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𝒈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fr-CA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fr-CA" b="1" dirty="0"/>
              </a:p>
              <a:p>
                <a:r>
                  <a:rPr lang="fr-CA" sz="2000" b="1" dirty="0"/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000" b="1" dirty="0"/>
              </a:p>
              <a:p>
                <a:r>
                  <a:rPr lang="fr-CA" sz="2000" b="1" dirty="0"/>
                  <a:t>T = 273 K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F085A65-78B7-4651-BC48-6B545E69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30255" y="3169776"/>
                <a:ext cx="3492887" cy="3659079"/>
              </a:xfrm>
              <a:prstGeom prst="rect">
                <a:avLst/>
              </a:prstGeom>
              <a:blipFill>
                <a:blip r:embed="rId12"/>
                <a:stretch>
                  <a:fillRect l="-1745" t="-1167" b="-2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F119C95-27CB-4D45-96AB-B2D3959F4E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81304" y="2721687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581303" y="3169776"/>
                <a:ext cx="2106848" cy="128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𝒏𝑹𝑻</m:t>
                      </m:r>
                    </m:oMath>
                  </m:oMathPara>
                </a14:m>
                <a:endParaRPr lang="fr-CA" sz="2000" b="1" i="1" dirty="0">
                  <a:latin typeface="Cambria Math" panose="02040503050406030204" pitchFamily="18" charset="0"/>
                </a:endParaRPr>
              </a:p>
              <a:p>
                <a:endParaRPr lang="fr-CA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𝒏𝑹𝑻</m:t>
                          </m:r>
                        </m:num>
                        <m:den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fr-CA" sz="20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F8E8ADF-33E0-4224-B2E6-0DC800AF1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581303" y="3169776"/>
                <a:ext cx="2106848" cy="1282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1BD57356-0168-4F21-998B-C25F5664C1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23156" y="2729585"/>
            <a:ext cx="425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385097" y="3177674"/>
                <a:ext cx="5014825" cy="241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𝒏𝑹𝑻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fr-CA" sz="2000" b="1" dirty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CA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𝒎𝒐𝒍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fr-CA" sz="2000" b="1" dirty="0"/>
                            <m:t>8,314 </m:t>
                          </m:r>
                          <m:f>
                            <m:fPr>
                              <m:ctrlPr>
                                <a:rPr lang="fr-CA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𝒌𝑷𝒂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𝒎𝒐𝒍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𝟏𝟎𝟏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fr-CA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𝒌𝑷𝒂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CA" sz="2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CA" sz="2000" b="1" dirty="0"/>
                  <a:t>67,2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545D45-C53D-40C6-8C16-30E4FA76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385097" y="3177674"/>
                <a:ext cx="5014825" cy="2410468"/>
              </a:xfrm>
              <a:prstGeom prst="rect">
                <a:avLst/>
              </a:prstGeom>
              <a:blipFill>
                <a:blip r:embed="rId16"/>
                <a:stretch>
                  <a:fillRect b="-32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A07DAAEB-6A45-49E5-A480-D295F1B7E3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335495" y="2675021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CE9FC0-040A-4C36-B5D7-10315E9374F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335494" y="3123110"/>
            <a:ext cx="185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V = 67,2 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CC6E1-6A8A-4AAD-8F01-4100D2E8599F}"/>
              </a:ext>
            </a:extLst>
          </p:cNvPr>
          <p:cNvSpPr txBox="1"/>
          <p:nvPr/>
        </p:nvSpPr>
        <p:spPr>
          <a:xfrm>
            <a:off x="771181" y="4419705"/>
            <a:ext cx="145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3 mol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A0DCDF3-F843-445E-81A9-8E6620574FC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p.98-99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48A54-B987-487E-A9F1-1823E98CE0A5}"/>
              </a:ext>
            </a:extLst>
          </p:cNvPr>
          <p:cNvSpPr/>
          <p:nvPr/>
        </p:nvSpPr>
        <p:spPr>
          <a:xfrm>
            <a:off x="8772525" y="553131"/>
            <a:ext cx="3419475" cy="1533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/>
              <a:t>Si vous avez terminé, complétez: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100 #2 à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111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/>
              <a:t>p. 114 #8 à 10</a:t>
            </a:r>
          </a:p>
        </p:txBody>
      </p:sp>
    </p:spTree>
    <p:extLst>
      <p:ext uri="{BB962C8B-B14F-4D97-AF65-F5344CB8AC3E}">
        <p14:creationId xmlns:p14="http://schemas.microsoft.com/office/powerpoint/2010/main" val="1634738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7" grpId="0"/>
      <p:bldP spid="8" grpId="0" build="p"/>
      <p:bldP spid="9" grpId="0"/>
      <p:bldP spid="10" grpId="0" build="p"/>
      <p:bldP spid="11" grpId="0"/>
      <p:bldP spid="12" grpId="0"/>
      <p:bldP spid="15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977</Words>
  <Application>Microsoft Office PowerPoint</Application>
  <PresentationFormat>Grand écran</PresentationFormat>
  <Paragraphs>196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Trebuchet MS</vt:lpstr>
      <vt:lpstr>Wingdings</vt:lpstr>
      <vt:lpstr>Berlin</vt:lpstr>
      <vt:lpstr>Thème Office</vt:lpstr>
      <vt:lpstr>Équation</vt:lpstr>
      <vt:lpstr>Loi des gaz parfaits</vt:lpstr>
      <vt:lpstr>Les caractéristiques d’un gaz parfait</vt:lpstr>
      <vt:lpstr>Présentation PowerPoint</vt:lpstr>
      <vt:lpstr>Loi des gaz parfaits</vt:lpstr>
      <vt:lpstr>Loi des gaz parfaits</vt:lpstr>
      <vt:lpstr>Présentation PowerPoint</vt:lpstr>
      <vt:lpstr>Unité de la constante des gaz parfaits</vt:lpstr>
      <vt:lpstr>Exemple</vt:lpstr>
      <vt:lpstr>Exemple 1  (Cahier OS chap. 2 exercices suppl. p.8 #4)  </vt:lpstr>
      <vt:lpstr>Exemple 1  (Cahier OS chap. 2 exercices suppl. p.8 #4)  </vt:lpstr>
      <vt:lpstr>Rappel!</vt:lpstr>
      <vt:lpstr>C’est aussi vrai pour les conditions TAPN!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Lavoie Stéphanie</cp:lastModifiedBy>
  <cp:revision>43</cp:revision>
  <dcterms:created xsi:type="dcterms:W3CDTF">2020-08-12T15:12:14Z</dcterms:created>
  <dcterms:modified xsi:type="dcterms:W3CDTF">2020-10-04T16:43:40Z</dcterms:modified>
</cp:coreProperties>
</file>