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notesSlides/notesSlide1.xml" ContentType="application/vnd.openxmlformats-officedocument.presentationml.notesSlide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notesSlides/notesSlide2.xml" ContentType="application/vnd.openxmlformats-officedocument.presentationml.notesSlide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notesSlides/notesSlide3.xml" ContentType="application/vnd.openxmlformats-officedocument.presentationml.notesSlide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32"/>
  </p:notesMasterIdLst>
  <p:sldIdLst>
    <p:sldId id="256" r:id="rId6"/>
    <p:sldId id="259" r:id="rId7"/>
    <p:sldId id="257" r:id="rId8"/>
    <p:sldId id="488" r:id="rId9"/>
    <p:sldId id="499" r:id="rId10"/>
    <p:sldId id="372" r:id="rId11"/>
    <p:sldId id="500" r:id="rId12"/>
    <p:sldId id="501" r:id="rId13"/>
    <p:sldId id="506" r:id="rId14"/>
    <p:sldId id="502" r:id="rId15"/>
    <p:sldId id="503" r:id="rId16"/>
    <p:sldId id="493" r:id="rId17"/>
    <p:sldId id="507" r:id="rId18"/>
    <p:sldId id="508" r:id="rId19"/>
    <p:sldId id="511" r:id="rId20"/>
    <p:sldId id="509" r:id="rId21"/>
    <p:sldId id="510" r:id="rId22"/>
    <p:sldId id="497" r:id="rId23"/>
    <p:sldId id="505" r:id="rId24"/>
    <p:sldId id="504" r:id="rId25"/>
    <p:sldId id="481" r:id="rId26"/>
    <p:sldId id="487" r:id="rId27"/>
    <p:sldId id="452" r:id="rId28"/>
    <p:sldId id="483" r:id="rId29"/>
    <p:sldId id="496" r:id="rId30"/>
    <p:sldId id="498" r:id="rId31"/>
  </p:sldIdLst>
  <p:sldSz cx="12192000" cy="6858000"/>
  <p:notesSz cx="9388475" cy="71024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0FE787-8E14-407C-BA07-484F6AFA25E6}" v="85" dt="2020-11-13T14:59:35.6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voie Stéphanie" userId="03bcf5a2-8418-45e3-87eb-159b607e2fdb" providerId="ADAL" clId="{6E0FE787-8E14-407C-BA07-484F6AFA25E6}"/>
    <pc:docChg chg="modSld">
      <pc:chgData name="Lavoie Stéphanie" userId="03bcf5a2-8418-45e3-87eb-159b607e2fdb" providerId="ADAL" clId="{6E0FE787-8E14-407C-BA07-484F6AFA25E6}" dt="2020-11-13T14:59:56.807" v="412" actId="9405"/>
      <pc:docMkLst>
        <pc:docMk/>
      </pc:docMkLst>
      <pc:sldChg chg="addSp">
        <pc:chgData name="Lavoie Stéphanie" userId="03bcf5a2-8418-45e3-87eb-159b607e2fdb" providerId="ADAL" clId="{6E0FE787-8E14-407C-BA07-484F6AFA25E6}" dt="2020-11-12T14:55:09.120" v="0"/>
        <pc:sldMkLst>
          <pc:docMk/>
          <pc:sldMk cId="4005509871" sldId="257"/>
        </pc:sldMkLst>
        <pc:inkChg chg="add">
          <ac:chgData name="Lavoie Stéphanie" userId="03bcf5a2-8418-45e3-87eb-159b607e2fdb" providerId="ADAL" clId="{6E0FE787-8E14-407C-BA07-484F6AFA25E6}" dt="2020-11-12T14:55:09.120" v="0"/>
          <ac:inkMkLst>
            <pc:docMk/>
            <pc:sldMk cId="4005509871" sldId="257"/>
            <ac:inkMk id="3" creationId="{680FF53E-48B4-4E29-B563-F82EE92A4845}"/>
          </ac:inkMkLst>
        </pc:inkChg>
      </pc:sldChg>
      <pc:sldChg chg="addSp">
        <pc:chgData name="Lavoie Stéphanie" userId="03bcf5a2-8418-45e3-87eb-159b607e2fdb" providerId="ADAL" clId="{6E0FE787-8E14-407C-BA07-484F6AFA25E6}" dt="2020-11-12T14:55:09.120" v="0"/>
        <pc:sldMkLst>
          <pc:docMk/>
          <pc:sldMk cId="3831269920" sldId="372"/>
        </pc:sldMkLst>
        <pc:inkChg chg="add">
          <ac:chgData name="Lavoie Stéphanie" userId="03bcf5a2-8418-45e3-87eb-159b607e2fdb" providerId="ADAL" clId="{6E0FE787-8E14-407C-BA07-484F6AFA25E6}" dt="2020-11-12T14:55:09.120" v="0"/>
          <ac:inkMkLst>
            <pc:docMk/>
            <pc:sldMk cId="3831269920" sldId="372"/>
            <ac:inkMk id="4" creationId="{69DB6D6A-BD3D-4027-8854-94F451373909}"/>
          </ac:inkMkLst>
        </pc:inkChg>
      </pc:sldChg>
      <pc:sldChg chg="addSp delSp modSp">
        <pc:chgData name="Lavoie Stéphanie" userId="03bcf5a2-8418-45e3-87eb-159b607e2fdb" providerId="ADAL" clId="{6E0FE787-8E14-407C-BA07-484F6AFA25E6}" dt="2020-11-13T14:58:08.138" v="360"/>
        <pc:sldMkLst>
          <pc:docMk/>
          <pc:sldMk cId="465252694" sldId="481"/>
        </pc:sldMkLst>
        <pc:grpChg chg="mod">
          <ac:chgData name="Lavoie Stéphanie" userId="03bcf5a2-8418-45e3-87eb-159b607e2fdb" providerId="ADAL" clId="{6E0FE787-8E14-407C-BA07-484F6AFA25E6}" dt="2020-11-13T14:57:15.527" v="340"/>
          <ac:grpSpMkLst>
            <pc:docMk/>
            <pc:sldMk cId="465252694" sldId="481"/>
            <ac:grpSpMk id="11" creationId="{0E564274-A989-4602-BFE7-FDE8198A8202}"/>
          </ac:grpSpMkLst>
        </pc:grpChg>
        <pc:grpChg chg="mod">
          <ac:chgData name="Lavoie Stéphanie" userId="03bcf5a2-8418-45e3-87eb-159b607e2fdb" providerId="ADAL" clId="{6E0FE787-8E14-407C-BA07-484F6AFA25E6}" dt="2020-11-13T14:57:37.902" v="344"/>
          <ac:grpSpMkLst>
            <pc:docMk/>
            <pc:sldMk cId="465252694" sldId="481"/>
            <ac:grpSpMk id="21" creationId="{1FD9F9BA-078C-48C9-92E8-829B7CDD2A15}"/>
          </ac:grpSpMkLst>
        </pc:grpChg>
        <pc:grpChg chg="mod">
          <ac:chgData name="Lavoie Stéphanie" userId="03bcf5a2-8418-45e3-87eb-159b607e2fdb" providerId="ADAL" clId="{6E0FE787-8E14-407C-BA07-484F6AFA25E6}" dt="2020-11-13T14:58:04.232" v="354"/>
          <ac:grpSpMkLst>
            <pc:docMk/>
            <pc:sldMk cId="465252694" sldId="481"/>
            <ac:grpSpMk id="31" creationId="{2F99CB3A-D151-4091-BDED-9116BDCB820B}"/>
          </ac:grpSpMkLst>
        </pc:grpChg>
        <pc:grpChg chg="del mod">
          <ac:chgData name="Lavoie Stéphanie" userId="03bcf5a2-8418-45e3-87eb-159b607e2fdb" providerId="ADAL" clId="{6E0FE787-8E14-407C-BA07-484F6AFA25E6}" dt="2020-11-13T14:58:08.138" v="360"/>
          <ac:grpSpMkLst>
            <pc:docMk/>
            <pc:sldMk cId="465252694" sldId="481"/>
            <ac:grpSpMk id="37" creationId="{B645F88E-E6C6-4E38-8851-AF81FB33C2BB}"/>
          </ac:grpSpMkLst>
        </pc:grpChg>
        <pc:grpChg chg="mod">
          <ac:chgData name="Lavoie Stéphanie" userId="03bcf5a2-8418-45e3-87eb-159b607e2fdb" providerId="ADAL" clId="{6E0FE787-8E14-407C-BA07-484F6AFA25E6}" dt="2020-11-13T14:58:08.138" v="360"/>
          <ac:grpSpMkLst>
            <pc:docMk/>
            <pc:sldMk cId="465252694" sldId="481"/>
            <ac:grpSpMk id="38" creationId="{0EAB4094-4FE9-461D-8AB8-C0201ED173CC}"/>
          </ac:grpSpMkLst>
        </pc:grpChg>
        <pc:inkChg chg="add mod">
          <ac:chgData name="Lavoie Stéphanie" userId="03bcf5a2-8418-45e3-87eb-159b607e2fdb" providerId="ADAL" clId="{6E0FE787-8E14-407C-BA07-484F6AFA25E6}" dt="2020-11-13T14:57:15.527" v="340"/>
          <ac:inkMkLst>
            <pc:docMk/>
            <pc:sldMk cId="465252694" sldId="481"/>
            <ac:inkMk id="4" creationId="{C576B1B5-E735-4A1A-B4DA-D4FADF574E51}"/>
          </ac:inkMkLst>
        </pc:inkChg>
        <pc:inkChg chg="add mod">
          <ac:chgData name="Lavoie Stéphanie" userId="03bcf5a2-8418-45e3-87eb-159b607e2fdb" providerId="ADAL" clId="{6E0FE787-8E14-407C-BA07-484F6AFA25E6}" dt="2020-11-13T14:57:15.527" v="340"/>
          <ac:inkMkLst>
            <pc:docMk/>
            <pc:sldMk cId="465252694" sldId="481"/>
            <ac:inkMk id="10" creationId="{F97DDA86-49BB-4461-9B30-B02C68247072}"/>
          </ac:inkMkLst>
        </pc:inkChg>
        <pc:inkChg chg="add mod">
          <ac:chgData name="Lavoie Stéphanie" userId="03bcf5a2-8418-45e3-87eb-159b607e2fdb" providerId="ADAL" clId="{6E0FE787-8E14-407C-BA07-484F6AFA25E6}" dt="2020-11-13T14:57:37.902" v="344"/>
          <ac:inkMkLst>
            <pc:docMk/>
            <pc:sldMk cId="465252694" sldId="481"/>
            <ac:inkMk id="18" creationId="{B658CBC9-457A-4C44-AF70-F540E2D5399A}"/>
          </ac:inkMkLst>
        </pc:inkChg>
        <pc:inkChg chg="add mod">
          <ac:chgData name="Lavoie Stéphanie" userId="03bcf5a2-8418-45e3-87eb-159b607e2fdb" providerId="ADAL" clId="{6E0FE787-8E14-407C-BA07-484F6AFA25E6}" dt="2020-11-13T14:57:37.902" v="344"/>
          <ac:inkMkLst>
            <pc:docMk/>
            <pc:sldMk cId="465252694" sldId="481"/>
            <ac:inkMk id="19" creationId="{A17B78A6-C3E2-4761-A6A0-28FCED2CCA93}"/>
          </ac:inkMkLst>
        </pc:inkChg>
        <pc:inkChg chg="add mod">
          <ac:chgData name="Lavoie Stéphanie" userId="03bcf5a2-8418-45e3-87eb-159b607e2fdb" providerId="ADAL" clId="{6E0FE787-8E14-407C-BA07-484F6AFA25E6}" dt="2020-11-13T14:57:37.902" v="344"/>
          <ac:inkMkLst>
            <pc:docMk/>
            <pc:sldMk cId="465252694" sldId="481"/>
            <ac:inkMk id="20" creationId="{63BA6FB2-0997-4669-9E75-00CA7121CABC}"/>
          </ac:inkMkLst>
        </pc:inkChg>
        <pc:inkChg chg="add">
          <ac:chgData name="Lavoie Stéphanie" userId="03bcf5a2-8418-45e3-87eb-159b607e2fdb" providerId="ADAL" clId="{6E0FE787-8E14-407C-BA07-484F6AFA25E6}" dt="2020-11-13T14:57:46.885" v="345" actId="9405"/>
          <ac:inkMkLst>
            <pc:docMk/>
            <pc:sldMk cId="465252694" sldId="481"/>
            <ac:inkMk id="22" creationId="{2AEF20C3-6604-4085-A71C-8DE6EF33DACD}"/>
          </ac:inkMkLst>
        </pc:inkChg>
        <pc:inkChg chg="add">
          <ac:chgData name="Lavoie Stéphanie" userId="03bcf5a2-8418-45e3-87eb-159b607e2fdb" providerId="ADAL" clId="{6E0FE787-8E14-407C-BA07-484F6AFA25E6}" dt="2020-11-13T14:57:51.181" v="346" actId="9405"/>
          <ac:inkMkLst>
            <pc:docMk/>
            <pc:sldMk cId="465252694" sldId="481"/>
            <ac:inkMk id="23" creationId="{0BECC6C9-4C5A-4F05-B469-8BC1A2CFED29}"/>
          </ac:inkMkLst>
        </pc:inkChg>
        <pc:inkChg chg="add mod">
          <ac:chgData name="Lavoie Stéphanie" userId="03bcf5a2-8418-45e3-87eb-159b607e2fdb" providerId="ADAL" clId="{6E0FE787-8E14-407C-BA07-484F6AFA25E6}" dt="2020-11-13T14:58:04.232" v="354"/>
          <ac:inkMkLst>
            <pc:docMk/>
            <pc:sldMk cId="465252694" sldId="481"/>
            <ac:inkMk id="24" creationId="{7978F4BD-8FD0-4D13-A7EF-D5C4F619DEF5}"/>
          </ac:inkMkLst>
        </pc:inkChg>
        <pc:inkChg chg="add mod">
          <ac:chgData name="Lavoie Stéphanie" userId="03bcf5a2-8418-45e3-87eb-159b607e2fdb" providerId="ADAL" clId="{6E0FE787-8E14-407C-BA07-484F6AFA25E6}" dt="2020-11-13T14:58:04.232" v="354"/>
          <ac:inkMkLst>
            <pc:docMk/>
            <pc:sldMk cId="465252694" sldId="481"/>
            <ac:inkMk id="25" creationId="{53455465-596C-41E7-BA4F-DB23FFC98384}"/>
          </ac:inkMkLst>
        </pc:inkChg>
        <pc:inkChg chg="add mod">
          <ac:chgData name="Lavoie Stéphanie" userId="03bcf5a2-8418-45e3-87eb-159b607e2fdb" providerId="ADAL" clId="{6E0FE787-8E14-407C-BA07-484F6AFA25E6}" dt="2020-11-13T14:58:04.232" v="354"/>
          <ac:inkMkLst>
            <pc:docMk/>
            <pc:sldMk cId="465252694" sldId="481"/>
            <ac:inkMk id="26" creationId="{144C7E10-3A11-4397-B645-B0FD6453A1D6}"/>
          </ac:inkMkLst>
        </pc:inkChg>
        <pc:inkChg chg="add mod">
          <ac:chgData name="Lavoie Stéphanie" userId="03bcf5a2-8418-45e3-87eb-159b607e2fdb" providerId="ADAL" clId="{6E0FE787-8E14-407C-BA07-484F6AFA25E6}" dt="2020-11-13T14:58:04.232" v="354"/>
          <ac:inkMkLst>
            <pc:docMk/>
            <pc:sldMk cId="465252694" sldId="481"/>
            <ac:inkMk id="27" creationId="{11C4D3D2-04B6-4DC9-AD54-2AF28F6D6B80}"/>
          </ac:inkMkLst>
        </pc:inkChg>
        <pc:inkChg chg="add mod">
          <ac:chgData name="Lavoie Stéphanie" userId="03bcf5a2-8418-45e3-87eb-159b607e2fdb" providerId="ADAL" clId="{6E0FE787-8E14-407C-BA07-484F6AFA25E6}" dt="2020-11-13T14:58:04.232" v="354"/>
          <ac:inkMkLst>
            <pc:docMk/>
            <pc:sldMk cId="465252694" sldId="481"/>
            <ac:inkMk id="28" creationId="{7B23BA1B-4366-4CCC-8FEA-C15621AAEF86}"/>
          </ac:inkMkLst>
        </pc:inkChg>
        <pc:inkChg chg="add mod">
          <ac:chgData name="Lavoie Stéphanie" userId="03bcf5a2-8418-45e3-87eb-159b607e2fdb" providerId="ADAL" clId="{6E0FE787-8E14-407C-BA07-484F6AFA25E6}" dt="2020-11-13T14:58:04.232" v="354"/>
          <ac:inkMkLst>
            <pc:docMk/>
            <pc:sldMk cId="465252694" sldId="481"/>
            <ac:inkMk id="29" creationId="{F9527BFF-4BC5-4A13-82F0-A390FDF398BE}"/>
          </ac:inkMkLst>
        </pc:inkChg>
        <pc:inkChg chg="add mod">
          <ac:chgData name="Lavoie Stéphanie" userId="03bcf5a2-8418-45e3-87eb-159b607e2fdb" providerId="ADAL" clId="{6E0FE787-8E14-407C-BA07-484F6AFA25E6}" dt="2020-11-13T14:58:04.232" v="354"/>
          <ac:inkMkLst>
            <pc:docMk/>
            <pc:sldMk cId="465252694" sldId="481"/>
            <ac:inkMk id="30" creationId="{987C3C16-E076-4A94-A0D6-4E8E56F06D3D}"/>
          </ac:inkMkLst>
        </pc:inkChg>
        <pc:inkChg chg="add mod">
          <ac:chgData name="Lavoie Stéphanie" userId="03bcf5a2-8418-45e3-87eb-159b607e2fdb" providerId="ADAL" clId="{6E0FE787-8E14-407C-BA07-484F6AFA25E6}" dt="2020-11-13T14:58:08.138" v="360"/>
          <ac:inkMkLst>
            <pc:docMk/>
            <pc:sldMk cId="465252694" sldId="481"/>
            <ac:inkMk id="32" creationId="{179BD17C-BB87-4E0D-848E-4740CB1711E0}"/>
          </ac:inkMkLst>
        </pc:inkChg>
        <pc:inkChg chg="add mod">
          <ac:chgData name="Lavoie Stéphanie" userId="03bcf5a2-8418-45e3-87eb-159b607e2fdb" providerId="ADAL" clId="{6E0FE787-8E14-407C-BA07-484F6AFA25E6}" dt="2020-11-13T14:58:08.138" v="360"/>
          <ac:inkMkLst>
            <pc:docMk/>
            <pc:sldMk cId="465252694" sldId="481"/>
            <ac:inkMk id="33" creationId="{10F527A1-3765-466F-A46B-8750301076BC}"/>
          </ac:inkMkLst>
        </pc:inkChg>
        <pc:inkChg chg="add mod">
          <ac:chgData name="Lavoie Stéphanie" userId="03bcf5a2-8418-45e3-87eb-159b607e2fdb" providerId="ADAL" clId="{6E0FE787-8E14-407C-BA07-484F6AFA25E6}" dt="2020-11-13T14:58:08.138" v="360"/>
          <ac:inkMkLst>
            <pc:docMk/>
            <pc:sldMk cId="465252694" sldId="481"/>
            <ac:inkMk id="34" creationId="{EFFD74EC-BE3F-4613-B3AD-90365E6A4FB5}"/>
          </ac:inkMkLst>
        </pc:inkChg>
        <pc:inkChg chg="add mod">
          <ac:chgData name="Lavoie Stéphanie" userId="03bcf5a2-8418-45e3-87eb-159b607e2fdb" providerId="ADAL" clId="{6E0FE787-8E14-407C-BA07-484F6AFA25E6}" dt="2020-11-13T14:58:08.138" v="360"/>
          <ac:inkMkLst>
            <pc:docMk/>
            <pc:sldMk cId="465252694" sldId="481"/>
            <ac:inkMk id="35" creationId="{B2FF90E9-6617-412F-8367-5C18737720AA}"/>
          </ac:inkMkLst>
        </pc:inkChg>
        <pc:inkChg chg="add mod">
          <ac:chgData name="Lavoie Stéphanie" userId="03bcf5a2-8418-45e3-87eb-159b607e2fdb" providerId="ADAL" clId="{6E0FE787-8E14-407C-BA07-484F6AFA25E6}" dt="2020-11-13T14:58:08.138" v="360"/>
          <ac:inkMkLst>
            <pc:docMk/>
            <pc:sldMk cId="465252694" sldId="481"/>
            <ac:inkMk id="36" creationId="{B7EF6665-858E-4DF3-B5B8-DDC12557EF07}"/>
          </ac:inkMkLst>
        </pc:inkChg>
      </pc:sldChg>
      <pc:sldChg chg="addSp delSp modSp">
        <pc:chgData name="Lavoie Stéphanie" userId="03bcf5a2-8418-45e3-87eb-159b607e2fdb" providerId="ADAL" clId="{6E0FE787-8E14-407C-BA07-484F6AFA25E6}" dt="2020-11-13T14:59:56.807" v="412" actId="9405"/>
        <pc:sldMkLst>
          <pc:docMk/>
          <pc:sldMk cId="3244918823" sldId="483"/>
        </pc:sldMkLst>
        <pc:grpChg chg="del mod">
          <ac:chgData name="Lavoie Stéphanie" userId="03bcf5a2-8418-45e3-87eb-159b607e2fdb" providerId="ADAL" clId="{6E0FE787-8E14-407C-BA07-484F6AFA25E6}" dt="2020-11-13T14:59:23.403" v="401"/>
          <ac:grpSpMkLst>
            <pc:docMk/>
            <pc:sldMk cId="3244918823" sldId="483"/>
            <ac:grpSpMk id="13" creationId="{A94F5B9A-0E86-41E2-BA81-D8ADEB259CAC}"/>
          </ac:grpSpMkLst>
        </pc:grpChg>
        <pc:grpChg chg="mod">
          <ac:chgData name="Lavoie Stéphanie" userId="03bcf5a2-8418-45e3-87eb-159b607e2fdb" providerId="ADAL" clId="{6E0FE787-8E14-407C-BA07-484F6AFA25E6}" dt="2020-11-13T14:59:23.403" v="401"/>
          <ac:grpSpMkLst>
            <pc:docMk/>
            <pc:sldMk cId="3244918823" sldId="483"/>
            <ac:grpSpMk id="19" creationId="{9CCADCB0-DBD4-4BAB-96D5-B5BE1ACAC71E}"/>
          </ac:grpSpMkLst>
        </pc:grpChg>
        <pc:grpChg chg="del mod">
          <ac:chgData name="Lavoie Stéphanie" userId="03bcf5a2-8418-45e3-87eb-159b607e2fdb" providerId="ADAL" clId="{6E0FE787-8E14-407C-BA07-484F6AFA25E6}" dt="2020-11-13T14:59:35.638" v="411"/>
          <ac:grpSpMkLst>
            <pc:docMk/>
            <pc:sldMk cId="3244918823" sldId="483"/>
            <ac:grpSpMk id="24" creationId="{90209071-8FA3-460E-9DAD-C8F890B208B6}"/>
          </ac:grpSpMkLst>
        </pc:grpChg>
        <pc:grpChg chg="mod">
          <ac:chgData name="Lavoie Stéphanie" userId="03bcf5a2-8418-45e3-87eb-159b607e2fdb" providerId="ADAL" clId="{6E0FE787-8E14-407C-BA07-484F6AFA25E6}" dt="2020-11-13T14:59:35.638" v="411"/>
          <ac:grpSpMkLst>
            <pc:docMk/>
            <pc:sldMk cId="3244918823" sldId="483"/>
            <ac:grpSpMk id="29" creationId="{36FD374D-2C82-400A-8E7A-77C2B0509AA9}"/>
          </ac:grpSpMkLst>
        </pc:grpChg>
        <pc:inkChg chg="add mod">
          <ac:chgData name="Lavoie Stéphanie" userId="03bcf5a2-8418-45e3-87eb-159b607e2fdb" providerId="ADAL" clId="{6E0FE787-8E14-407C-BA07-484F6AFA25E6}" dt="2020-11-13T14:59:23.403" v="401"/>
          <ac:inkMkLst>
            <pc:docMk/>
            <pc:sldMk cId="3244918823" sldId="483"/>
            <ac:inkMk id="11" creationId="{A57A90E9-507F-4B25-8011-83D1DEEA88C5}"/>
          </ac:inkMkLst>
        </pc:inkChg>
        <pc:inkChg chg="add mod">
          <ac:chgData name="Lavoie Stéphanie" userId="03bcf5a2-8418-45e3-87eb-159b607e2fdb" providerId="ADAL" clId="{6E0FE787-8E14-407C-BA07-484F6AFA25E6}" dt="2020-11-13T14:59:23.403" v="401"/>
          <ac:inkMkLst>
            <pc:docMk/>
            <pc:sldMk cId="3244918823" sldId="483"/>
            <ac:inkMk id="12" creationId="{ACB94C9B-5EA0-4722-981E-C983B18FB8C6}"/>
          </ac:inkMkLst>
        </pc:inkChg>
        <pc:inkChg chg="add mod">
          <ac:chgData name="Lavoie Stéphanie" userId="03bcf5a2-8418-45e3-87eb-159b607e2fdb" providerId="ADAL" clId="{6E0FE787-8E14-407C-BA07-484F6AFA25E6}" dt="2020-11-13T14:59:23.403" v="401"/>
          <ac:inkMkLst>
            <pc:docMk/>
            <pc:sldMk cId="3244918823" sldId="483"/>
            <ac:inkMk id="16" creationId="{547BF101-44AF-4277-93CA-2BFAC273EAAE}"/>
          </ac:inkMkLst>
        </pc:inkChg>
        <pc:inkChg chg="add mod">
          <ac:chgData name="Lavoie Stéphanie" userId="03bcf5a2-8418-45e3-87eb-159b607e2fdb" providerId="ADAL" clId="{6E0FE787-8E14-407C-BA07-484F6AFA25E6}" dt="2020-11-13T14:59:23.403" v="401"/>
          <ac:inkMkLst>
            <pc:docMk/>
            <pc:sldMk cId="3244918823" sldId="483"/>
            <ac:inkMk id="17" creationId="{4E4B2CAF-C322-440F-9B36-90941BB579BB}"/>
          </ac:inkMkLst>
        </pc:inkChg>
        <pc:inkChg chg="add mod">
          <ac:chgData name="Lavoie Stéphanie" userId="03bcf5a2-8418-45e3-87eb-159b607e2fdb" providerId="ADAL" clId="{6E0FE787-8E14-407C-BA07-484F6AFA25E6}" dt="2020-11-13T14:59:23.403" v="401"/>
          <ac:inkMkLst>
            <pc:docMk/>
            <pc:sldMk cId="3244918823" sldId="483"/>
            <ac:inkMk id="18" creationId="{B81349B0-BB77-4352-89BC-53A5C70A1A34}"/>
          </ac:inkMkLst>
        </pc:inkChg>
        <pc:inkChg chg="add mod">
          <ac:chgData name="Lavoie Stéphanie" userId="03bcf5a2-8418-45e3-87eb-159b607e2fdb" providerId="ADAL" clId="{6E0FE787-8E14-407C-BA07-484F6AFA25E6}" dt="2020-11-13T14:59:35.638" v="411"/>
          <ac:inkMkLst>
            <pc:docMk/>
            <pc:sldMk cId="3244918823" sldId="483"/>
            <ac:inkMk id="20" creationId="{30E0BC2B-AE08-41F1-812F-F7FECE2A83F3}"/>
          </ac:inkMkLst>
        </pc:inkChg>
        <pc:inkChg chg="add mod">
          <ac:chgData name="Lavoie Stéphanie" userId="03bcf5a2-8418-45e3-87eb-159b607e2fdb" providerId="ADAL" clId="{6E0FE787-8E14-407C-BA07-484F6AFA25E6}" dt="2020-11-13T14:59:35.638" v="411"/>
          <ac:inkMkLst>
            <pc:docMk/>
            <pc:sldMk cId="3244918823" sldId="483"/>
            <ac:inkMk id="21" creationId="{F42892F9-F71D-4449-9E08-93FA59E0BD9F}"/>
          </ac:inkMkLst>
        </pc:inkChg>
        <pc:inkChg chg="add mod">
          <ac:chgData name="Lavoie Stéphanie" userId="03bcf5a2-8418-45e3-87eb-159b607e2fdb" providerId="ADAL" clId="{6E0FE787-8E14-407C-BA07-484F6AFA25E6}" dt="2020-11-13T14:59:35.638" v="411"/>
          <ac:inkMkLst>
            <pc:docMk/>
            <pc:sldMk cId="3244918823" sldId="483"/>
            <ac:inkMk id="22" creationId="{8468CCF4-E7A3-4C06-92D1-CF7D087563F8}"/>
          </ac:inkMkLst>
        </pc:inkChg>
        <pc:inkChg chg="add mod">
          <ac:chgData name="Lavoie Stéphanie" userId="03bcf5a2-8418-45e3-87eb-159b607e2fdb" providerId="ADAL" clId="{6E0FE787-8E14-407C-BA07-484F6AFA25E6}" dt="2020-11-13T14:59:35.638" v="411"/>
          <ac:inkMkLst>
            <pc:docMk/>
            <pc:sldMk cId="3244918823" sldId="483"/>
            <ac:inkMk id="23" creationId="{024F881E-EF0B-45E7-942E-4C30CDF98436}"/>
          </ac:inkMkLst>
        </pc:inkChg>
        <pc:inkChg chg="add mod">
          <ac:chgData name="Lavoie Stéphanie" userId="03bcf5a2-8418-45e3-87eb-159b607e2fdb" providerId="ADAL" clId="{6E0FE787-8E14-407C-BA07-484F6AFA25E6}" dt="2020-11-13T14:59:35.638" v="411"/>
          <ac:inkMkLst>
            <pc:docMk/>
            <pc:sldMk cId="3244918823" sldId="483"/>
            <ac:inkMk id="25" creationId="{C56A4E57-A0FC-4E3A-BEA7-7C713B3FB145}"/>
          </ac:inkMkLst>
        </pc:inkChg>
        <pc:inkChg chg="add mod">
          <ac:chgData name="Lavoie Stéphanie" userId="03bcf5a2-8418-45e3-87eb-159b607e2fdb" providerId="ADAL" clId="{6E0FE787-8E14-407C-BA07-484F6AFA25E6}" dt="2020-11-13T14:59:35.638" v="411"/>
          <ac:inkMkLst>
            <pc:docMk/>
            <pc:sldMk cId="3244918823" sldId="483"/>
            <ac:inkMk id="26" creationId="{30EA3F9A-6FD8-491D-B83D-965875ED6F09}"/>
          </ac:inkMkLst>
        </pc:inkChg>
        <pc:inkChg chg="add mod">
          <ac:chgData name="Lavoie Stéphanie" userId="03bcf5a2-8418-45e3-87eb-159b607e2fdb" providerId="ADAL" clId="{6E0FE787-8E14-407C-BA07-484F6AFA25E6}" dt="2020-11-13T14:59:35.638" v="411"/>
          <ac:inkMkLst>
            <pc:docMk/>
            <pc:sldMk cId="3244918823" sldId="483"/>
            <ac:inkMk id="27" creationId="{8BB3CBD2-1C0F-4E35-9214-F41231B2C21E}"/>
          </ac:inkMkLst>
        </pc:inkChg>
        <pc:inkChg chg="add mod">
          <ac:chgData name="Lavoie Stéphanie" userId="03bcf5a2-8418-45e3-87eb-159b607e2fdb" providerId="ADAL" clId="{6E0FE787-8E14-407C-BA07-484F6AFA25E6}" dt="2020-11-13T14:59:35.638" v="411"/>
          <ac:inkMkLst>
            <pc:docMk/>
            <pc:sldMk cId="3244918823" sldId="483"/>
            <ac:inkMk id="28" creationId="{DE7A9E2A-19EE-4F0E-B4DA-5E9EAB88F2E0}"/>
          </ac:inkMkLst>
        </pc:inkChg>
        <pc:inkChg chg="add">
          <ac:chgData name="Lavoie Stéphanie" userId="03bcf5a2-8418-45e3-87eb-159b607e2fdb" providerId="ADAL" clId="{6E0FE787-8E14-407C-BA07-484F6AFA25E6}" dt="2020-11-13T14:59:56.807" v="412" actId="9405"/>
          <ac:inkMkLst>
            <pc:docMk/>
            <pc:sldMk cId="3244918823" sldId="483"/>
            <ac:inkMk id="30" creationId="{004F0966-9DB5-4ED6-B9F9-5D3A9D966F35}"/>
          </ac:inkMkLst>
        </pc:inkChg>
      </pc:sldChg>
      <pc:sldChg chg="addSp delSp modSp">
        <pc:chgData name="Lavoie Stéphanie" userId="03bcf5a2-8418-45e3-87eb-159b607e2fdb" providerId="ADAL" clId="{6E0FE787-8E14-407C-BA07-484F6AFA25E6}" dt="2020-11-13T14:58:59.828" v="394"/>
        <pc:sldMkLst>
          <pc:docMk/>
          <pc:sldMk cId="1643098962" sldId="487"/>
        </pc:sldMkLst>
        <pc:grpChg chg="mod">
          <ac:chgData name="Lavoie Stéphanie" userId="03bcf5a2-8418-45e3-87eb-159b607e2fdb" providerId="ADAL" clId="{6E0FE787-8E14-407C-BA07-484F6AFA25E6}" dt="2020-11-13T14:58:26.763" v="365"/>
          <ac:grpSpMkLst>
            <pc:docMk/>
            <pc:sldMk cId="1643098962" sldId="487"/>
            <ac:grpSpMk id="22" creationId="{A1F1C2C6-3FC8-44CA-B0F9-838F2AF99A9B}"/>
          </ac:grpSpMkLst>
        </pc:grpChg>
        <pc:grpChg chg="mod">
          <ac:chgData name="Lavoie Stéphanie" userId="03bcf5a2-8418-45e3-87eb-159b607e2fdb" providerId="ADAL" clId="{6E0FE787-8E14-407C-BA07-484F6AFA25E6}" dt="2020-11-13T14:58:34.030" v="372"/>
          <ac:grpSpMkLst>
            <pc:docMk/>
            <pc:sldMk cId="1643098962" sldId="487"/>
            <ac:grpSpMk id="29" creationId="{3D48ABB7-E7E0-4DE2-8CFA-D2D0E1773BD5}"/>
          </ac:grpSpMkLst>
        </pc:grpChg>
        <pc:grpChg chg="del mod">
          <ac:chgData name="Lavoie Stéphanie" userId="03bcf5a2-8418-45e3-87eb-159b607e2fdb" providerId="ADAL" clId="{6E0FE787-8E14-407C-BA07-484F6AFA25E6}" dt="2020-11-13T14:58:48.184" v="378"/>
          <ac:grpSpMkLst>
            <pc:docMk/>
            <pc:sldMk cId="1643098962" sldId="487"/>
            <ac:grpSpMk id="33" creationId="{4F462420-A182-4E23-B1FA-8875BE0C2D29}"/>
          </ac:grpSpMkLst>
        </pc:grpChg>
        <pc:grpChg chg="del mod">
          <ac:chgData name="Lavoie Stéphanie" userId="03bcf5a2-8418-45e3-87eb-159b607e2fdb" providerId="ADAL" clId="{6E0FE787-8E14-407C-BA07-484F6AFA25E6}" dt="2020-11-13T14:58:53.611" v="385"/>
          <ac:grpSpMkLst>
            <pc:docMk/>
            <pc:sldMk cId="1643098962" sldId="487"/>
            <ac:grpSpMk id="37" creationId="{FAC6639C-8029-4FE2-890B-1FE78C6E00AC}"/>
          </ac:grpSpMkLst>
        </pc:grpChg>
        <pc:grpChg chg="mod">
          <ac:chgData name="Lavoie Stéphanie" userId="03bcf5a2-8418-45e3-87eb-159b607e2fdb" providerId="ADAL" clId="{6E0FE787-8E14-407C-BA07-484F6AFA25E6}" dt="2020-11-13T14:58:53.611" v="385"/>
          <ac:grpSpMkLst>
            <pc:docMk/>
            <pc:sldMk cId="1643098962" sldId="487"/>
            <ac:grpSpMk id="39" creationId="{5CE71050-B307-4FBD-A175-4A22BE15F943}"/>
          </ac:grpSpMkLst>
        </pc:grpChg>
        <pc:grpChg chg="mod">
          <ac:chgData name="Lavoie Stéphanie" userId="03bcf5a2-8418-45e3-87eb-159b607e2fdb" providerId="ADAL" clId="{6E0FE787-8E14-407C-BA07-484F6AFA25E6}" dt="2020-11-13T14:58:59.828" v="394"/>
          <ac:grpSpMkLst>
            <pc:docMk/>
            <pc:sldMk cId="1643098962" sldId="487"/>
            <ac:grpSpMk id="48" creationId="{A799D601-244C-4233-8A9E-8D598EE4AAA9}"/>
          </ac:grpSpMkLst>
        </pc:grpChg>
        <pc:inkChg chg="add mod">
          <ac:chgData name="Lavoie Stéphanie" userId="03bcf5a2-8418-45e3-87eb-159b607e2fdb" providerId="ADAL" clId="{6E0FE787-8E14-407C-BA07-484F6AFA25E6}" dt="2020-11-13T14:58:26.763" v="365"/>
          <ac:inkMkLst>
            <pc:docMk/>
            <pc:sldMk cId="1643098962" sldId="487"/>
            <ac:inkMk id="3" creationId="{DAF89B74-6ABC-48A8-9350-F814F27DB72D}"/>
          </ac:inkMkLst>
        </pc:inkChg>
        <pc:inkChg chg="add mod">
          <ac:chgData name="Lavoie Stéphanie" userId="03bcf5a2-8418-45e3-87eb-159b607e2fdb" providerId="ADAL" clId="{6E0FE787-8E14-407C-BA07-484F6AFA25E6}" dt="2020-11-13T14:58:26.763" v="365"/>
          <ac:inkMkLst>
            <pc:docMk/>
            <pc:sldMk cId="1643098962" sldId="487"/>
            <ac:inkMk id="4" creationId="{A4F20B58-B8B2-4FC1-B19A-2B384880B0F9}"/>
          </ac:inkMkLst>
        </pc:inkChg>
        <pc:inkChg chg="add mod">
          <ac:chgData name="Lavoie Stéphanie" userId="03bcf5a2-8418-45e3-87eb-159b607e2fdb" providerId="ADAL" clId="{6E0FE787-8E14-407C-BA07-484F6AFA25E6}" dt="2020-11-13T14:58:26.763" v="365"/>
          <ac:inkMkLst>
            <pc:docMk/>
            <pc:sldMk cId="1643098962" sldId="487"/>
            <ac:inkMk id="11" creationId="{CACF1F8F-8CCC-4383-BA4E-B5ADAD858931}"/>
          </ac:inkMkLst>
        </pc:inkChg>
        <pc:inkChg chg="add mod">
          <ac:chgData name="Lavoie Stéphanie" userId="03bcf5a2-8418-45e3-87eb-159b607e2fdb" providerId="ADAL" clId="{6E0FE787-8E14-407C-BA07-484F6AFA25E6}" dt="2020-11-13T14:58:26.763" v="365"/>
          <ac:inkMkLst>
            <pc:docMk/>
            <pc:sldMk cId="1643098962" sldId="487"/>
            <ac:inkMk id="17" creationId="{6E5AA52D-CF5E-49C8-80AC-C17CE754EFA7}"/>
          </ac:inkMkLst>
        </pc:inkChg>
        <pc:inkChg chg="add mod">
          <ac:chgData name="Lavoie Stéphanie" userId="03bcf5a2-8418-45e3-87eb-159b607e2fdb" providerId="ADAL" clId="{6E0FE787-8E14-407C-BA07-484F6AFA25E6}" dt="2020-11-13T14:58:34.030" v="372"/>
          <ac:inkMkLst>
            <pc:docMk/>
            <pc:sldMk cId="1643098962" sldId="487"/>
            <ac:inkMk id="23" creationId="{B58199EE-203C-4593-8926-0918C1469482}"/>
          </ac:inkMkLst>
        </pc:inkChg>
        <pc:inkChg chg="add mod">
          <ac:chgData name="Lavoie Stéphanie" userId="03bcf5a2-8418-45e3-87eb-159b607e2fdb" providerId="ADAL" clId="{6E0FE787-8E14-407C-BA07-484F6AFA25E6}" dt="2020-11-13T14:58:34.030" v="372"/>
          <ac:inkMkLst>
            <pc:docMk/>
            <pc:sldMk cId="1643098962" sldId="487"/>
            <ac:inkMk id="24" creationId="{F0AFA1E6-FF2F-436F-A0E8-474BEF9F295D}"/>
          </ac:inkMkLst>
        </pc:inkChg>
        <pc:inkChg chg="add mod">
          <ac:chgData name="Lavoie Stéphanie" userId="03bcf5a2-8418-45e3-87eb-159b607e2fdb" providerId="ADAL" clId="{6E0FE787-8E14-407C-BA07-484F6AFA25E6}" dt="2020-11-13T14:58:34.030" v="372"/>
          <ac:inkMkLst>
            <pc:docMk/>
            <pc:sldMk cId="1643098962" sldId="487"/>
            <ac:inkMk id="25" creationId="{8463EFA2-2A9B-4456-A195-1D6A1B3C2AC9}"/>
          </ac:inkMkLst>
        </pc:inkChg>
        <pc:inkChg chg="add mod">
          <ac:chgData name="Lavoie Stéphanie" userId="03bcf5a2-8418-45e3-87eb-159b607e2fdb" providerId="ADAL" clId="{6E0FE787-8E14-407C-BA07-484F6AFA25E6}" dt="2020-11-13T14:58:34.030" v="372"/>
          <ac:inkMkLst>
            <pc:docMk/>
            <pc:sldMk cId="1643098962" sldId="487"/>
            <ac:inkMk id="26" creationId="{F147290B-1BC8-49FD-B413-55A797ABE5A5}"/>
          </ac:inkMkLst>
        </pc:inkChg>
        <pc:inkChg chg="add mod">
          <ac:chgData name="Lavoie Stéphanie" userId="03bcf5a2-8418-45e3-87eb-159b607e2fdb" providerId="ADAL" clId="{6E0FE787-8E14-407C-BA07-484F6AFA25E6}" dt="2020-11-13T14:58:34.030" v="372"/>
          <ac:inkMkLst>
            <pc:docMk/>
            <pc:sldMk cId="1643098962" sldId="487"/>
            <ac:inkMk id="27" creationId="{D447A544-1783-4922-AEA7-779C9BCB021F}"/>
          </ac:inkMkLst>
        </pc:inkChg>
        <pc:inkChg chg="add mod">
          <ac:chgData name="Lavoie Stéphanie" userId="03bcf5a2-8418-45e3-87eb-159b607e2fdb" providerId="ADAL" clId="{6E0FE787-8E14-407C-BA07-484F6AFA25E6}" dt="2020-11-13T14:58:34.030" v="372"/>
          <ac:inkMkLst>
            <pc:docMk/>
            <pc:sldMk cId="1643098962" sldId="487"/>
            <ac:inkMk id="28" creationId="{6D764863-743C-4CA6-9A9B-3F6AA1CD6206}"/>
          </ac:inkMkLst>
        </pc:inkChg>
        <pc:inkChg chg="add del mod">
          <ac:chgData name="Lavoie Stéphanie" userId="03bcf5a2-8418-45e3-87eb-159b607e2fdb" providerId="ADAL" clId="{6E0FE787-8E14-407C-BA07-484F6AFA25E6}" dt="2020-11-13T14:58:48.185" v="379"/>
          <ac:inkMkLst>
            <pc:docMk/>
            <pc:sldMk cId="1643098962" sldId="487"/>
            <ac:inkMk id="30" creationId="{D53197D7-2ADD-467C-B643-297790D1F478}"/>
          </ac:inkMkLst>
        </pc:inkChg>
        <pc:inkChg chg="add del mod">
          <ac:chgData name="Lavoie Stéphanie" userId="03bcf5a2-8418-45e3-87eb-159b607e2fdb" providerId="ADAL" clId="{6E0FE787-8E14-407C-BA07-484F6AFA25E6}" dt="2020-11-13T14:58:48.183" v="377"/>
          <ac:inkMkLst>
            <pc:docMk/>
            <pc:sldMk cId="1643098962" sldId="487"/>
            <ac:inkMk id="31" creationId="{C0CE281E-46C8-4758-AEB5-83B338FFF2F5}"/>
          </ac:inkMkLst>
        </pc:inkChg>
        <pc:inkChg chg="add del mod">
          <ac:chgData name="Lavoie Stéphanie" userId="03bcf5a2-8418-45e3-87eb-159b607e2fdb" providerId="ADAL" clId="{6E0FE787-8E14-407C-BA07-484F6AFA25E6}" dt="2020-11-13T14:58:48.184" v="378"/>
          <ac:inkMkLst>
            <pc:docMk/>
            <pc:sldMk cId="1643098962" sldId="487"/>
            <ac:inkMk id="32" creationId="{F70CE06F-124D-414F-B46D-8B27ED539032}"/>
          </ac:inkMkLst>
        </pc:inkChg>
        <pc:inkChg chg="add mod">
          <ac:chgData name="Lavoie Stéphanie" userId="03bcf5a2-8418-45e3-87eb-159b607e2fdb" providerId="ADAL" clId="{6E0FE787-8E14-407C-BA07-484F6AFA25E6}" dt="2020-11-13T14:58:53.611" v="385"/>
          <ac:inkMkLst>
            <pc:docMk/>
            <pc:sldMk cId="1643098962" sldId="487"/>
            <ac:inkMk id="34" creationId="{0E3DDF96-87D1-439D-9EDB-8CD7775C1CAE}"/>
          </ac:inkMkLst>
        </pc:inkChg>
        <pc:inkChg chg="add mod">
          <ac:chgData name="Lavoie Stéphanie" userId="03bcf5a2-8418-45e3-87eb-159b607e2fdb" providerId="ADAL" clId="{6E0FE787-8E14-407C-BA07-484F6AFA25E6}" dt="2020-11-13T14:58:53.611" v="385"/>
          <ac:inkMkLst>
            <pc:docMk/>
            <pc:sldMk cId="1643098962" sldId="487"/>
            <ac:inkMk id="35" creationId="{EC750F24-9E72-41E7-81C3-710F2B2D585B}"/>
          </ac:inkMkLst>
        </pc:inkChg>
        <pc:inkChg chg="add mod">
          <ac:chgData name="Lavoie Stéphanie" userId="03bcf5a2-8418-45e3-87eb-159b607e2fdb" providerId="ADAL" clId="{6E0FE787-8E14-407C-BA07-484F6AFA25E6}" dt="2020-11-13T14:58:53.611" v="385"/>
          <ac:inkMkLst>
            <pc:docMk/>
            <pc:sldMk cId="1643098962" sldId="487"/>
            <ac:inkMk id="36" creationId="{821E54A1-1DAB-41B7-B028-414394D565D3}"/>
          </ac:inkMkLst>
        </pc:inkChg>
        <pc:inkChg chg="add mod">
          <ac:chgData name="Lavoie Stéphanie" userId="03bcf5a2-8418-45e3-87eb-159b607e2fdb" providerId="ADAL" clId="{6E0FE787-8E14-407C-BA07-484F6AFA25E6}" dt="2020-11-13T14:58:53.611" v="385"/>
          <ac:inkMkLst>
            <pc:docMk/>
            <pc:sldMk cId="1643098962" sldId="487"/>
            <ac:inkMk id="38" creationId="{0911AFFB-3238-4621-8A09-0B986D39A429}"/>
          </ac:inkMkLst>
        </pc:inkChg>
        <pc:inkChg chg="add mod">
          <ac:chgData name="Lavoie Stéphanie" userId="03bcf5a2-8418-45e3-87eb-159b607e2fdb" providerId="ADAL" clId="{6E0FE787-8E14-407C-BA07-484F6AFA25E6}" dt="2020-11-13T14:58:59.828" v="394"/>
          <ac:inkMkLst>
            <pc:docMk/>
            <pc:sldMk cId="1643098962" sldId="487"/>
            <ac:inkMk id="40" creationId="{FA920FF5-C34C-418F-84E5-4A8DE152997B}"/>
          </ac:inkMkLst>
        </pc:inkChg>
        <pc:inkChg chg="add mod">
          <ac:chgData name="Lavoie Stéphanie" userId="03bcf5a2-8418-45e3-87eb-159b607e2fdb" providerId="ADAL" clId="{6E0FE787-8E14-407C-BA07-484F6AFA25E6}" dt="2020-11-13T14:58:59.828" v="394"/>
          <ac:inkMkLst>
            <pc:docMk/>
            <pc:sldMk cId="1643098962" sldId="487"/>
            <ac:inkMk id="41" creationId="{04F061F8-344B-4A86-A068-7B8A976D2F59}"/>
          </ac:inkMkLst>
        </pc:inkChg>
        <pc:inkChg chg="add mod">
          <ac:chgData name="Lavoie Stéphanie" userId="03bcf5a2-8418-45e3-87eb-159b607e2fdb" providerId="ADAL" clId="{6E0FE787-8E14-407C-BA07-484F6AFA25E6}" dt="2020-11-13T14:58:59.828" v="394"/>
          <ac:inkMkLst>
            <pc:docMk/>
            <pc:sldMk cId="1643098962" sldId="487"/>
            <ac:inkMk id="42" creationId="{B113DDF7-C7AA-4E40-B5C4-56AC58302477}"/>
          </ac:inkMkLst>
        </pc:inkChg>
        <pc:inkChg chg="add mod">
          <ac:chgData name="Lavoie Stéphanie" userId="03bcf5a2-8418-45e3-87eb-159b607e2fdb" providerId="ADAL" clId="{6E0FE787-8E14-407C-BA07-484F6AFA25E6}" dt="2020-11-13T14:58:59.828" v="394"/>
          <ac:inkMkLst>
            <pc:docMk/>
            <pc:sldMk cId="1643098962" sldId="487"/>
            <ac:inkMk id="43" creationId="{C4872871-2183-4BD9-B002-4F5E868CF252}"/>
          </ac:inkMkLst>
        </pc:inkChg>
        <pc:inkChg chg="add mod">
          <ac:chgData name="Lavoie Stéphanie" userId="03bcf5a2-8418-45e3-87eb-159b607e2fdb" providerId="ADAL" clId="{6E0FE787-8E14-407C-BA07-484F6AFA25E6}" dt="2020-11-13T14:58:59.828" v="394"/>
          <ac:inkMkLst>
            <pc:docMk/>
            <pc:sldMk cId="1643098962" sldId="487"/>
            <ac:inkMk id="44" creationId="{C5C77DFB-B84D-436D-8C2C-1338FFDB0119}"/>
          </ac:inkMkLst>
        </pc:inkChg>
        <pc:inkChg chg="add mod">
          <ac:chgData name="Lavoie Stéphanie" userId="03bcf5a2-8418-45e3-87eb-159b607e2fdb" providerId="ADAL" clId="{6E0FE787-8E14-407C-BA07-484F6AFA25E6}" dt="2020-11-13T14:58:59.828" v="394"/>
          <ac:inkMkLst>
            <pc:docMk/>
            <pc:sldMk cId="1643098962" sldId="487"/>
            <ac:inkMk id="45" creationId="{C4FBE27B-FDA1-4038-9C06-913B65CF1846}"/>
          </ac:inkMkLst>
        </pc:inkChg>
        <pc:inkChg chg="add mod">
          <ac:chgData name="Lavoie Stéphanie" userId="03bcf5a2-8418-45e3-87eb-159b607e2fdb" providerId="ADAL" clId="{6E0FE787-8E14-407C-BA07-484F6AFA25E6}" dt="2020-11-13T14:58:59.828" v="394"/>
          <ac:inkMkLst>
            <pc:docMk/>
            <pc:sldMk cId="1643098962" sldId="487"/>
            <ac:inkMk id="46" creationId="{5F0E1506-3AC8-46BF-977C-165F0EE4CAF2}"/>
          </ac:inkMkLst>
        </pc:inkChg>
        <pc:inkChg chg="add mod">
          <ac:chgData name="Lavoie Stéphanie" userId="03bcf5a2-8418-45e3-87eb-159b607e2fdb" providerId="ADAL" clId="{6E0FE787-8E14-407C-BA07-484F6AFA25E6}" dt="2020-11-13T14:58:59.828" v="394"/>
          <ac:inkMkLst>
            <pc:docMk/>
            <pc:sldMk cId="1643098962" sldId="487"/>
            <ac:inkMk id="47" creationId="{4D7AD15D-7E5B-4B03-A9F7-A214438AC6B8}"/>
          </ac:inkMkLst>
        </pc:inkChg>
      </pc:sldChg>
      <pc:sldChg chg="addSp">
        <pc:chgData name="Lavoie Stéphanie" userId="03bcf5a2-8418-45e3-87eb-159b607e2fdb" providerId="ADAL" clId="{6E0FE787-8E14-407C-BA07-484F6AFA25E6}" dt="2020-11-12T14:55:09.120" v="0"/>
        <pc:sldMkLst>
          <pc:docMk/>
          <pc:sldMk cId="824266678" sldId="488"/>
        </pc:sldMkLst>
        <pc:inkChg chg="add">
          <ac:chgData name="Lavoie Stéphanie" userId="03bcf5a2-8418-45e3-87eb-159b607e2fdb" providerId="ADAL" clId="{6E0FE787-8E14-407C-BA07-484F6AFA25E6}" dt="2020-11-12T14:55:09.120" v="0"/>
          <ac:inkMkLst>
            <pc:docMk/>
            <pc:sldMk cId="824266678" sldId="488"/>
            <ac:inkMk id="8" creationId="{93AE10C1-E982-4BDA-ACAA-E92816197E1B}"/>
          </ac:inkMkLst>
        </pc:inkChg>
      </pc:sldChg>
      <pc:sldChg chg="addSp">
        <pc:chgData name="Lavoie Stéphanie" userId="03bcf5a2-8418-45e3-87eb-159b607e2fdb" providerId="ADAL" clId="{6E0FE787-8E14-407C-BA07-484F6AFA25E6}" dt="2020-11-12T14:55:09.120" v="0"/>
        <pc:sldMkLst>
          <pc:docMk/>
          <pc:sldMk cId="2822236854" sldId="493"/>
        </pc:sldMkLst>
        <pc:inkChg chg="add">
          <ac:chgData name="Lavoie Stéphanie" userId="03bcf5a2-8418-45e3-87eb-159b607e2fdb" providerId="ADAL" clId="{6E0FE787-8E14-407C-BA07-484F6AFA25E6}" dt="2020-11-12T14:55:09.120" v="0"/>
          <ac:inkMkLst>
            <pc:docMk/>
            <pc:sldMk cId="2822236854" sldId="493"/>
            <ac:inkMk id="4" creationId="{A5596B23-F1D4-45E2-A2D3-711E1E68046F}"/>
          </ac:inkMkLst>
        </pc:inkChg>
      </pc:sldChg>
      <pc:sldChg chg="addSp">
        <pc:chgData name="Lavoie Stéphanie" userId="03bcf5a2-8418-45e3-87eb-159b607e2fdb" providerId="ADAL" clId="{6E0FE787-8E14-407C-BA07-484F6AFA25E6}" dt="2020-11-12T14:55:09.120" v="0"/>
        <pc:sldMkLst>
          <pc:docMk/>
          <pc:sldMk cId="1880168955" sldId="500"/>
        </pc:sldMkLst>
        <pc:inkChg chg="add">
          <ac:chgData name="Lavoie Stéphanie" userId="03bcf5a2-8418-45e3-87eb-159b607e2fdb" providerId="ADAL" clId="{6E0FE787-8E14-407C-BA07-484F6AFA25E6}" dt="2020-11-12T14:55:09.120" v="0"/>
          <ac:inkMkLst>
            <pc:docMk/>
            <pc:sldMk cId="1880168955" sldId="500"/>
            <ac:inkMk id="4" creationId="{7CFB90A4-04A3-4213-8138-07E185B6AF05}"/>
          </ac:inkMkLst>
        </pc:inkChg>
      </pc:sldChg>
      <pc:sldChg chg="addSp">
        <pc:chgData name="Lavoie Stéphanie" userId="03bcf5a2-8418-45e3-87eb-159b607e2fdb" providerId="ADAL" clId="{6E0FE787-8E14-407C-BA07-484F6AFA25E6}" dt="2020-11-12T14:55:09.120" v="0"/>
        <pc:sldMkLst>
          <pc:docMk/>
          <pc:sldMk cId="3099585391" sldId="501"/>
        </pc:sldMkLst>
        <pc:inkChg chg="add">
          <ac:chgData name="Lavoie Stéphanie" userId="03bcf5a2-8418-45e3-87eb-159b607e2fdb" providerId="ADAL" clId="{6E0FE787-8E14-407C-BA07-484F6AFA25E6}" dt="2020-11-12T14:55:09.120" v="0"/>
          <ac:inkMkLst>
            <pc:docMk/>
            <pc:sldMk cId="3099585391" sldId="501"/>
            <ac:inkMk id="6" creationId="{2BC6BBA1-D76C-46AF-BEA2-5D69DC988F0C}"/>
          </ac:inkMkLst>
        </pc:inkChg>
      </pc:sldChg>
      <pc:sldChg chg="addSp">
        <pc:chgData name="Lavoie Stéphanie" userId="03bcf5a2-8418-45e3-87eb-159b607e2fdb" providerId="ADAL" clId="{6E0FE787-8E14-407C-BA07-484F6AFA25E6}" dt="2020-11-12T14:55:09.120" v="0"/>
        <pc:sldMkLst>
          <pc:docMk/>
          <pc:sldMk cId="1492417100" sldId="502"/>
        </pc:sldMkLst>
        <pc:inkChg chg="add">
          <ac:chgData name="Lavoie Stéphanie" userId="03bcf5a2-8418-45e3-87eb-159b607e2fdb" providerId="ADAL" clId="{6E0FE787-8E14-407C-BA07-484F6AFA25E6}" dt="2020-11-12T14:55:09.120" v="0"/>
          <ac:inkMkLst>
            <pc:docMk/>
            <pc:sldMk cId="1492417100" sldId="502"/>
            <ac:inkMk id="6" creationId="{85A99C69-1F65-4966-B45E-316B1A676ABC}"/>
          </ac:inkMkLst>
        </pc:inkChg>
      </pc:sldChg>
      <pc:sldChg chg="addSp">
        <pc:chgData name="Lavoie Stéphanie" userId="03bcf5a2-8418-45e3-87eb-159b607e2fdb" providerId="ADAL" clId="{6E0FE787-8E14-407C-BA07-484F6AFA25E6}" dt="2020-11-12T14:55:09.120" v="0"/>
        <pc:sldMkLst>
          <pc:docMk/>
          <pc:sldMk cId="68965966" sldId="503"/>
        </pc:sldMkLst>
        <pc:inkChg chg="add">
          <ac:chgData name="Lavoie Stéphanie" userId="03bcf5a2-8418-45e3-87eb-159b607e2fdb" providerId="ADAL" clId="{6E0FE787-8E14-407C-BA07-484F6AFA25E6}" dt="2020-11-12T14:55:09.120" v="0"/>
          <ac:inkMkLst>
            <pc:docMk/>
            <pc:sldMk cId="68965966" sldId="503"/>
            <ac:inkMk id="9" creationId="{889FB72A-CBFF-4661-84CA-75128ED5B629}"/>
          </ac:inkMkLst>
        </pc:inkChg>
      </pc:sldChg>
      <pc:sldChg chg="addSp delSp modSp">
        <pc:chgData name="Lavoie Stéphanie" userId="03bcf5a2-8418-45e3-87eb-159b607e2fdb" providerId="ADAL" clId="{6E0FE787-8E14-407C-BA07-484F6AFA25E6}" dt="2020-11-13T14:56:11.562" v="337"/>
        <pc:sldMkLst>
          <pc:docMk/>
          <pc:sldMk cId="3956656965" sldId="504"/>
        </pc:sldMkLst>
        <pc:grpChg chg="mod">
          <ac:chgData name="Lavoie Stéphanie" userId="03bcf5a2-8418-45e3-87eb-159b607e2fdb" providerId="ADAL" clId="{6E0FE787-8E14-407C-BA07-484F6AFA25E6}" dt="2020-11-13T14:55:39.637" v="313"/>
          <ac:grpSpMkLst>
            <pc:docMk/>
            <pc:sldMk cId="3956656965" sldId="504"/>
            <ac:grpSpMk id="20" creationId="{C681C20A-425D-41DE-88C1-7BC9EB1B917C}"/>
          </ac:grpSpMkLst>
        </pc:grpChg>
        <pc:grpChg chg="del mod">
          <ac:chgData name="Lavoie Stéphanie" userId="03bcf5a2-8418-45e3-87eb-159b607e2fdb" providerId="ADAL" clId="{6E0FE787-8E14-407C-BA07-484F6AFA25E6}" dt="2020-11-13T14:55:54.379" v="327"/>
          <ac:grpSpMkLst>
            <pc:docMk/>
            <pc:sldMk cId="3956656965" sldId="504"/>
            <ac:grpSpMk id="25" creationId="{0C6A7D81-7786-4588-BF90-28069BEA5928}"/>
          </ac:grpSpMkLst>
        </pc:grpChg>
        <pc:grpChg chg="mod">
          <ac:chgData name="Lavoie Stéphanie" userId="03bcf5a2-8418-45e3-87eb-159b607e2fdb" providerId="ADAL" clId="{6E0FE787-8E14-407C-BA07-484F6AFA25E6}" dt="2020-11-13T14:55:54.379" v="327"/>
          <ac:grpSpMkLst>
            <pc:docMk/>
            <pc:sldMk cId="3956656965" sldId="504"/>
            <ac:grpSpMk id="34" creationId="{21D7827E-D071-40E2-810A-E3AAD7025CA4}"/>
          </ac:grpSpMkLst>
        </pc:grpChg>
        <pc:grpChg chg="del mod">
          <ac:chgData name="Lavoie Stéphanie" userId="03bcf5a2-8418-45e3-87eb-159b607e2fdb" providerId="ADAL" clId="{6E0FE787-8E14-407C-BA07-484F6AFA25E6}" dt="2020-11-13T14:56:05.112" v="334"/>
          <ac:grpSpMkLst>
            <pc:docMk/>
            <pc:sldMk cId="3956656965" sldId="504"/>
            <ac:grpSpMk id="37" creationId="{195E93F4-967B-4500-99CA-2D0138FA6E0A}"/>
          </ac:grpSpMkLst>
        </pc:grpChg>
        <pc:grpChg chg="mod">
          <ac:chgData name="Lavoie Stéphanie" userId="03bcf5a2-8418-45e3-87eb-159b607e2fdb" providerId="ADAL" clId="{6E0FE787-8E14-407C-BA07-484F6AFA25E6}" dt="2020-11-13T14:56:05.112" v="334"/>
          <ac:grpSpMkLst>
            <pc:docMk/>
            <pc:sldMk cId="3956656965" sldId="504"/>
            <ac:grpSpMk id="41" creationId="{507BE4EE-F5AF-4075-A387-C54CFD946A48}"/>
          </ac:grpSpMkLst>
        </pc:grpChg>
        <pc:grpChg chg="mod">
          <ac:chgData name="Lavoie Stéphanie" userId="03bcf5a2-8418-45e3-87eb-159b607e2fdb" providerId="ADAL" clId="{6E0FE787-8E14-407C-BA07-484F6AFA25E6}" dt="2020-11-13T14:56:11.562" v="337"/>
          <ac:grpSpMkLst>
            <pc:docMk/>
            <pc:sldMk cId="3956656965" sldId="504"/>
            <ac:grpSpMk id="44" creationId="{FD55D38D-BF85-45DC-9AA3-BF2FBA1047CF}"/>
          </ac:grpSpMkLst>
        </pc:grpChg>
        <pc:picChg chg="mod">
          <ac:chgData name="Lavoie Stéphanie" userId="03bcf5a2-8418-45e3-87eb-159b607e2fdb" providerId="ADAL" clId="{6E0FE787-8E14-407C-BA07-484F6AFA25E6}" dt="2020-11-13T14:54:55.077" v="297" actId="14100"/>
          <ac:picMkLst>
            <pc:docMk/>
            <pc:sldMk cId="3956656965" sldId="504"/>
            <ac:picMk id="4" creationId="{465E83A7-4E20-4D06-9D9B-4A3EC200880C}"/>
          </ac:picMkLst>
        </pc:picChg>
        <pc:inkChg chg="add">
          <ac:chgData name="Lavoie Stéphanie" userId="03bcf5a2-8418-45e3-87eb-159b607e2fdb" providerId="ADAL" clId="{6E0FE787-8E14-407C-BA07-484F6AFA25E6}" dt="2020-11-13T14:55:22.281" v="298" actId="9405"/>
          <ac:inkMkLst>
            <pc:docMk/>
            <pc:sldMk cId="3956656965" sldId="504"/>
            <ac:inkMk id="5" creationId="{B066BC7D-CFE2-47E4-AC5F-58657ECC093D}"/>
          </ac:inkMkLst>
        </pc:inkChg>
        <pc:inkChg chg="add">
          <ac:chgData name="Lavoie Stéphanie" userId="03bcf5a2-8418-45e3-87eb-159b607e2fdb" providerId="ADAL" clId="{6E0FE787-8E14-407C-BA07-484F6AFA25E6}" dt="2020-11-13T14:55:24.133" v="299" actId="9405"/>
          <ac:inkMkLst>
            <pc:docMk/>
            <pc:sldMk cId="3956656965" sldId="504"/>
            <ac:inkMk id="6" creationId="{3A9675B8-55BC-4242-A530-C9B7E7ED25B2}"/>
          </ac:inkMkLst>
        </pc:inkChg>
        <pc:inkChg chg="add mod">
          <ac:chgData name="Lavoie Stéphanie" userId="03bcf5a2-8418-45e3-87eb-159b607e2fdb" providerId="ADAL" clId="{6E0FE787-8E14-407C-BA07-484F6AFA25E6}" dt="2020-11-13T14:56:05.112" v="334"/>
          <ac:inkMkLst>
            <pc:docMk/>
            <pc:sldMk cId="3956656965" sldId="504"/>
            <ac:inkMk id="7" creationId="{C6916B2F-BCA8-4445-BFC3-070113E41448}"/>
          </ac:inkMkLst>
        </pc:inkChg>
        <pc:inkChg chg="add mod">
          <ac:chgData name="Lavoie Stéphanie" userId="03bcf5a2-8418-45e3-87eb-159b607e2fdb" providerId="ADAL" clId="{6E0FE787-8E14-407C-BA07-484F6AFA25E6}" dt="2020-11-13T14:56:05.112" v="334"/>
          <ac:inkMkLst>
            <pc:docMk/>
            <pc:sldMk cId="3956656965" sldId="504"/>
            <ac:inkMk id="8" creationId="{BA28DD84-D0D7-4329-BDA5-72351427DC5B}"/>
          </ac:inkMkLst>
        </pc:inkChg>
        <pc:inkChg chg="add mod">
          <ac:chgData name="Lavoie Stéphanie" userId="03bcf5a2-8418-45e3-87eb-159b607e2fdb" providerId="ADAL" clId="{6E0FE787-8E14-407C-BA07-484F6AFA25E6}" dt="2020-11-13T14:55:39.637" v="313"/>
          <ac:inkMkLst>
            <pc:docMk/>
            <pc:sldMk cId="3956656965" sldId="504"/>
            <ac:inkMk id="9" creationId="{97376063-7F32-4E75-9A70-E644295F86FE}"/>
          </ac:inkMkLst>
        </pc:inkChg>
        <pc:inkChg chg="add mod">
          <ac:chgData name="Lavoie Stéphanie" userId="03bcf5a2-8418-45e3-87eb-159b607e2fdb" providerId="ADAL" clId="{6E0FE787-8E14-407C-BA07-484F6AFA25E6}" dt="2020-11-13T14:55:39.637" v="313"/>
          <ac:inkMkLst>
            <pc:docMk/>
            <pc:sldMk cId="3956656965" sldId="504"/>
            <ac:inkMk id="10" creationId="{95AD2D9F-C5A2-459D-8ED8-1F021CE95871}"/>
          </ac:inkMkLst>
        </pc:inkChg>
        <pc:inkChg chg="add mod">
          <ac:chgData name="Lavoie Stéphanie" userId="03bcf5a2-8418-45e3-87eb-159b607e2fdb" providerId="ADAL" clId="{6E0FE787-8E14-407C-BA07-484F6AFA25E6}" dt="2020-11-13T14:55:39.637" v="313"/>
          <ac:inkMkLst>
            <pc:docMk/>
            <pc:sldMk cId="3956656965" sldId="504"/>
            <ac:inkMk id="11" creationId="{F1605834-2E52-4BD6-B1E6-5AA3CDD00075}"/>
          </ac:inkMkLst>
        </pc:inkChg>
        <pc:inkChg chg="add mod">
          <ac:chgData name="Lavoie Stéphanie" userId="03bcf5a2-8418-45e3-87eb-159b607e2fdb" providerId="ADAL" clId="{6E0FE787-8E14-407C-BA07-484F6AFA25E6}" dt="2020-11-13T14:55:39.637" v="313"/>
          <ac:inkMkLst>
            <pc:docMk/>
            <pc:sldMk cId="3956656965" sldId="504"/>
            <ac:inkMk id="12" creationId="{299242FE-4B3A-45D4-A7F2-09672D11FB5D}"/>
          </ac:inkMkLst>
        </pc:inkChg>
        <pc:inkChg chg="add mod">
          <ac:chgData name="Lavoie Stéphanie" userId="03bcf5a2-8418-45e3-87eb-159b607e2fdb" providerId="ADAL" clId="{6E0FE787-8E14-407C-BA07-484F6AFA25E6}" dt="2020-11-13T14:55:39.637" v="313"/>
          <ac:inkMkLst>
            <pc:docMk/>
            <pc:sldMk cId="3956656965" sldId="504"/>
            <ac:inkMk id="13" creationId="{EA9A348B-BC42-43F8-A879-D268141F7013}"/>
          </ac:inkMkLst>
        </pc:inkChg>
        <pc:inkChg chg="add mod">
          <ac:chgData name="Lavoie Stéphanie" userId="03bcf5a2-8418-45e3-87eb-159b607e2fdb" providerId="ADAL" clId="{6E0FE787-8E14-407C-BA07-484F6AFA25E6}" dt="2020-11-13T14:55:39.637" v="313"/>
          <ac:inkMkLst>
            <pc:docMk/>
            <pc:sldMk cId="3956656965" sldId="504"/>
            <ac:inkMk id="14" creationId="{CA7A2F14-9486-4B6F-B9AB-D20B4EBCDEC1}"/>
          </ac:inkMkLst>
        </pc:inkChg>
        <pc:inkChg chg="add mod">
          <ac:chgData name="Lavoie Stéphanie" userId="03bcf5a2-8418-45e3-87eb-159b607e2fdb" providerId="ADAL" clId="{6E0FE787-8E14-407C-BA07-484F6AFA25E6}" dt="2020-11-13T14:55:39.637" v="313"/>
          <ac:inkMkLst>
            <pc:docMk/>
            <pc:sldMk cId="3956656965" sldId="504"/>
            <ac:inkMk id="15" creationId="{F3473D15-61D2-4483-B1F6-E7D9F61BCD74}"/>
          </ac:inkMkLst>
        </pc:inkChg>
        <pc:inkChg chg="add mod">
          <ac:chgData name="Lavoie Stéphanie" userId="03bcf5a2-8418-45e3-87eb-159b607e2fdb" providerId="ADAL" clId="{6E0FE787-8E14-407C-BA07-484F6AFA25E6}" dt="2020-11-13T14:55:39.637" v="313"/>
          <ac:inkMkLst>
            <pc:docMk/>
            <pc:sldMk cId="3956656965" sldId="504"/>
            <ac:inkMk id="16" creationId="{1CCD0FA6-9404-444B-95B5-DA82C0CE5FBF}"/>
          </ac:inkMkLst>
        </pc:inkChg>
        <pc:inkChg chg="add mod">
          <ac:chgData name="Lavoie Stéphanie" userId="03bcf5a2-8418-45e3-87eb-159b607e2fdb" providerId="ADAL" clId="{6E0FE787-8E14-407C-BA07-484F6AFA25E6}" dt="2020-11-13T14:55:39.637" v="313"/>
          <ac:inkMkLst>
            <pc:docMk/>
            <pc:sldMk cId="3956656965" sldId="504"/>
            <ac:inkMk id="17" creationId="{E1091702-ACAD-4EA9-AE74-3B705BF3C7A0}"/>
          </ac:inkMkLst>
        </pc:inkChg>
        <pc:inkChg chg="add mod">
          <ac:chgData name="Lavoie Stéphanie" userId="03bcf5a2-8418-45e3-87eb-159b607e2fdb" providerId="ADAL" clId="{6E0FE787-8E14-407C-BA07-484F6AFA25E6}" dt="2020-11-13T14:55:39.637" v="313"/>
          <ac:inkMkLst>
            <pc:docMk/>
            <pc:sldMk cId="3956656965" sldId="504"/>
            <ac:inkMk id="18" creationId="{4D18A5BE-6DC3-435B-AD42-C502039F5D5B}"/>
          </ac:inkMkLst>
        </pc:inkChg>
        <pc:inkChg chg="add mod">
          <ac:chgData name="Lavoie Stéphanie" userId="03bcf5a2-8418-45e3-87eb-159b607e2fdb" providerId="ADAL" clId="{6E0FE787-8E14-407C-BA07-484F6AFA25E6}" dt="2020-11-13T14:55:39.637" v="313"/>
          <ac:inkMkLst>
            <pc:docMk/>
            <pc:sldMk cId="3956656965" sldId="504"/>
            <ac:inkMk id="19" creationId="{24658C61-DB34-4416-AD22-0032558481C8}"/>
          </ac:inkMkLst>
        </pc:inkChg>
        <pc:inkChg chg="add">
          <ac:chgData name="Lavoie Stéphanie" userId="03bcf5a2-8418-45e3-87eb-159b607e2fdb" providerId="ADAL" clId="{6E0FE787-8E14-407C-BA07-484F6AFA25E6}" dt="2020-11-13T14:55:43.132" v="314" actId="9405"/>
          <ac:inkMkLst>
            <pc:docMk/>
            <pc:sldMk cId="3956656965" sldId="504"/>
            <ac:inkMk id="21" creationId="{A127F6DC-85FD-4848-90AB-7E3BCA683E62}"/>
          </ac:inkMkLst>
        </pc:inkChg>
        <pc:inkChg chg="add mod">
          <ac:chgData name="Lavoie Stéphanie" userId="03bcf5a2-8418-45e3-87eb-159b607e2fdb" providerId="ADAL" clId="{6E0FE787-8E14-407C-BA07-484F6AFA25E6}" dt="2020-11-13T14:55:54.379" v="327"/>
          <ac:inkMkLst>
            <pc:docMk/>
            <pc:sldMk cId="3956656965" sldId="504"/>
            <ac:inkMk id="22" creationId="{14250FAA-10B0-4C96-A7D7-5640C42AB98C}"/>
          </ac:inkMkLst>
        </pc:inkChg>
        <pc:inkChg chg="add mod">
          <ac:chgData name="Lavoie Stéphanie" userId="03bcf5a2-8418-45e3-87eb-159b607e2fdb" providerId="ADAL" clId="{6E0FE787-8E14-407C-BA07-484F6AFA25E6}" dt="2020-11-13T14:55:54.379" v="327"/>
          <ac:inkMkLst>
            <pc:docMk/>
            <pc:sldMk cId="3956656965" sldId="504"/>
            <ac:inkMk id="23" creationId="{F7144001-2895-4470-9D31-4B8E0003C872}"/>
          </ac:inkMkLst>
        </pc:inkChg>
        <pc:inkChg chg="add mod">
          <ac:chgData name="Lavoie Stéphanie" userId="03bcf5a2-8418-45e3-87eb-159b607e2fdb" providerId="ADAL" clId="{6E0FE787-8E14-407C-BA07-484F6AFA25E6}" dt="2020-11-13T14:55:54.379" v="327"/>
          <ac:inkMkLst>
            <pc:docMk/>
            <pc:sldMk cId="3956656965" sldId="504"/>
            <ac:inkMk id="24" creationId="{1395F439-9A18-408D-B143-0C4689C2EF59}"/>
          </ac:inkMkLst>
        </pc:inkChg>
        <pc:inkChg chg="add mod">
          <ac:chgData name="Lavoie Stéphanie" userId="03bcf5a2-8418-45e3-87eb-159b607e2fdb" providerId="ADAL" clId="{6E0FE787-8E14-407C-BA07-484F6AFA25E6}" dt="2020-11-13T14:55:54.379" v="327"/>
          <ac:inkMkLst>
            <pc:docMk/>
            <pc:sldMk cId="3956656965" sldId="504"/>
            <ac:inkMk id="26" creationId="{A32ADC44-77DF-4D14-AB72-3DA226E3F66D}"/>
          </ac:inkMkLst>
        </pc:inkChg>
        <pc:inkChg chg="add mod">
          <ac:chgData name="Lavoie Stéphanie" userId="03bcf5a2-8418-45e3-87eb-159b607e2fdb" providerId="ADAL" clId="{6E0FE787-8E14-407C-BA07-484F6AFA25E6}" dt="2020-11-13T14:55:54.379" v="327"/>
          <ac:inkMkLst>
            <pc:docMk/>
            <pc:sldMk cId="3956656965" sldId="504"/>
            <ac:inkMk id="27" creationId="{FD9DB108-9AF7-4204-9FA3-2F5B4B4526A4}"/>
          </ac:inkMkLst>
        </pc:inkChg>
        <pc:inkChg chg="add mod">
          <ac:chgData name="Lavoie Stéphanie" userId="03bcf5a2-8418-45e3-87eb-159b607e2fdb" providerId="ADAL" clId="{6E0FE787-8E14-407C-BA07-484F6AFA25E6}" dt="2020-11-13T14:55:54.379" v="327"/>
          <ac:inkMkLst>
            <pc:docMk/>
            <pc:sldMk cId="3956656965" sldId="504"/>
            <ac:inkMk id="28" creationId="{E98BA2EF-F926-4D05-9EB8-3687B4587768}"/>
          </ac:inkMkLst>
        </pc:inkChg>
        <pc:inkChg chg="add mod">
          <ac:chgData name="Lavoie Stéphanie" userId="03bcf5a2-8418-45e3-87eb-159b607e2fdb" providerId="ADAL" clId="{6E0FE787-8E14-407C-BA07-484F6AFA25E6}" dt="2020-11-13T14:55:54.379" v="327"/>
          <ac:inkMkLst>
            <pc:docMk/>
            <pc:sldMk cId="3956656965" sldId="504"/>
            <ac:inkMk id="29" creationId="{39A6D5D3-3F5C-416B-ADFB-6F9042EDDAB6}"/>
          </ac:inkMkLst>
        </pc:inkChg>
        <pc:inkChg chg="add mod">
          <ac:chgData name="Lavoie Stéphanie" userId="03bcf5a2-8418-45e3-87eb-159b607e2fdb" providerId="ADAL" clId="{6E0FE787-8E14-407C-BA07-484F6AFA25E6}" dt="2020-11-13T14:55:54.379" v="327"/>
          <ac:inkMkLst>
            <pc:docMk/>
            <pc:sldMk cId="3956656965" sldId="504"/>
            <ac:inkMk id="30" creationId="{D92E8F74-F04E-4322-8EF9-B8C7C7FA5D0E}"/>
          </ac:inkMkLst>
        </pc:inkChg>
        <pc:inkChg chg="add mod">
          <ac:chgData name="Lavoie Stéphanie" userId="03bcf5a2-8418-45e3-87eb-159b607e2fdb" providerId="ADAL" clId="{6E0FE787-8E14-407C-BA07-484F6AFA25E6}" dt="2020-11-13T14:55:54.379" v="327"/>
          <ac:inkMkLst>
            <pc:docMk/>
            <pc:sldMk cId="3956656965" sldId="504"/>
            <ac:inkMk id="31" creationId="{DF748E0E-E807-40FE-B28B-88B84FCC38AE}"/>
          </ac:inkMkLst>
        </pc:inkChg>
        <pc:inkChg chg="add mod">
          <ac:chgData name="Lavoie Stéphanie" userId="03bcf5a2-8418-45e3-87eb-159b607e2fdb" providerId="ADAL" clId="{6E0FE787-8E14-407C-BA07-484F6AFA25E6}" dt="2020-11-13T14:55:54.379" v="327"/>
          <ac:inkMkLst>
            <pc:docMk/>
            <pc:sldMk cId="3956656965" sldId="504"/>
            <ac:inkMk id="32" creationId="{AB70354F-2FAC-460C-8C2D-AA33D657CC3E}"/>
          </ac:inkMkLst>
        </pc:inkChg>
        <pc:inkChg chg="add mod">
          <ac:chgData name="Lavoie Stéphanie" userId="03bcf5a2-8418-45e3-87eb-159b607e2fdb" providerId="ADAL" clId="{6E0FE787-8E14-407C-BA07-484F6AFA25E6}" dt="2020-11-13T14:55:54.379" v="327"/>
          <ac:inkMkLst>
            <pc:docMk/>
            <pc:sldMk cId="3956656965" sldId="504"/>
            <ac:inkMk id="33" creationId="{45F1E62D-B71F-4FB1-B6F2-C87BD3D76DDA}"/>
          </ac:inkMkLst>
        </pc:inkChg>
        <pc:inkChg chg="add mod">
          <ac:chgData name="Lavoie Stéphanie" userId="03bcf5a2-8418-45e3-87eb-159b607e2fdb" providerId="ADAL" clId="{6E0FE787-8E14-407C-BA07-484F6AFA25E6}" dt="2020-11-13T14:56:05.112" v="334"/>
          <ac:inkMkLst>
            <pc:docMk/>
            <pc:sldMk cId="3956656965" sldId="504"/>
            <ac:inkMk id="35" creationId="{B0CBA065-B821-447E-9F13-041B9860F0B3}"/>
          </ac:inkMkLst>
        </pc:inkChg>
        <pc:inkChg chg="add mod">
          <ac:chgData name="Lavoie Stéphanie" userId="03bcf5a2-8418-45e3-87eb-159b607e2fdb" providerId="ADAL" clId="{6E0FE787-8E14-407C-BA07-484F6AFA25E6}" dt="2020-11-13T14:56:05.112" v="334"/>
          <ac:inkMkLst>
            <pc:docMk/>
            <pc:sldMk cId="3956656965" sldId="504"/>
            <ac:inkMk id="36" creationId="{DFB6CBC1-B443-45B4-A099-79EBF2CF956A}"/>
          </ac:inkMkLst>
        </pc:inkChg>
        <pc:inkChg chg="add mod">
          <ac:chgData name="Lavoie Stéphanie" userId="03bcf5a2-8418-45e3-87eb-159b607e2fdb" providerId="ADAL" clId="{6E0FE787-8E14-407C-BA07-484F6AFA25E6}" dt="2020-11-13T14:56:05.112" v="334"/>
          <ac:inkMkLst>
            <pc:docMk/>
            <pc:sldMk cId="3956656965" sldId="504"/>
            <ac:inkMk id="38" creationId="{70E303A3-BF03-46A3-A618-30ABD2CE536A}"/>
          </ac:inkMkLst>
        </pc:inkChg>
        <pc:inkChg chg="add mod">
          <ac:chgData name="Lavoie Stéphanie" userId="03bcf5a2-8418-45e3-87eb-159b607e2fdb" providerId="ADAL" clId="{6E0FE787-8E14-407C-BA07-484F6AFA25E6}" dt="2020-11-13T14:56:05.112" v="334"/>
          <ac:inkMkLst>
            <pc:docMk/>
            <pc:sldMk cId="3956656965" sldId="504"/>
            <ac:inkMk id="39" creationId="{B877BD35-FF4C-4004-8C2B-48F07E9C9F29}"/>
          </ac:inkMkLst>
        </pc:inkChg>
        <pc:inkChg chg="add mod">
          <ac:chgData name="Lavoie Stéphanie" userId="03bcf5a2-8418-45e3-87eb-159b607e2fdb" providerId="ADAL" clId="{6E0FE787-8E14-407C-BA07-484F6AFA25E6}" dt="2020-11-13T14:56:05.112" v="334"/>
          <ac:inkMkLst>
            <pc:docMk/>
            <pc:sldMk cId="3956656965" sldId="504"/>
            <ac:inkMk id="40" creationId="{37FE4364-E06D-40A5-A19D-8A5315E42C6B}"/>
          </ac:inkMkLst>
        </pc:inkChg>
        <pc:inkChg chg="add mod">
          <ac:chgData name="Lavoie Stéphanie" userId="03bcf5a2-8418-45e3-87eb-159b607e2fdb" providerId="ADAL" clId="{6E0FE787-8E14-407C-BA07-484F6AFA25E6}" dt="2020-11-13T14:56:11.562" v="337"/>
          <ac:inkMkLst>
            <pc:docMk/>
            <pc:sldMk cId="3956656965" sldId="504"/>
            <ac:inkMk id="42" creationId="{10BDA25E-2417-4C7B-9CA7-15AB06E6B6D2}"/>
          </ac:inkMkLst>
        </pc:inkChg>
        <pc:inkChg chg="add mod">
          <ac:chgData name="Lavoie Stéphanie" userId="03bcf5a2-8418-45e3-87eb-159b607e2fdb" providerId="ADAL" clId="{6E0FE787-8E14-407C-BA07-484F6AFA25E6}" dt="2020-11-13T14:56:11.562" v="337"/>
          <ac:inkMkLst>
            <pc:docMk/>
            <pc:sldMk cId="3956656965" sldId="504"/>
            <ac:inkMk id="43" creationId="{CA979B5E-7CFA-4AA4-A8ED-579D0EE653C9}"/>
          </ac:inkMkLst>
        </pc:inkChg>
      </pc:sldChg>
      <pc:sldChg chg="addSp delSp modSp">
        <pc:chgData name="Lavoie Stéphanie" userId="03bcf5a2-8418-45e3-87eb-159b607e2fdb" providerId="ADAL" clId="{6E0FE787-8E14-407C-BA07-484F6AFA25E6}" dt="2020-11-13T14:54:19.726" v="295"/>
        <pc:sldMkLst>
          <pc:docMk/>
          <pc:sldMk cId="3512656295" sldId="505"/>
        </pc:sldMkLst>
        <pc:grpChg chg="del mod">
          <ac:chgData name="Lavoie Stéphanie" userId="03bcf5a2-8418-45e3-87eb-159b607e2fdb" providerId="ADAL" clId="{6E0FE787-8E14-407C-BA07-484F6AFA25E6}" dt="2020-11-13T14:53:24.184" v="268"/>
          <ac:grpSpMkLst>
            <pc:docMk/>
            <pc:sldMk cId="3512656295" sldId="505"/>
            <ac:grpSpMk id="10" creationId="{3D71D10B-C9E7-4E19-ACE1-BCE35F956AF0}"/>
          </ac:grpSpMkLst>
        </pc:grpChg>
        <pc:grpChg chg="del mod">
          <ac:chgData name="Lavoie Stéphanie" userId="03bcf5a2-8418-45e3-87eb-159b607e2fdb" providerId="ADAL" clId="{6E0FE787-8E14-407C-BA07-484F6AFA25E6}" dt="2020-11-13T14:53:46.028" v="279"/>
          <ac:grpSpMkLst>
            <pc:docMk/>
            <pc:sldMk cId="3512656295" sldId="505"/>
            <ac:grpSpMk id="13" creationId="{037A2AF3-6CDC-43D1-9C2C-3ECC6003322E}"/>
          </ac:grpSpMkLst>
        </pc:grpChg>
        <pc:grpChg chg="mod">
          <ac:chgData name="Lavoie Stéphanie" userId="03bcf5a2-8418-45e3-87eb-159b607e2fdb" providerId="ADAL" clId="{6E0FE787-8E14-407C-BA07-484F6AFA25E6}" dt="2020-11-13T14:53:25.654" v="271"/>
          <ac:grpSpMkLst>
            <pc:docMk/>
            <pc:sldMk cId="3512656295" sldId="505"/>
            <ac:grpSpMk id="16" creationId="{EDA37E6B-85C0-4C5A-B87F-89234B1A2623}"/>
          </ac:grpSpMkLst>
        </pc:grpChg>
        <pc:grpChg chg="mod">
          <ac:chgData name="Lavoie Stéphanie" userId="03bcf5a2-8418-45e3-87eb-159b607e2fdb" providerId="ADAL" clId="{6E0FE787-8E14-407C-BA07-484F6AFA25E6}" dt="2020-11-13T14:53:46.028" v="279"/>
          <ac:grpSpMkLst>
            <pc:docMk/>
            <pc:sldMk cId="3512656295" sldId="505"/>
            <ac:grpSpMk id="24" creationId="{C489656A-760C-4194-85E5-13CF132EDAA6}"/>
          </ac:grpSpMkLst>
        </pc:grpChg>
        <pc:grpChg chg="mod">
          <ac:chgData name="Lavoie Stéphanie" userId="03bcf5a2-8418-45e3-87eb-159b607e2fdb" providerId="ADAL" clId="{6E0FE787-8E14-407C-BA07-484F6AFA25E6}" dt="2020-11-13T14:54:04.532" v="285"/>
          <ac:grpSpMkLst>
            <pc:docMk/>
            <pc:sldMk cId="3512656295" sldId="505"/>
            <ac:grpSpMk id="30" creationId="{A2343A8F-4135-4749-8042-4EECDE3EDF6F}"/>
          </ac:grpSpMkLst>
        </pc:grpChg>
        <pc:grpChg chg="mod">
          <ac:chgData name="Lavoie Stéphanie" userId="03bcf5a2-8418-45e3-87eb-159b607e2fdb" providerId="ADAL" clId="{6E0FE787-8E14-407C-BA07-484F6AFA25E6}" dt="2020-11-13T14:54:07.356" v="290"/>
          <ac:grpSpMkLst>
            <pc:docMk/>
            <pc:sldMk cId="3512656295" sldId="505"/>
            <ac:grpSpMk id="35" creationId="{F30D1978-73EB-4116-A6BF-16823214E10A}"/>
          </ac:grpSpMkLst>
        </pc:grpChg>
        <pc:grpChg chg="mod">
          <ac:chgData name="Lavoie Stéphanie" userId="03bcf5a2-8418-45e3-87eb-159b607e2fdb" providerId="ADAL" clId="{6E0FE787-8E14-407C-BA07-484F6AFA25E6}" dt="2020-11-13T14:54:19.726" v="295"/>
          <ac:grpSpMkLst>
            <pc:docMk/>
            <pc:sldMk cId="3512656295" sldId="505"/>
            <ac:grpSpMk id="40" creationId="{13AE35E2-A688-4EEF-8B24-A7600FB408E8}"/>
          </ac:grpSpMkLst>
        </pc:grpChg>
        <pc:inkChg chg="add">
          <ac:chgData name="Lavoie Stéphanie" userId="03bcf5a2-8418-45e3-87eb-159b607e2fdb" providerId="ADAL" clId="{6E0FE787-8E14-407C-BA07-484F6AFA25E6}" dt="2020-11-13T14:53:16.127" v="259" actId="9405"/>
          <ac:inkMkLst>
            <pc:docMk/>
            <pc:sldMk cId="3512656295" sldId="505"/>
            <ac:inkMk id="4" creationId="{8FBC14C7-4FBA-4C05-878A-B6523AEC1268}"/>
          </ac:inkMkLst>
        </pc:inkChg>
        <pc:inkChg chg="add mod">
          <ac:chgData name="Lavoie Stéphanie" userId="03bcf5a2-8418-45e3-87eb-159b607e2fdb" providerId="ADAL" clId="{6E0FE787-8E14-407C-BA07-484F6AFA25E6}" dt="2020-11-13T14:53:46.028" v="279"/>
          <ac:inkMkLst>
            <pc:docMk/>
            <pc:sldMk cId="3512656295" sldId="505"/>
            <ac:inkMk id="5" creationId="{D69BDD31-3D56-4C59-9786-BA341DACFE1A}"/>
          </ac:inkMkLst>
        </pc:inkChg>
        <pc:inkChg chg="add mod">
          <ac:chgData name="Lavoie Stéphanie" userId="03bcf5a2-8418-45e3-87eb-159b607e2fdb" providerId="ADAL" clId="{6E0FE787-8E14-407C-BA07-484F6AFA25E6}" dt="2020-11-13T14:53:46.028" v="279"/>
          <ac:inkMkLst>
            <pc:docMk/>
            <pc:sldMk cId="3512656295" sldId="505"/>
            <ac:inkMk id="6" creationId="{5A6597C3-4B20-47CC-B46C-ACF58D2C2485}"/>
          </ac:inkMkLst>
        </pc:inkChg>
        <pc:inkChg chg="add mod">
          <ac:chgData name="Lavoie Stéphanie" userId="03bcf5a2-8418-45e3-87eb-159b607e2fdb" providerId="ADAL" clId="{6E0FE787-8E14-407C-BA07-484F6AFA25E6}" dt="2020-11-13T14:53:46.028" v="279"/>
          <ac:inkMkLst>
            <pc:docMk/>
            <pc:sldMk cId="3512656295" sldId="505"/>
            <ac:inkMk id="7" creationId="{7398EEF0-633E-41FE-8BB6-5C0B50B2DB73}"/>
          </ac:inkMkLst>
        </pc:inkChg>
        <pc:inkChg chg="add mod">
          <ac:chgData name="Lavoie Stéphanie" userId="03bcf5a2-8418-45e3-87eb-159b607e2fdb" providerId="ADAL" clId="{6E0FE787-8E14-407C-BA07-484F6AFA25E6}" dt="2020-11-13T14:53:46.028" v="279"/>
          <ac:inkMkLst>
            <pc:docMk/>
            <pc:sldMk cId="3512656295" sldId="505"/>
            <ac:inkMk id="8" creationId="{30EC231C-68C9-4B51-81CD-68F270C97FC4}"/>
          </ac:inkMkLst>
        </pc:inkChg>
        <pc:inkChg chg="add mod">
          <ac:chgData name="Lavoie Stéphanie" userId="03bcf5a2-8418-45e3-87eb-159b607e2fdb" providerId="ADAL" clId="{6E0FE787-8E14-407C-BA07-484F6AFA25E6}" dt="2020-11-13T14:53:46.028" v="279"/>
          <ac:inkMkLst>
            <pc:docMk/>
            <pc:sldMk cId="3512656295" sldId="505"/>
            <ac:inkMk id="9" creationId="{17F2F633-F46F-4AAA-8DA2-5CE22B9C2B75}"/>
          </ac:inkMkLst>
        </pc:inkChg>
        <pc:inkChg chg="add mod">
          <ac:chgData name="Lavoie Stéphanie" userId="03bcf5a2-8418-45e3-87eb-159b607e2fdb" providerId="ADAL" clId="{6E0FE787-8E14-407C-BA07-484F6AFA25E6}" dt="2020-11-13T14:53:46.028" v="279"/>
          <ac:inkMkLst>
            <pc:docMk/>
            <pc:sldMk cId="3512656295" sldId="505"/>
            <ac:inkMk id="11" creationId="{686EA409-4879-404C-B469-F101C40E7220}"/>
          </ac:inkMkLst>
        </pc:inkChg>
        <pc:inkChg chg="add mod">
          <ac:chgData name="Lavoie Stéphanie" userId="03bcf5a2-8418-45e3-87eb-159b607e2fdb" providerId="ADAL" clId="{6E0FE787-8E14-407C-BA07-484F6AFA25E6}" dt="2020-11-13T14:53:46.028" v="279"/>
          <ac:inkMkLst>
            <pc:docMk/>
            <pc:sldMk cId="3512656295" sldId="505"/>
            <ac:inkMk id="12" creationId="{2F6B2834-477D-4141-BA1E-53E1F93350CC}"/>
          </ac:inkMkLst>
        </pc:inkChg>
        <pc:inkChg chg="add mod">
          <ac:chgData name="Lavoie Stéphanie" userId="03bcf5a2-8418-45e3-87eb-159b607e2fdb" providerId="ADAL" clId="{6E0FE787-8E14-407C-BA07-484F6AFA25E6}" dt="2020-11-13T14:53:25.654" v="271"/>
          <ac:inkMkLst>
            <pc:docMk/>
            <pc:sldMk cId="3512656295" sldId="505"/>
            <ac:inkMk id="14" creationId="{418E35D0-FABC-4552-BA9F-BF27C95E10E3}"/>
          </ac:inkMkLst>
        </pc:inkChg>
        <pc:inkChg chg="add mod">
          <ac:chgData name="Lavoie Stéphanie" userId="03bcf5a2-8418-45e3-87eb-159b607e2fdb" providerId="ADAL" clId="{6E0FE787-8E14-407C-BA07-484F6AFA25E6}" dt="2020-11-13T14:53:25.654" v="271"/>
          <ac:inkMkLst>
            <pc:docMk/>
            <pc:sldMk cId="3512656295" sldId="505"/>
            <ac:inkMk id="15" creationId="{A9EC1F58-4DD8-4BE0-96FB-61A3A046AE1B}"/>
          </ac:inkMkLst>
        </pc:inkChg>
        <pc:inkChg chg="add">
          <ac:chgData name="Lavoie Stéphanie" userId="03bcf5a2-8418-45e3-87eb-159b607e2fdb" providerId="ADAL" clId="{6E0FE787-8E14-407C-BA07-484F6AFA25E6}" dt="2020-11-13T14:53:28.168" v="272" actId="9405"/>
          <ac:inkMkLst>
            <pc:docMk/>
            <pc:sldMk cId="3512656295" sldId="505"/>
            <ac:inkMk id="17" creationId="{206D750F-9BA3-4844-9ECF-36C9B8B60A10}"/>
          </ac:inkMkLst>
        </pc:inkChg>
        <pc:inkChg chg="add mod">
          <ac:chgData name="Lavoie Stéphanie" userId="03bcf5a2-8418-45e3-87eb-159b607e2fdb" providerId="ADAL" clId="{6E0FE787-8E14-407C-BA07-484F6AFA25E6}" dt="2020-11-13T14:53:46.028" v="279"/>
          <ac:inkMkLst>
            <pc:docMk/>
            <pc:sldMk cId="3512656295" sldId="505"/>
            <ac:inkMk id="18" creationId="{95D9CEF2-80F4-44D9-8D38-6E04794FF0B1}"/>
          </ac:inkMkLst>
        </pc:inkChg>
        <pc:inkChg chg="add mod">
          <ac:chgData name="Lavoie Stéphanie" userId="03bcf5a2-8418-45e3-87eb-159b607e2fdb" providerId="ADAL" clId="{6E0FE787-8E14-407C-BA07-484F6AFA25E6}" dt="2020-11-13T14:53:46.028" v="279"/>
          <ac:inkMkLst>
            <pc:docMk/>
            <pc:sldMk cId="3512656295" sldId="505"/>
            <ac:inkMk id="19" creationId="{7E9584B2-C186-48BC-9722-47DCB7F8C6A0}"/>
          </ac:inkMkLst>
        </pc:inkChg>
        <pc:inkChg chg="add mod">
          <ac:chgData name="Lavoie Stéphanie" userId="03bcf5a2-8418-45e3-87eb-159b607e2fdb" providerId="ADAL" clId="{6E0FE787-8E14-407C-BA07-484F6AFA25E6}" dt="2020-11-13T14:53:46.028" v="279"/>
          <ac:inkMkLst>
            <pc:docMk/>
            <pc:sldMk cId="3512656295" sldId="505"/>
            <ac:inkMk id="20" creationId="{175C2176-E472-4745-8582-607445FD9CA4}"/>
          </ac:inkMkLst>
        </pc:inkChg>
        <pc:inkChg chg="add mod">
          <ac:chgData name="Lavoie Stéphanie" userId="03bcf5a2-8418-45e3-87eb-159b607e2fdb" providerId="ADAL" clId="{6E0FE787-8E14-407C-BA07-484F6AFA25E6}" dt="2020-11-13T14:53:46.028" v="279"/>
          <ac:inkMkLst>
            <pc:docMk/>
            <pc:sldMk cId="3512656295" sldId="505"/>
            <ac:inkMk id="21" creationId="{C30406CA-6827-4C8E-A286-9BB7109043F6}"/>
          </ac:inkMkLst>
        </pc:inkChg>
        <pc:inkChg chg="add mod">
          <ac:chgData name="Lavoie Stéphanie" userId="03bcf5a2-8418-45e3-87eb-159b607e2fdb" providerId="ADAL" clId="{6E0FE787-8E14-407C-BA07-484F6AFA25E6}" dt="2020-11-13T14:53:46.028" v="279"/>
          <ac:inkMkLst>
            <pc:docMk/>
            <pc:sldMk cId="3512656295" sldId="505"/>
            <ac:inkMk id="22" creationId="{3D5E67A6-F3AB-4EEF-BB33-29B4B67D9ED8}"/>
          </ac:inkMkLst>
        </pc:inkChg>
        <pc:inkChg chg="add mod">
          <ac:chgData name="Lavoie Stéphanie" userId="03bcf5a2-8418-45e3-87eb-159b607e2fdb" providerId="ADAL" clId="{6E0FE787-8E14-407C-BA07-484F6AFA25E6}" dt="2020-11-13T14:53:46.028" v="279"/>
          <ac:inkMkLst>
            <pc:docMk/>
            <pc:sldMk cId="3512656295" sldId="505"/>
            <ac:inkMk id="23" creationId="{AD4E04DF-D1B5-4671-B1E1-7ACCDA7C9B06}"/>
          </ac:inkMkLst>
        </pc:inkChg>
        <pc:inkChg chg="add">
          <ac:chgData name="Lavoie Stéphanie" userId="03bcf5a2-8418-45e3-87eb-159b607e2fdb" providerId="ADAL" clId="{6E0FE787-8E14-407C-BA07-484F6AFA25E6}" dt="2020-11-13T14:53:59.120" v="280" actId="9405"/>
          <ac:inkMkLst>
            <pc:docMk/>
            <pc:sldMk cId="3512656295" sldId="505"/>
            <ac:inkMk id="25" creationId="{DEDD5618-7D1E-4CA7-B48C-ADA44566E4FF}"/>
          </ac:inkMkLst>
        </pc:inkChg>
        <pc:inkChg chg="add mod">
          <ac:chgData name="Lavoie Stéphanie" userId="03bcf5a2-8418-45e3-87eb-159b607e2fdb" providerId="ADAL" clId="{6E0FE787-8E14-407C-BA07-484F6AFA25E6}" dt="2020-11-13T14:54:04.532" v="285"/>
          <ac:inkMkLst>
            <pc:docMk/>
            <pc:sldMk cId="3512656295" sldId="505"/>
            <ac:inkMk id="26" creationId="{6079DDFA-F86E-437C-9B8F-A8E15A3D9239}"/>
          </ac:inkMkLst>
        </pc:inkChg>
        <pc:inkChg chg="add mod">
          <ac:chgData name="Lavoie Stéphanie" userId="03bcf5a2-8418-45e3-87eb-159b607e2fdb" providerId="ADAL" clId="{6E0FE787-8E14-407C-BA07-484F6AFA25E6}" dt="2020-11-13T14:54:04.532" v="285"/>
          <ac:inkMkLst>
            <pc:docMk/>
            <pc:sldMk cId="3512656295" sldId="505"/>
            <ac:inkMk id="27" creationId="{D42DFD61-9E1C-49B4-B786-D5AFB043E746}"/>
          </ac:inkMkLst>
        </pc:inkChg>
        <pc:inkChg chg="add mod">
          <ac:chgData name="Lavoie Stéphanie" userId="03bcf5a2-8418-45e3-87eb-159b607e2fdb" providerId="ADAL" clId="{6E0FE787-8E14-407C-BA07-484F6AFA25E6}" dt="2020-11-13T14:54:04.532" v="285"/>
          <ac:inkMkLst>
            <pc:docMk/>
            <pc:sldMk cId="3512656295" sldId="505"/>
            <ac:inkMk id="28" creationId="{CC05F70B-267E-40FE-B3DA-1D654FB1D9DE}"/>
          </ac:inkMkLst>
        </pc:inkChg>
        <pc:inkChg chg="add mod">
          <ac:chgData name="Lavoie Stéphanie" userId="03bcf5a2-8418-45e3-87eb-159b607e2fdb" providerId="ADAL" clId="{6E0FE787-8E14-407C-BA07-484F6AFA25E6}" dt="2020-11-13T14:54:04.532" v="285"/>
          <ac:inkMkLst>
            <pc:docMk/>
            <pc:sldMk cId="3512656295" sldId="505"/>
            <ac:inkMk id="29" creationId="{40D6EF90-7889-4692-89AF-7ED36495BEE3}"/>
          </ac:inkMkLst>
        </pc:inkChg>
        <pc:inkChg chg="add mod">
          <ac:chgData name="Lavoie Stéphanie" userId="03bcf5a2-8418-45e3-87eb-159b607e2fdb" providerId="ADAL" clId="{6E0FE787-8E14-407C-BA07-484F6AFA25E6}" dt="2020-11-13T14:54:07.356" v="290"/>
          <ac:inkMkLst>
            <pc:docMk/>
            <pc:sldMk cId="3512656295" sldId="505"/>
            <ac:inkMk id="31" creationId="{A0F4FC2E-9D6A-4ACC-915A-930CC8A561FA}"/>
          </ac:inkMkLst>
        </pc:inkChg>
        <pc:inkChg chg="add mod">
          <ac:chgData name="Lavoie Stéphanie" userId="03bcf5a2-8418-45e3-87eb-159b607e2fdb" providerId="ADAL" clId="{6E0FE787-8E14-407C-BA07-484F6AFA25E6}" dt="2020-11-13T14:54:07.356" v="290"/>
          <ac:inkMkLst>
            <pc:docMk/>
            <pc:sldMk cId="3512656295" sldId="505"/>
            <ac:inkMk id="32" creationId="{18077A07-D740-4821-BA52-90243D5C12B8}"/>
          </ac:inkMkLst>
        </pc:inkChg>
        <pc:inkChg chg="add mod">
          <ac:chgData name="Lavoie Stéphanie" userId="03bcf5a2-8418-45e3-87eb-159b607e2fdb" providerId="ADAL" clId="{6E0FE787-8E14-407C-BA07-484F6AFA25E6}" dt="2020-11-13T14:54:07.356" v="290"/>
          <ac:inkMkLst>
            <pc:docMk/>
            <pc:sldMk cId="3512656295" sldId="505"/>
            <ac:inkMk id="33" creationId="{A12EE799-9350-4062-B2C7-6599E3007473}"/>
          </ac:inkMkLst>
        </pc:inkChg>
        <pc:inkChg chg="add mod">
          <ac:chgData name="Lavoie Stéphanie" userId="03bcf5a2-8418-45e3-87eb-159b607e2fdb" providerId="ADAL" clId="{6E0FE787-8E14-407C-BA07-484F6AFA25E6}" dt="2020-11-13T14:54:07.356" v="290"/>
          <ac:inkMkLst>
            <pc:docMk/>
            <pc:sldMk cId="3512656295" sldId="505"/>
            <ac:inkMk id="34" creationId="{444A8DA8-1FEC-41BC-9327-3E3B1F24F1D9}"/>
          </ac:inkMkLst>
        </pc:inkChg>
        <pc:inkChg chg="add">
          <ac:chgData name="Lavoie Stéphanie" userId="03bcf5a2-8418-45e3-87eb-159b607e2fdb" providerId="ADAL" clId="{6E0FE787-8E14-407C-BA07-484F6AFA25E6}" dt="2020-11-13T14:54:17.272" v="291" actId="9405"/>
          <ac:inkMkLst>
            <pc:docMk/>
            <pc:sldMk cId="3512656295" sldId="505"/>
            <ac:inkMk id="36" creationId="{85518090-E077-4FBF-A619-C3F923B3EC2C}"/>
          </ac:inkMkLst>
        </pc:inkChg>
        <pc:inkChg chg="add mod">
          <ac:chgData name="Lavoie Stéphanie" userId="03bcf5a2-8418-45e3-87eb-159b607e2fdb" providerId="ADAL" clId="{6E0FE787-8E14-407C-BA07-484F6AFA25E6}" dt="2020-11-13T14:54:19.726" v="295"/>
          <ac:inkMkLst>
            <pc:docMk/>
            <pc:sldMk cId="3512656295" sldId="505"/>
            <ac:inkMk id="37" creationId="{7F139514-4ABE-48B9-8F0C-4288558BCD1E}"/>
          </ac:inkMkLst>
        </pc:inkChg>
        <pc:inkChg chg="add mod">
          <ac:chgData name="Lavoie Stéphanie" userId="03bcf5a2-8418-45e3-87eb-159b607e2fdb" providerId="ADAL" clId="{6E0FE787-8E14-407C-BA07-484F6AFA25E6}" dt="2020-11-13T14:54:19.726" v="295"/>
          <ac:inkMkLst>
            <pc:docMk/>
            <pc:sldMk cId="3512656295" sldId="505"/>
            <ac:inkMk id="38" creationId="{B4051813-0F0C-4BC2-811E-D57C90D5CC08}"/>
          </ac:inkMkLst>
        </pc:inkChg>
        <pc:inkChg chg="add mod">
          <ac:chgData name="Lavoie Stéphanie" userId="03bcf5a2-8418-45e3-87eb-159b607e2fdb" providerId="ADAL" clId="{6E0FE787-8E14-407C-BA07-484F6AFA25E6}" dt="2020-11-13T14:54:19.726" v="295"/>
          <ac:inkMkLst>
            <pc:docMk/>
            <pc:sldMk cId="3512656295" sldId="505"/>
            <ac:inkMk id="39" creationId="{D9999F56-9A74-48EB-82C8-F4E9023B83BE}"/>
          </ac:inkMkLst>
        </pc:inkChg>
      </pc:sldChg>
      <pc:sldChg chg="addSp">
        <pc:chgData name="Lavoie Stéphanie" userId="03bcf5a2-8418-45e3-87eb-159b607e2fdb" providerId="ADAL" clId="{6E0FE787-8E14-407C-BA07-484F6AFA25E6}" dt="2020-11-12T14:55:09.120" v="0"/>
        <pc:sldMkLst>
          <pc:docMk/>
          <pc:sldMk cId="379270674" sldId="506"/>
        </pc:sldMkLst>
        <pc:inkChg chg="add">
          <ac:chgData name="Lavoie Stéphanie" userId="03bcf5a2-8418-45e3-87eb-159b607e2fdb" providerId="ADAL" clId="{6E0FE787-8E14-407C-BA07-484F6AFA25E6}" dt="2020-11-12T14:55:09.120" v="0"/>
          <ac:inkMkLst>
            <pc:docMk/>
            <pc:sldMk cId="379270674" sldId="506"/>
            <ac:inkMk id="4" creationId="{43EBC3B5-239D-4D1D-A5B9-75977BE4077D}"/>
          </ac:inkMkLst>
        </pc:inkChg>
      </pc:sldChg>
      <pc:sldChg chg="addSp">
        <pc:chgData name="Lavoie Stéphanie" userId="03bcf5a2-8418-45e3-87eb-159b607e2fdb" providerId="ADAL" clId="{6E0FE787-8E14-407C-BA07-484F6AFA25E6}" dt="2020-11-13T14:30:29.327" v="1"/>
        <pc:sldMkLst>
          <pc:docMk/>
          <pc:sldMk cId="2925736271" sldId="507"/>
        </pc:sldMkLst>
        <pc:inkChg chg="add">
          <ac:chgData name="Lavoie Stéphanie" userId="03bcf5a2-8418-45e3-87eb-159b607e2fdb" providerId="ADAL" clId="{6E0FE787-8E14-407C-BA07-484F6AFA25E6}" dt="2020-11-13T14:30:29.327" v="1"/>
          <ac:inkMkLst>
            <pc:docMk/>
            <pc:sldMk cId="2925736271" sldId="507"/>
            <ac:inkMk id="2" creationId="{40171C57-66E7-468B-8220-81B061C66DD0}"/>
          </ac:inkMkLst>
        </pc:inkChg>
      </pc:sldChg>
      <pc:sldChg chg="addSp delSp modSp">
        <pc:chgData name="Lavoie Stéphanie" userId="03bcf5a2-8418-45e3-87eb-159b607e2fdb" providerId="ADAL" clId="{6E0FE787-8E14-407C-BA07-484F6AFA25E6}" dt="2020-11-13T14:46:32.389" v="122"/>
        <pc:sldMkLst>
          <pc:docMk/>
          <pc:sldMk cId="1075840492" sldId="508"/>
        </pc:sldMkLst>
        <pc:grpChg chg="del mod">
          <ac:chgData name="Lavoie Stéphanie" userId="03bcf5a2-8418-45e3-87eb-159b607e2fdb" providerId="ADAL" clId="{6E0FE787-8E14-407C-BA07-484F6AFA25E6}" dt="2020-11-13T14:45:23.787" v="84"/>
          <ac:grpSpMkLst>
            <pc:docMk/>
            <pc:sldMk cId="1075840492" sldId="508"/>
            <ac:grpSpMk id="7" creationId="{F91FB8EE-465E-4CDB-9BD0-56489B438EB6}"/>
          </ac:grpSpMkLst>
        </pc:grpChg>
        <pc:grpChg chg="del mod">
          <ac:chgData name="Lavoie Stéphanie" userId="03bcf5a2-8418-45e3-87eb-159b607e2fdb" providerId="ADAL" clId="{6E0FE787-8E14-407C-BA07-484F6AFA25E6}" dt="2020-11-13T14:45:23.787" v="84"/>
          <ac:grpSpMkLst>
            <pc:docMk/>
            <pc:sldMk cId="1075840492" sldId="508"/>
            <ac:grpSpMk id="15" creationId="{F179E8A4-F390-4389-BB6F-08EA3E3F2109}"/>
          </ac:grpSpMkLst>
        </pc:grpChg>
        <pc:grpChg chg="mod">
          <ac:chgData name="Lavoie Stéphanie" userId="03bcf5a2-8418-45e3-87eb-159b607e2fdb" providerId="ADAL" clId="{6E0FE787-8E14-407C-BA07-484F6AFA25E6}" dt="2020-11-13T14:43:16.559" v="17"/>
          <ac:grpSpMkLst>
            <pc:docMk/>
            <pc:sldMk cId="1075840492" sldId="508"/>
            <ac:grpSpMk id="20" creationId="{B52BD66D-650B-44A7-BF59-422BAD3C655D}"/>
          </ac:grpSpMkLst>
        </pc:grpChg>
        <pc:grpChg chg="del mod">
          <ac:chgData name="Lavoie Stéphanie" userId="03bcf5a2-8418-45e3-87eb-159b607e2fdb" providerId="ADAL" clId="{6E0FE787-8E14-407C-BA07-484F6AFA25E6}" dt="2020-11-13T14:44:59.984" v="77"/>
          <ac:grpSpMkLst>
            <pc:docMk/>
            <pc:sldMk cId="1075840492" sldId="508"/>
            <ac:grpSpMk id="29" creationId="{C047C641-6B75-4476-B057-C30314043C7C}"/>
          </ac:grpSpMkLst>
        </pc:grpChg>
        <pc:grpChg chg="del mod">
          <ac:chgData name="Lavoie Stéphanie" userId="03bcf5a2-8418-45e3-87eb-159b607e2fdb" providerId="ADAL" clId="{6E0FE787-8E14-407C-BA07-484F6AFA25E6}" dt="2020-11-13T14:43:48.598" v="40"/>
          <ac:grpSpMkLst>
            <pc:docMk/>
            <pc:sldMk cId="1075840492" sldId="508"/>
            <ac:grpSpMk id="32" creationId="{5369B7FB-2407-4237-90DC-EA55647E66F5}"/>
          </ac:grpSpMkLst>
        </pc:grpChg>
        <pc:grpChg chg="del mod">
          <ac:chgData name="Lavoie Stéphanie" userId="03bcf5a2-8418-45e3-87eb-159b607e2fdb" providerId="ADAL" clId="{6E0FE787-8E14-407C-BA07-484F6AFA25E6}" dt="2020-11-13T14:43:48.598" v="40"/>
          <ac:grpSpMkLst>
            <pc:docMk/>
            <pc:sldMk cId="1075840492" sldId="508"/>
            <ac:grpSpMk id="35" creationId="{60A43F78-D753-48A7-8D4A-AA0990500E45}"/>
          </ac:grpSpMkLst>
        </pc:grpChg>
        <pc:grpChg chg="del mod">
          <ac:chgData name="Lavoie Stéphanie" userId="03bcf5a2-8418-45e3-87eb-159b607e2fdb" providerId="ADAL" clId="{6E0FE787-8E14-407C-BA07-484F6AFA25E6}" dt="2020-11-13T14:45:55.830" v="105"/>
          <ac:grpSpMkLst>
            <pc:docMk/>
            <pc:sldMk cId="1075840492" sldId="508"/>
            <ac:grpSpMk id="43" creationId="{B095DC79-F7B7-42EF-BCE3-C2383039BDE2}"/>
          </ac:grpSpMkLst>
        </pc:grpChg>
        <pc:grpChg chg="del mod">
          <ac:chgData name="Lavoie Stéphanie" userId="03bcf5a2-8418-45e3-87eb-159b607e2fdb" providerId="ADAL" clId="{6E0FE787-8E14-407C-BA07-484F6AFA25E6}" dt="2020-11-13T14:44:25.984" v="50"/>
          <ac:grpSpMkLst>
            <pc:docMk/>
            <pc:sldMk cId="1075840492" sldId="508"/>
            <ac:grpSpMk id="51" creationId="{BDFCFE46-127E-40F7-ABD4-4A1C0DE6A7CD}"/>
          </ac:grpSpMkLst>
        </pc:grpChg>
        <pc:grpChg chg="del mod">
          <ac:chgData name="Lavoie Stéphanie" userId="03bcf5a2-8418-45e3-87eb-159b607e2fdb" providerId="ADAL" clId="{6E0FE787-8E14-407C-BA07-484F6AFA25E6}" dt="2020-11-13T14:44:34.638" v="53"/>
          <ac:grpSpMkLst>
            <pc:docMk/>
            <pc:sldMk cId="1075840492" sldId="508"/>
            <ac:grpSpMk id="53" creationId="{FA25D095-553D-4EA7-98A9-D9C6F4A8CDA3}"/>
          </ac:grpSpMkLst>
        </pc:grpChg>
        <pc:grpChg chg="mod">
          <ac:chgData name="Lavoie Stéphanie" userId="03bcf5a2-8418-45e3-87eb-159b607e2fdb" providerId="ADAL" clId="{6E0FE787-8E14-407C-BA07-484F6AFA25E6}" dt="2020-11-13T14:44:34.638" v="53"/>
          <ac:grpSpMkLst>
            <pc:docMk/>
            <pc:sldMk cId="1075840492" sldId="508"/>
            <ac:grpSpMk id="56" creationId="{6F10A2A1-CFEE-46CF-9346-B57E73254860}"/>
          </ac:grpSpMkLst>
        </pc:grpChg>
        <pc:grpChg chg="mod">
          <ac:chgData name="Lavoie Stéphanie" userId="03bcf5a2-8418-45e3-87eb-159b607e2fdb" providerId="ADAL" clId="{6E0FE787-8E14-407C-BA07-484F6AFA25E6}" dt="2020-11-13T14:44:44.903" v="57"/>
          <ac:grpSpMkLst>
            <pc:docMk/>
            <pc:sldMk cId="1075840492" sldId="508"/>
            <ac:grpSpMk id="60" creationId="{C2608377-CE72-4BFC-A3D2-181F69B19EE9}"/>
          </ac:grpSpMkLst>
        </pc:grpChg>
        <pc:grpChg chg="mod">
          <ac:chgData name="Lavoie Stéphanie" userId="03bcf5a2-8418-45e3-87eb-159b607e2fdb" providerId="ADAL" clId="{6E0FE787-8E14-407C-BA07-484F6AFA25E6}" dt="2020-11-13T14:44:53.763" v="67"/>
          <ac:grpSpMkLst>
            <pc:docMk/>
            <pc:sldMk cId="1075840492" sldId="508"/>
            <ac:grpSpMk id="70" creationId="{DBEF003E-55F1-4468-9B43-7C755B7058AF}"/>
          </ac:grpSpMkLst>
        </pc:grpChg>
        <pc:grpChg chg="mod">
          <ac:chgData name="Lavoie Stéphanie" userId="03bcf5a2-8418-45e3-87eb-159b607e2fdb" providerId="ADAL" clId="{6E0FE787-8E14-407C-BA07-484F6AFA25E6}" dt="2020-11-13T14:44:57.440" v="72"/>
          <ac:grpSpMkLst>
            <pc:docMk/>
            <pc:sldMk cId="1075840492" sldId="508"/>
            <ac:grpSpMk id="75" creationId="{28AA2CC0-75AE-42FD-B208-29BD24304794}"/>
          </ac:grpSpMkLst>
        </pc:grpChg>
        <pc:grpChg chg="mod">
          <ac:chgData name="Lavoie Stéphanie" userId="03bcf5a2-8418-45e3-87eb-159b607e2fdb" providerId="ADAL" clId="{6E0FE787-8E14-407C-BA07-484F6AFA25E6}" dt="2020-11-13T14:44:59.984" v="77"/>
          <ac:grpSpMkLst>
            <pc:docMk/>
            <pc:sldMk cId="1075840492" sldId="508"/>
            <ac:grpSpMk id="80" creationId="{7ACC8C50-2478-4312-9EBB-C62279A3A6F4}"/>
          </ac:grpSpMkLst>
        </pc:grpChg>
        <pc:grpChg chg="del mod">
          <ac:chgData name="Lavoie Stéphanie" userId="03bcf5a2-8418-45e3-87eb-159b607e2fdb" providerId="ADAL" clId="{6E0FE787-8E14-407C-BA07-484F6AFA25E6}" dt="2020-11-13T14:45:33.193" v="88"/>
          <ac:grpSpMkLst>
            <pc:docMk/>
            <pc:sldMk cId="1075840492" sldId="508"/>
            <ac:grpSpMk id="85" creationId="{A7C17D0F-554C-4DE6-8D1B-A8F3F352D544}"/>
          </ac:grpSpMkLst>
        </pc:grpChg>
        <pc:grpChg chg="mod">
          <ac:chgData name="Lavoie Stéphanie" userId="03bcf5a2-8418-45e3-87eb-159b607e2fdb" providerId="ADAL" clId="{6E0FE787-8E14-407C-BA07-484F6AFA25E6}" dt="2020-11-13T14:45:23.787" v="84"/>
          <ac:grpSpMkLst>
            <pc:docMk/>
            <pc:sldMk cId="1075840492" sldId="508"/>
            <ac:grpSpMk id="87" creationId="{25186734-2FF9-409B-B9DD-F08BF1206A92}"/>
          </ac:grpSpMkLst>
        </pc:grpChg>
        <pc:grpChg chg="mod">
          <ac:chgData name="Lavoie Stéphanie" userId="03bcf5a2-8418-45e3-87eb-159b607e2fdb" providerId="ADAL" clId="{6E0FE787-8E14-407C-BA07-484F6AFA25E6}" dt="2020-11-13T14:45:33.193" v="88"/>
          <ac:grpSpMkLst>
            <pc:docMk/>
            <pc:sldMk cId="1075840492" sldId="508"/>
            <ac:grpSpMk id="91" creationId="{76361EBB-7BEF-49AD-AF26-C8AEDD39A671}"/>
          </ac:grpSpMkLst>
        </pc:grpChg>
        <pc:grpChg chg="mod">
          <ac:chgData name="Lavoie Stéphanie" userId="03bcf5a2-8418-45e3-87eb-159b607e2fdb" providerId="ADAL" clId="{6E0FE787-8E14-407C-BA07-484F6AFA25E6}" dt="2020-11-13T14:45:38.029" v="92"/>
          <ac:grpSpMkLst>
            <pc:docMk/>
            <pc:sldMk cId="1075840492" sldId="508"/>
            <ac:grpSpMk id="95" creationId="{D883EEA2-2D35-4B18-B1E7-BFC040D5A936}"/>
          </ac:grpSpMkLst>
        </pc:grpChg>
        <pc:grpChg chg="mod">
          <ac:chgData name="Lavoie Stéphanie" userId="03bcf5a2-8418-45e3-87eb-159b607e2fdb" providerId="ADAL" clId="{6E0FE787-8E14-407C-BA07-484F6AFA25E6}" dt="2020-11-13T14:45:46.063" v="102"/>
          <ac:grpSpMkLst>
            <pc:docMk/>
            <pc:sldMk cId="1075840492" sldId="508"/>
            <ac:grpSpMk id="105" creationId="{8DDDDD19-D7C7-42F7-BF80-88D8F2CFA02F}"/>
          </ac:grpSpMkLst>
        </pc:grpChg>
        <pc:grpChg chg="mod">
          <ac:chgData name="Lavoie Stéphanie" userId="03bcf5a2-8418-45e3-87eb-159b607e2fdb" providerId="ADAL" clId="{6E0FE787-8E14-407C-BA07-484F6AFA25E6}" dt="2020-11-13T14:45:55.830" v="105"/>
          <ac:grpSpMkLst>
            <pc:docMk/>
            <pc:sldMk cId="1075840492" sldId="508"/>
            <ac:grpSpMk id="108" creationId="{E3CE271D-7B52-458E-9D9D-56073B141ED5}"/>
          </ac:grpSpMkLst>
        </pc:grpChg>
        <pc:grpChg chg="del mod">
          <ac:chgData name="Lavoie Stéphanie" userId="03bcf5a2-8418-45e3-87eb-159b607e2fdb" providerId="ADAL" clId="{6E0FE787-8E14-407C-BA07-484F6AFA25E6}" dt="2020-11-13T14:46:09.234" v="113"/>
          <ac:grpSpMkLst>
            <pc:docMk/>
            <pc:sldMk cId="1075840492" sldId="508"/>
            <ac:grpSpMk id="114" creationId="{9FD3B429-3D94-4817-AB99-CEDF1DE83C2D}"/>
          </ac:grpSpMkLst>
        </pc:grpChg>
        <pc:grpChg chg="del mod">
          <ac:chgData name="Lavoie Stéphanie" userId="03bcf5a2-8418-45e3-87eb-159b607e2fdb" providerId="ADAL" clId="{6E0FE787-8E14-407C-BA07-484F6AFA25E6}" dt="2020-11-13T14:46:09.234" v="113"/>
          <ac:grpSpMkLst>
            <pc:docMk/>
            <pc:sldMk cId="1075840492" sldId="508"/>
            <ac:grpSpMk id="115" creationId="{7E553680-6637-4629-B7B7-273F0962EE4B}"/>
          </ac:grpSpMkLst>
        </pc:grpChg>
        <pc:grpChg chg="mod">
          <ac:chgData name="Lavoie Stéphanie" userId="03bcf5a2-8418-45e3-87eb-159b607e2fdb" providerId="ADAL" clId="{6E0FE787-8E14-407C-BA07-484F6AFA25E6}" dt="2020-11-13T14:46:09.234" v="113"/>
          <ac:grpSpMkLst>
            <pc:docMk/>
            <pc:sldMk cId="1075840492" sldId="508"/>
            <ac:grpSpMk id="117" creationId="{5BA35F73-7C13-425D-B194-DA0234F7079E}"/>
          </ac:grpSpMkLst>
        </pc:grpChg>
        <pc:grpChg chg="mod">
          <ac:chgData name="Lavoie Stéphanie" userId="03bcf5a2-8418-45e3-87eb-159b607e2fdb" providerId="ADAL" clId="{6E0FE787-8E14-407C-BA07-484F6AFA25E6}" dt="2020-11-13T14:46:31.033" v="119"/>
          <ac:grpSpMkLst>
            <pc:docMk/>
            <pc:sldMk cId="1075840492" sldId="508"/>
            <ac:grpSpMk id="123" creationId="{10C35D9B-23FB-4582-9460-69316F7D32E0}"/>
          </ac:grpSpMkLst>
        </pc:grpChg>
        <pc:grpChg chg="mod">
          <ac:chgData name="Lavoie Stéphanie" userId="03bcf5a2-8418-45e3-87eb-159b607e2fdb" providerId="ADAL" clId="{6E0FE787-8E14-407C-BA07-484F6AFA25E6}" dt="2020-11-13T14:46:32.389" v="122"/>
          <ac:grpSpMkLst>
            <pc:docMk/>
            <pc:sldMk cId="1075840492" sldId="508"/>
            <ac:grpSpMk id="126" creationId="{7860CAB0-7DE6-4BD3-903F-20CA6117F24B}"/>
          </ac:grpSpMkLst>
        </pc:grpChg>
        <pc:inkChg chg="add mod">
          <ac:chgData name="Lavoie Stéphanie" userId="03bcf5a2-8418-45e3-87eb-159b607e2fdb" providerId="ADAL" clId="{6E0FE787-8E14-407C-BA07-484F6AFA25E6}" dt="2020-11-13T14:45:23.787" v="84"/>
          <ac:inkMkLst>
            <pc:docMk/>
            <pc:sldMk cId="1075840492" sldId="508"/>
            <ac:inkMk id="5" creationId="{FA03B16B-B8F4-423C-8E75-25337F66BAAA}"/>
          </ac:inkMkLst>
        </pc:inkChg>
        <pc:inkChg chg="add mod">
          <ac:chgData name="Lavoie Stéphanie" userId="03bcf5a2-8418-45e3-87eb-159b607e2fdb" providerId="ADAL" clId="{6E0FE787-8E14-407C-BA07-484F6AFA25E6}" dt="2020-11-13T14:45:23.787" v="84"/>
          <ac:inkMkLst>
            <pc:docMk/>
            <pc:sldMk cId="1075840492" sldId="508"/>
            <ac:inkMk id="6" creationId="{A977B787-4AD7-44F5-BF81-7FD3C4E37848}"/>
          </ac:inkMkLst>
        </pc:inkChg>
        <pc:inkChg chg="add mod">
          <ac:chgData name="Lavoie Stéphanie" userId="03bcf5a2-8418-45e3-87eb-159b607e2fdb" providerId="ADAL" clId="{6E0FE787-8E14-407C-BA07-484F6AFA25E6}" dt="2020-11-13T14:45:23.787" v="84"/>
          <ac:inkMkLst>
            <pc:docMk/>
            <pc:sldMk cId="1075840492" sldId="508"/>
            <ac:inkMk id="8" creationId="{ADA74CF8-8B67-4849-BD26-98E619E960CD}"/>
          </ac:inkMkLst>
        </pc:inkChg>
        <pc:inkChg chg="add mod">
          <ac:chgData name="Lavoie Stéphanie" userId="03bcf5a2-8418-45e3-87eb-159b607e2fdb" providerId="ADAL" clId="{6E0FE787-8E14-407C-BA07-484F6AFA25E6}" dt="2020-11-13T14:45:23.787" v="84"/>
          <ac:inkMkLst>
            <pc:docMk/>
            <pc:sldMk cId="1075840492" sldId="508"/>
            <ac:inkMk id="9" creationId="{7B7A410B-48F1-4C12-92DD-DABADAFEEBB8}"/>
          </ac:inkMkLst>
        </pc:inkChg>
        <pc:inkChg chg="add mod">
          <ac:chgData name="Lavoie Stéphanie" userId="03bcf5a2-8418-45e3-87eb-159b607e2fdb" providerId="ADAL" clId="{6E0FE787-8E14-407C-BA07-484F6AFA25E6}" dt="2020-11-13T14:45:23.787" v="84"/>
          <ac:inkMkLst>
            <pc:docMk/>
            <pc:sldMk cId="1075840492" sldId="508"/>
            <ac:inkMk id="10" creationId="{153E3C3F-EDFD-4C2D-9BA4-A6F83F5F2D8B}"/>
          </ac:inkMkLst>
        </pc:inkChg>
        <pc:inkChg chg="add mod">
          <ac:chgData name="Lavoie Stéphanie" userId="03bcf5a2-8418-45e3-87eb-159b607e2fdb" providerId="ADAL" clId="{6E0FE787-8E14-407C-BA07-484F6AFA25E6}" dt="2020-11-13T14:45:23.787" v="84"/>
          <ac:inkMkLst>
            <pc:docMk/>
            <pc:sldMk cId="1075840492" sldId="508"/>
            <ac:inkMk id="11" creationId="{1BCF2E8F-134C-49A6-BDDD-00B1A073488B}"/>
          </ac:inkMkLst>
        </pc:inkChg>
        <pc:inkChg chg="add mod">
          <ac:chgData name="Lavoie Stéphanie" userId="03bcf5a2-8418-45e3-87eb-159b607e2fdb" providerId="ADAL" clId="{6E0FE787-8E14-407C-BA07-484F6AFA25E6}" dt="2020-11-13T14:45:23.787" v="84"/>
          <ac:inkMkLst>
            <pc:docMk/>
            <pc:sldMk cId="1075840492" sldId="508"/>
            <ac:inkMk id="12" creationId="{848B624D-62A4-4921-BEFF-CAD69B4633B3}"/>
          </ac:inkMkLst>
        </pc:inkChg>
        <pc:inkChg chg="add mod">
          <ac:chgData name="Lavoie Stéphanie" userId="03bcf5a2-8418-45e3-87eb-159b607e2fdb" providerId="ADAL" clId="{6E0FE787-8E14-407C-BA07-484F6AFA25E6}" dt="2020-11-13T14:45:23.787" v="84"/>
          <ac:inkMkLst>
            <pc:docMk/>
            <pc:sldMk cId="1075840492" sldId="508"/>
            <ac:inkMk id="13" creationId="{D2CD856B-F71A-4522-84AA-F99C30C17CF2}"/>
          </ac:inkMkLst>
        </pc:inkChg>
        <pc:inkChg chg="add mod">
          <ac:chgData name="Lavoie Stéphanie" userId="03bcf5a2-8418-45e3-87eb-159b607e2fdb" providerId="ADAL" clId="{6E0FE787-8E14-407C-BA07-484F6AFA25E6}" dt="2020-11-13T14:45:23.787" v="84"/>
          <ac:inkMkLst>
            <pc:docMk/>
            <pc:sldMk cId="1075840492" sldId="508"/>
            <ac:inkMk id="14" creationId="{F9636DE1-B9AE-4BD0-BE09-721F6FACE451}"/>
          </ac:inkMkLst>
        </pc:inkChg>
        <pc:inkChg chg="add mod">
          <ac:chgData name="Lavoie Stéphanie" userId="03bcf5a2-8418-45e3-87eb-159b607e2fdb" providerId="ADAL" clId="{6E0FE787-8E14-407C-BA07-484F6AFA25E6}" dt="2020-11-13T14:43:16.559" v="17"/>
          <ac:inkMkLst>
            <pc:docMk/>
            <pc:sldMk cId="1075840492" sldId="508"/>
            <ac:inkMk id="16" creationId="{5B30B8CC-6DE9-4180-A3C6-8AAFA7ED63E6}"/>
          </ac:inkMkLst>
        </pc:inkChg>
        <pc:inkChg chg="add mod">
          <ac:chgData name="Lavoie Stéphanie" userId="03bcf5a2-8418-45e3-87eb-159b607e2fdb" providerId="ADAL" clId="{6E0FE787-8E14-407C-BA07-484F6AFA25E6}" dt="2020-11-13T14:43:16.559" v="17"/>
          <ac:inkMkLst>
            <pc:docMk/>
            <pc:sldMk cId="1075840492" sldId="508"/>
            <ac:inkMk id="17" creationId="{0CDEA28D-FEE6-4A10-B158-1D8F4A160C0B}"/>
          </ac:inkMkLst>
        </pc:inkChg>
        <pc:inkChg chg="add mod">
          <ac:chgData name="Lavoie Stéphanie" userId="03bcf5a2-8418-45e3-87eb-159b607e2fdb" providerId="ADAL" clId="{6E0FE787-8E14-407C-BA07-484F6AFA25E6}" dt="2020-11-13T14:43:16.559" v="17"/>
          <ac:inkMkLst>
            <pc:docMk/>
            <pc:sldMk cId="1075840492" sldId="508"/>
            <ac:inkMk id="18" creationId="{6B6EC4B7-E8A2-43FF-829D-57EBC9A339A4}"/>
          </ac:inkMkLst>
        </pc:inkChg>
        <pc:inkChg chg="add mod">
          <ac:chgData name="Lavoie Stéphanie" userId="03bcf5a2-8418-45e3-87eb-159b607e2fdb" providerId="ADAL" clId="{6E0FE787-8E14-407C-BA07-484F6AFA25E6}" dt="2020-11-13T14:43:16.559" v="17"/>
          <ac:inkMkLst>
            <pc:docMk/>
            <pc:sldMk cId="1075840492" sldId="508"/>
            <ac:inkMk id="19" creationId="{BD1D57D3-1E9D-4E93-9194-C263DC5F091B}"/>
          </ac:inkMkLst>
        </pc:inkChg>
        <pc:inkChg chg="add mod">
          <ac:chgData name="Lavoie Stéphanie" userId="03bcf5a2-8418-45e3-87eb-159b607e2fdb" providerId="ADAL" clId="{6E0FE787-8E14-407C-BA07-484F6AFA25E6}" dt="2020-11-13T14:44:59.984" v="77"/>
          <ac:inkMkLst>
            <pc:docMk/>
            <pc:sldMk cId="1075840492" sldId="508"/>
            <ac:inkMk id="21" creationId="{7342D24E-5DFD-4372-A24F-60047F0E571B}"/>
          </ac:inkMkLst>
        </pc:inkChg>
        <pc:inkChg chg="add mod">
          <ac:chgData name="Lavoie Stéphanie" userId="03bcf5a2-8418-45e3-87eb-159b607e2fdb" providerId="ADAL" clId="{6E0FE787-8E14-407C-BA07-484F6AFA25E6}" dt="2020-11-13T14:44:59.984" v="77"/>
          <ac:inkMkLst>
            <pc:docMk/>
            <pc:sldMk cId="1075840492" sldId="508"/>
            <ac:inkMk id="22" creationId="{06D58A53-FC56-4E94-9683-9690859404C7}"/>
          </ac:inkMkLst>
        </pc:inkChg>
        <pc:inkChg chg="add mod">
          <ac:chgData name="Lavoie Stéphanie" userId="03bcf5a2-8418-45e3-87eb-159b607e2fdb" providerId="ADAL" clId="{6E0FE787-8E14-407C-BA07-484F6AFA25E6}" dt="2020-11-13T14:44:59.984" v="77"/>
          <ac:inkMkLst>
            <pc:docMk/>
            <pc:sldMk cId="1075840492" sldId="508"/>
            <ac:inkMk id="23" creationId="{8A97F685-A988-421F-905A-FC82C59C4F65}"/>
          </ac:inkMkLst>
        </pc:inkChg>
        <pc:inkChg chg="add mod">
          <ac:chgData name="Lavoie Stéphanie" userId="03bcf5a2-8418-45e3-87eb-159b607e2fdb" providerId="ADAL" clId="{6E0FE787-8E14-407C-BA07-484F6AFA25E6}" dt="2020-11-13T14:44:59.984" v="77"/>
          <ac:inkMkLst>
            <pc:docMk/>
            <pc:sldMk cId="1075840492" sldId="508"/>
            <ac:inkMk id="24" creationId="{96226DDB-3319-47C3-981E-E4785270230E}"/>
          </ac:inkMkLst>
        </pc:inkChg>
        <pc:inkChg chg="add mod">
          <ac:chgData name="Lavoie Stéphanie" userId="03bcf5a2-8418-45e3-87eb-159b607e2fdb" providerId="ADAL" clId="{6E0FE787-8E14-407C-BA07-484F6AFA25E6}" dt="2020-11-13T14:44:59.984" v="77"/>
          <ac:inkMkLst>
            <pc:docMk/>
            <pc:sldMk cId="1075840492" sldId="508"/>
            <ac:inkMk id="25" creationId="{C9581B02-8BFE-47DA-93C5-F593D4423AEE}"/>
          </ac:inkMkLst>
        </pc:inkChg>
        <pc:inkChg chg="add mod">
          <ac:chgData name="Lavoie Stéphanie" userId="03bcf5a2-8418-45e3-87eb-159b607e2fdb" providerId="ADAL" clId="{6E0FE787-8E14-407C-BA07-484F6AFA25E6}" dt="2020-11-13T14:44:59.984" v="77"/>
          <ac:inkMkLst>
            <pc:docMk/>
            <pc:sldMk cId="1075840492" sldId="508"/>
            <ac:inkMk id="26" creationId="{1E0F3E71-1AD1-4312-A307-847124F264F9}"/>
          </ac:inkMkLst>
        </pc:inkChg>
        <pc:inkChg chg="add mod">
          <ac:chgData name="Lavoie Stéphanie" userId="03bcf5a2-8418-45e3-87eb-159b607e2fdb" providerId="ADAL" clId="{6E0FE787-8E14-407C-BA07-484F6AFA25E6}" dt="2020-11-13T14:44:59.984" v="77"/>
          <ac:inkMkLst>
            <pc:docMk/>
            <pc:sldMk cId="1075840492" sldId="508"/>
            <ac:inkMk id="27" creationId="{7C7D2408-FF30-4C5D-AB94-AF3B2A6543DA}"/>
          </ac:inkMkLst>
        </pc:inkChg>
        <pc:inkChg chg="add mod">
          <ac:chgData name="Lavoie Stéphanie" userId="03bcf5a2-8418-45e3-87eb-159b607e2fdb" providerId="ADAL" clId="{6E0FE787-8E14-407C-BA07-484F6AFA25E6}" dt="2020-11-13T14:44:59.984" v="77"/>
          <ac:inkMkLst>
            <pc:docMk/>
            <pc:sldMk cId="1075840492" sldId="508"/>
            <ac:inkMk id="28" creationId="{4832439E-7D53-4AC2-99E4-6E3503AC5985}"/>
          </ac:inkMkLst>
        </pc:inkChg>
        <pc:inkChg chg="add mod">
          <ac:chgData name="Lavoie Stéphanie" userId="03bcf5a2-8418-45e3-87eb-159b607e2fdb" providerId="ADAL" clId="{6E0FE787-8E14-407C-BA07-484F6AFA25E6}" dt="2020-11-13T14:45:55.830" v="105"/>
          <ac:inkMkLst>
            <pc:docMk/>
            <pc:sldMk cId="1075840492" sldId="508"/>
            <ac:inkMk id="30" creationId="{9B5A3919-A1B7-49CA-A487-E8145140FE6D}"/>
          </ac:inkMkLst>
        </pc:inkChg>
        <pc:inkChg chg="add mod">
          <ac:chgData name="Lavoie Stéphanie" userId="03bcf5a2-8418-45e3-87eb-159b607e2fdb" providerId="ADAL" clId="{6E0FE787-8E14-407C-BA07-484F6AFA25E6}" dt="2020-11-13T14:45:55.830" v="105"/>
          <ac:inkMkLst>
            <pc:docMk/>
            <pc:sldMk cId="1075840492" sldId="508"/>
            <ac:inkMk id="31" creationId="{E605D0A6-5C3E-425F-80FC-D73E8F76E0E9}"/>
          </ac:inkMkLst>
        </pc:inkChg>
        <pc:inkChg chg="add mod">
          <ac:chgData name="Lavoie Stéphanie" userId="03bcf5a2-8418-45e3-87eb-159b607e2fdb" providerId="ADAL" clId="{6E0FE787-8E14-407C-BA07-484F6AFA25E6}" dt="2020-11-13T14:45:55.830" v="105"/>
          <ac:inkMkLst>
            <pc:docMk/>
            <pc:sldMk cId="1075840492" sldId="508"/>
            <ac:inkMk id="33" creationId="{9A0E9C7E-463B-4AA2-9A1B-A77EA5BAD34F}"/>
          </ac:inkMkLst>
        </pc:inkChg>
        <pc:inkChg chg="add mod">
          <ac:chgData name="Lavoie Stéphanie" userId="03bcf5a2-8418-45e3-87eb-159b607e2fdb" providerId="ADAL" clId="{6E0FE787-8E14-407C-BA07-484F6AFA25E6}" dt="2020-11-13T14:45:55.830" v="105"/>
          <ac:inkMkLst>
            <pc:docMk/>
            <pc:sldMk cId="1075840492" sldId="508"/>
            <ac:inkMk id="34" creationId="{CACBCE37-40B9-4D44-AE32-9EABDDFFB79A}"/>
          </ac:inkMkLst>
        </pc:inkChg>
        <pc:inkChg chg="add mod">
          <ac:chgData name="Lavoie Stéphanie" userId="03bcf5a2-8418-45e3-87eb-159b607e2fdb" providerId="ADAL" clId="{6E0FE787-8E14-407C-BA07-484F6AFA25E6}" dt="2020-11-13T14:45:55.830" v="105"/>
          <ac:inkMkLst>
            <pc:docMk/>
            <pc:sldMk cId="1075840492" sldId="508"/>
            <ac:inkMk id="36" creationId="{92430CAB-D05E-4770-B0BB-C66639C3D4C5}"/>
          </ac:inkMkLst>
        </pc:inkChg>
        <pc:inkChg chg="add mod">
          <ac:chgData name="Lavoie Stéphanie" userId="03bcf5a2-8418-45e3-87eb-159b607e2fdb" providerId="ADAL" clId="{6E0FE787-8E14-407C-BA07-484F6AFA25E6}" dt="2020-11-13T14:45:55.830" v="105"/>
          <ac:inkMkLst>
            <pc:docMk/>
            <pc:sldMk cId="1075840492" sldId="508"/>
            <ac:inkMk id="37" creationId="{8940D981-2244-4350-931E-AA0BFF3DDD1A}"/>
          </ac:inkMkLst>
        </pc:inkChg>
        <pc:inkChg chg="add mod">
          <ac:chgData name="Lavoie Stéphanie" userId="03bcf5a2-8418-45e3-87eb-159b607e2fdb" providerId="ADAL" clId="{6E0FE787-8E14-407C-BA07-484F6AFA25E6}" dt="2020-11-13T14:45:55.830" v="105"/>
          <ac:inkMkLst>
            <pc:docMk/>
            <pc:sldMk cId="1075840492" sldId="508"/>
            <ac:inkMk id="38" creationId="{0E42BF0B-231F-4F64-8ECF-E5E21AE01506}"/>
          </ac:inkMkLst>
        </pc:inkChg>
        <pc:inkChg chg="add mod">
          <ac:chgData name="Lavoie Stéphanie" userId="03bcf5a2-8418-45e3-87eb-159b607e2fdb" providerId="ADAL" clId="{6E0FE787-8E14-407C-BA07-484F6AFA25E6}" dt="2020-11-13T14:45:55.830" v="105"/>
          <ac:inkMkLst>
            <pc:docMk/>
            <pc:sldMk cId="1075840492" sldId="508"/>
            <ac:inkMk id="39" creationId="{49A63D0B-54A6-4157-A8BC-3541A5097A05}"/>
          </ac:inkMkLst>
        </pc:inkChg>
        <pc:inkChg chg="add mod">
          <ac:chgData name="Lavoie Stéphanie" userId="03bcf5a2-8418-45e3-87eb-159b607e2fdb" providerId="ADAL" clId="{6E0FE787-8E14-407C-BA07-484F6AFA25E6}" dt="2020-11-13T14:45:55.830" v="105"/>
          <ac:inkMkLst>
            <pc:docMk/>
            <pc:sldMk cId="1075840492" sldId="508"/>
            <ac:inkMk id="40" creationId="{696D94FF-6B79-403A-AC94-595E17A960E3}"/>
          </ac:inkMkLst>
        </pc:inkChg>
        <pc:inkChg chg="add mod">
          <ac:chgData name="Lavoie Stéphanie" userId="03bcf5a2-8418-45e3-87eb-159b607e2fdb" providerId="ADAL" clId="{6E0FE787-8E14-407C-BA07-484F6AFA25E6}" dt="2020-11-13T14:45:55.830" v="105"/>
          <ac:inkMkLst>
            <pc:docMk/>
            <pc:sldMk cId="1075840492" sldId="508"/>
            <ac:inkMk id="41" creationId="{B3DA0694-C516-43FE-A9E1-259DE00A962D}"/>
          </ac:inkMkLst>
        </pc:inkChg>
        <pc:inkChg chg="add mod">
          <ac:chgData name="Lavoie Stéphanie" userId="03bcf5a2-8418-45e3-87eb-159b607e2fdb" providerId="ADAL" clId="{6E0FE787-8E14-407C-BA07-484F6AFA25E6}" dt="2020-11-13T14:45:55.830" v="105"/>
          <ac:inkMkLst>
            <pc:docMk/>
            <pc:sldMk cId="1075840492" sldId="508"/>
            <ac:inkMk id="42" creationId="{E34D5BE8-55DD-48CC-A3A8-D404E5037C25}"/>
          </ac:inkMkLst>
        </pc:inkChg>
        <pc:inkChg chg="add">
          <ac:chgData name="Lavoie Stéphanie" userId="03bcf5a2-8418-45e3-87eb-159b607e2fdb" providerId="ADAL" clId="{6E0FE787-8E14-407C-BA07-484F6AFA25E6}" dt="2020-11-13T14:43:57.625" v="41" actId="9405"/>
          <ac:inkMkLst>
            <pc:docMk/>
            <pc:sldMk cId="1075840492" sldId="508"/>
            <ac:inkMk id="44" creationId="{F73E9144-9117-4D9C-83C7-6589499733C6}"/>
          </ac:inkMkLst>
        </pc:inkChg>
        <pc:inkChg chg="add">
          <ac:chgData name="Lavoie Stéphanie" userId="03bcf5a2-8418-45e3-87eb-159b607e2fdb" providerId="ADAL" clId="{6E0FE787-8E14-407C-BA07-484F6AFA25E6}" dt="2020-11-13T14:43:58.361" v="42" actId="9405"/>
          <ac:inkMkLst>
            <pc:docMk/>
            <pc:sldMk cId="1075840492" sldId="508"/>
            <ac:inkMk id="45" creationId="{D7BEEDBB-CD1E-4EB9-8E91-49FEE756EDB6}"/>
          </ac:inkMkLst>
        </pc:inkChg>
        <pc:inkChg chg="add">
          <ac:chgData name="Lavoie Stéphanie" userId="03bcf5a2-8418-45e3-87eb-159b607e2fdb" providerId="ADAL" clId="{6E0FE787-8E14-407C-BA07-484F6AFA25E6}" dt="2020-11-13T14:43:59.111" v="43" actId="9405"/>
          <ac:inkMkLst>
            <pc:docMk/>
            <pc:sldMk cId="1075840492" sldId="508"/>
            <ac:inkMk id="46" creationId="{9131D3FE-B4CC-4B0F-B242-1BAEE9D7B49C}"/>
          </ac:inkMkLst>
        </pc:inkChg>
        <pc:inkChg chg="add">
          <ac:chgData name="Lavoie Stéphanie" userId="03bcf5a2-8418-45e3-87eb-159b607e2fdb" providerId="ADAL" clId="{6E0FE787-8E14-407C-BA07-484F6AFA25E6}" dt="2020-11-13T14:44:01.673" v="44" actId="9405"/>
          <ac:inkMkLst>
            <pc:docMk/>
            <pc:sldMk cId="1075840492" sldId="508"/>
            <ac:inkMk id="47" creationId="{40C783BD-905B-45BC-A4DE-460BD2D544E3}"/>
          </ac:inkMkLst>
        </pc:inkChg>
        <pc:inkChg chg="add">
          <ac:chgData name="Lavoie Stéphanie" userId="03bcf5a2-8418-45e3-87eb-159b607e2fdb" providerId="ADAL" clId="{6E0FE787-8E14-407C-BA07-484F6AFA25E6}" dt="2020-11-13T14:44:13.151" v="45" actId="9405"/>
          <ac:inkMkLst>
            <pc:docMk/>
            <pc:sldMk cId="1075840492" sldId="508"/>
            <ac:inkMk id="48" creationId="{28D81A70-10EA-4F5D-A18F-F9B4F90BEFC9}"/>
          </ac:inkMkLst>
        </pc:inkChg>
        <pc:inkChg chg="add mod">
          <ac:chgData name="Lavoie Stéphanie" userId="03bcf5a2-8418-45e3-87eb-159b607e2fdb" providerId="ADAL" clId="{6E0FE787-8E14-407C-BA07-484F6AFA25E6}" dt="2020-11-13T14:44:34.638" v="53"/>
          <ac:inkMkLst>
            <pc:docMk/>
            <pc:sldMk cId="1075840492" sldId="508"/>
            <ac:inkMk id="49" creationId="{B36B7C43-FA40-4FB8-9F9D-01A81A8FC6BC}"/>
          </ac:inkMkLst>
        </pc:inkChg>
        <pc:inkChg chg="add mod">
          <ac:chgData name="Lavoie Stéphanie" userId="03bcf5a2-8418-45e3-87eb-159b607e2fdb" providerId="ADAL" clId="{6E0FE787-8E14-407C-BA07-484F6AFA25E6}" dt="2020-11-13T14:44:34.638" v="53"/>
          <ac:inkMkLst>
            <pc:docMk/>
            <pc:sldMk cId="1075840492" sldId="508"/>
            <ac:inkMk id="50" creationId="{399144E7-825E-45E2-9384-00EF269BAAF2}"/>
          </ac:inkMkLst>
        </pc:inkChg>
        <pc:inkChg chg="add mod">
          <ac:chgData name="Lavoie Stéphanie" userId="03bcf5a2-8418-45e3-87eb-159b607e2fdb" providerId="ADAL" clId="{6E0FE787-8E14-407C-BA07-484F6AFA25E6}" dt="2020-11-13T14:44:34.638" v="53"/>
          <ac:inkMkLst>
            <pc:docMk/>
            <pc:sldMk cId="1075840492" sldId="508"/>
            <ac:inkMk id="52" creationId="{10F4A8F3-511C-4BFB-BF57-DA10C44113E0}"/>
          </ac:inkMkLst>
        </pc:inkChg>
        <pc:inkChg chg="add mod">
          <ac:chgData name="Lavoie Stéphanie" userId="03bcf5a2-8418-45e3-87eb-159b607e2fdb" providerId="ADAL" clId="{6E0FE787-8E14-407C-BA07-484F6AFA25E6}" dt="2020-11-13T14:44:34.638" v="53"/>
          <ac:inkMkLst>
            <pc:docMk/>
            <pc:sldMk cId="1075840492" sldId="508"/>
            <ac:inkMk id="54" creationId="{447A8670-46D9-4FA1-99A3-E1A67EB3E988}"/>
          </ac:inkMkLst>
        </pc:inkChg>
        <pc:inkChg chg="add mod">
          <ac:chgData name="Lavoie Stéphanie" userId="03bcf5a2-8418-45e3-87eb-159b607e2fdb" providerId="ADAL" clId="{6E0FE787-8E14-407C-BA07-484F6AFA25E6}" dt="2020-11-13T14:44:34.638" v="53"/>
          <ac:inkMkLst>
            <pc:docMk/>
            <pc:sldMk cId="1075840492" sldId="508"/>
            <ac:inkMk id="55" creationId="{0E91FA91-2A76-4E8C-9F6B-D8A9AB5D5A3C}"/>
          </ac:inkMkLst>
        </pc:inkChg>
        <pc:inkChg chg="add">
          <ac:chgData name="Lavoie Stéphanie" userId="03bcf5a2-8418-45e3-87eb-159b607e2fdb" providerId="ADAL" clId="{6E0FE787-8E14-407C-BA07-484F6AFA25E6}" dt="2020-11-13T14:44:39.543" v="54" actId="9405"/>
          <ac:inkMkLst>
            <pc:docMk/>
            <pc:sldMk cId="1075840492" sldId="508"/>
            <ac:inkMk id="57" creationId="{8B3BBC2E-E014-4509-B1ED-0387E5F4F2BF}"/>
          </ac:inkMkLst>
        </pc:inkChg>
        <pc:inkChg chg="add mod">
          <ac:chgData name="Lavoie Stéphanie" userId="03bcf5a2-8418-45e3-87eb-159b607e2fdb" providerId="ADAL" clId="{6E0FE787-8E14-407C-BA07-484F6AFA25E6}" dt="2020-11-13T14:44:44.903" v="57"/>
          <ac:inkMkLst>
            <pc:docMk/>
            <pc:sldMk cId="1075840492" sldId="508"/>
            <ac:inkMk id="58" creationId="{C359C3CD-E83A-4EA9-94AE-9834AE801288}"/>
          </ac:inkMkLst>
        </pc:inkChg>
        <pc:inkChg chg="add mod">
          <ac:chgData name="Lavoie Stéphanie" userId="03bcf5a2-8418-45e3-87eb-159b607e2fdb" providerId="ADAL" clId="{6E0FE787-8E14-407C-BA07-484F6AFA25E6}" dt="2020-11-13T14:44:44.903" v="57"/>
          <ac:inkMkLst>
            <pc:docMk/>
            <pc:sldMk cId="1075840492" sldId="508"/>
            <ac:inkMk id="59" creationId="{F4F5787C-1B70-4E50-B4FB-17FD56792B21}"/>
          </ac:inkMkLst>
        </pc:inkChg>
        <pc:inkChg chg="add mod">
          <ac:chgData name="Lavoie Stéphanie" userId="03bcf5a2-8418-45e3-87eb-159b607e2fdb" providerId="ADAL" clId="{6E0FE787-8E14-407C-BA07-484F6AFA25E6}" dt="2020-11-13T14:44:53.763" v="67"/>
          <ac:inkMkLst>
            <pc:docMk/>
            <pc:sldMk cId="1075840492" sldId="508"/>
            <ac:inkMk id="61" creationId="{EE3EACF1-B796-434A-950F-CBE2063855F2}"/>
          </ac:inkMkLst>
        </pc:inkChg>
        <pc:inkChg chg="add mod">
          <ac:chgData name="Lavoie Stéphanie" userId="03bcf5a2-8418-45e3-87eb-159b607e2fdb" providerId="ADAL" clId="{6E0FE787-8E14-407C-BA07-484F6AFA25E6}" dt="2020-11-13T14:44:53.763" v="67"/>
          <ac:inkMkLst>
            <pc:docMk/>
            <pc:sldMk cId="1075840492" sldId="508"/>
            <ac:inkMk id="62" creationId="{302902C7-F2D6-4D39-AD22-4969594B738A}"/>
          </ac:inkMkLst>
        </pc:inkChg>
        <pc:inkChg chg="add mod">
          <ac:chgData name="Lavoie Stéphanie" userId="03bcf5a2-8418-45e3-87eb-159b607e2fdb" providerId="ADAL" clId="{6E0FE787-8E14-407C-BA07-484F6AFA25E6}" dt="2020-11-13T14:44:53.763" v="67"/>
          <ac:inkMkLst>
            <pc:docMk/>
            <pc:sldMk cId="1075840492" sldId="508"/>
            <ac:inkMk id="63" creationId="{8D6EC786-3FF2-40F5-91D2-824FAA103F55}"/>
          </ac:inkMkLst>
        </pc:inkChg>
        <pc:inkChg chg="add mod">
          <ac:chgData name="Lavoie Stéphanie" userId="03bcf5a2-8418-45e3-87eb-159b607e2fdb" providerId="ADAL" clId="{6E0FE787-8E14-407C-BA07-484F6AFA25E6}" dt="2020-11-13T14:44:53.763" v="67"/>
          <ac:inkMkLst>
            <pc:docMk/>
            <pc:sldMk cId="1075840492" sldId="508"/>
            <ac:inkMk id="64" creationId="{D89893C3-382F-4DB5-9416-8F0B9F9D8B98}"/>
          </ac:inkMkLst>
        </pc:inkChg>
        <pc:inkChg chg="add mod">
          <ac:chgData name="Lavoie Stéphanie" userId="03bcf5a2-8418-45e3-87eb-159b607e2fdb" providerId="ADAL" clId="{6E0FE787-8E14-407C-BA07-484F6AFA25E6}" dt="2020-11-13T14:44:53.763" v="67"/>
          <ac:inkMkLst>
            <pc:docMk/>
            <pc:sldMk cId="1075840492" sldId="508"/>
            <ac:inkMk id="65" creationId="{5B116D0E-C4B3-4779-8A4B-6CC23D46762C}"/>
          </ac:inkMkLst>
        </pc:inkChg>
        <pc:inkChg chg="add mod">
          <ac:chgData name="Lavoie Stéphanie" userId="03bcf5a2-8418-45e3-87eb-159b607e2fdb" providerId="ADAL" clId="{6E0FE787-8E14-407C-BA07-484F6AFA25E6}" dt="2020-11-13T14:44:53.763" v="67"/>
          <ac:inkMkLst>
            <pc:docMk/>
            <pc:sldMk cId="1075840492" sldId="508"/>
            <ac:inkMk id="66" creationId="{CA49547D-2E0A-42AB-A475-76A92D72FEB8}"/>
          </ac:inkMkLst>
        </pc:inkChg>
        <pc:inkChg chg="add mod">
          <ac:chgData name="Lavoie Stéphanie" userId="03bcf5a2-8418-45e3-87eb-159b607e2fdb" providerId="ADAL" clId="{6E0FE787-8E14-407C-BA07-484F6AFA25E6}" dt="2020-11-13T14:44:53.763" v="67"/>
          <ac:inkMkLst>
            <pc:docMk/>
            <pc:sldMk cId="1075840492" sldId="508"/>
            <ac:inkMk id="67" creationId="{4B66E566-EEBE-499B-9CE5-D1E3BEBFA0AE}"/>
          </ac:inkMkLst>
        </pc:inkChg>
        <pc:inkChg chg="add mod">
          <ac:chgData name="Lavoie Stéphanie" userId="03bcf5a2-8418-45e3-87eb-159b607e2fdb" providerId="ADAL" clId="{6E0FE787-8E14-407C-BA07-484F6AFA25E6}" dt="2020-11-13T14:44:53.763" v="67"/>
          <ac:inkMkLst>
            <pc:docMk/>
            <pc:sldMk cId="1075840492" sldId="508"/>
            <ac:inkMk id="68" creationId="{3969385B-BF24-41A6-95CE-8B1C8308057B}"/>
          </ac:inkMkLst>
        </pc:inkChg>
        <pc:inkChg chg="add mod">
          <ac:chgData name="Lavoie Stéphanie" userId="03bcf5a2-8418-45e3-87eb-159b607e2fdb" providerId="ADAL" clId="{6E0FE787-8E14-407C-BA07-484F6AFA25E6}" dt="2020-11-13T14:44:53.763" v="67"/>
          <ac:inkMkLst>
            <pc:docMk/>
            <pc:sldMk cId="1075840492" sldId="508"/>
            <ac:inkMk id="69" creationId="{D0FB949C-D2CD-46AB-813A-D1EFA487F69B}"/>
          </ac:inkMkLst>
        </pc:inkChg>
        <pc:inkChg chg="add mod">
          <ac:chgData name="Lavoie Stéphanie" userId="03bcf5a2-8418-45e3-87eb-159b607e2fdb" providerId="ADAL" clId="{6E0FE787-8E14-407C-BA07-484F6AFA25E6}" dt="2020-11-13T14:44:57.440" v="72"/>
          <ac:inkMkLst>
            <pc:docMk/>
            <pc:sldMk cId="1075840492" sldId="508"/>
            <ac:inkMk id="71" creationId="{925CF462-6DC7-46E9-A10F-AB22F7EA7431}"/>
          </ac:inkMkLst>
        </pc:inkChg>
        <pc:inkChg chg="add mod">
          <ac:chgData name="Lavoie Stéphanie" userId="03bcf5a2-8418-45e3-87eb-159b607e2fdb" providerId="ADAL" clId="{6E0FE787-8E14-407C-BA07-484F6AFA25E6}" dt="2020-11-13T14:44:57.440" v="72"/>
          <ac:inkMkLst>
            <pc:docMk/>
            <pc:sldMk cId="1075840492" sldId="508"/>
            <ac:inkMk id="72" creationId="{682A62C7-1778-49BC-8F13-03804412A68A}"/>
          </ac:inkMkLst>
        </pc:inkChg>
        <pc:inkChg chg="add mod">
          <ac:chgData name="Lavoie Stéphanie" userId="03bcf5a2-8418-45e3-87eb-159b607e2fdb" providerId="ADAL" clId="{6E0FE787-8E14-407C-BA07-484F6AFA25E6}" dt="2020-11-13T14:44:57.440" v="72"/>
          <ac:inkMkLst>
            <pc:docMk/>
            <pc:sldMk cId="1075840492" sldId="508"/>
            <ac:inkMk id="73" creationId="{0DEC7D2C-A095-48D3-8C02-C428750F9901}"/>
          </ac:inkMkLst>
        </pc:inkChg>
        <pc:inkChg chg="add mod">
          <ac:chgData name="Lavoie Stéphanie" userId="03bcf5a2-8418-45e3-87eb-159b607e2fdb" providerId="ADAL" clId="{6E0FE787-8E14-407C-BA07-484F6AFA25E6}" dt="2020-11-13T14:44:57.440" v="72"/>
          <ac:inkMkLst>
            <pc:docMk/>
            <pc:sldMk cId="1075840492" sldId="508"/>
            <ac:inkMk id="74" creationId="{E47ED987-D03D-48F0-89F0-9B2D284A4205}"/>
          </ac:inkMkLst>
        </pc:inkChg>
        <pc:inkChg chg="add mod">
          <ac:chgData name="Lavoie Stéphanie" userId="03bcf5a2-8418-45e3-87eb-159b607e2fdb" providerId="ADAL" clId="{6E0FE787-8E14-407C-BA07-484F6AFA25E6}" dt="2020-11-13T14:44:59.984" v="77"/>
          <ac:inkMkLst>
            <pc:docMk/>
            <pc:sldMk cId="1075840492" sldId="508"/>
            <ac:inkMk id="76" creationId="{D117EB67-966B-49E3-B25B-B953D09E76A7}"/>
          </ac:inkMkLst>
        </pc:inkChg>
        <pc:inkChg chg="add mod">
          <ac:chgData name="Lavoie Stéphanie" userId="03bcf5a2-8418-45e3-87eb-159b607e2fdb" providerId="ADAL" clId="{6E0FE787-8E14-407C-BA07-484F6AFA25E6}" dt="2020-11-13T14:44:59.984" v="77"/>
          <ac:inkMkLst>
            <pc:docMk/>
            <pc:sldMk cId="1075840492" sldId="508"/>
            <ac:inkMk id="77" creationId="{DB4907CA-170B-40D7-9E32-E3048C0383E5}"/>
          </ac:inkMkLst>
        </pc:inkChg>
        <pc:inkChg chg="add mod">
          <ac:chgData name="Lavoie Stéphanie" userId="03bcf5a2-8418-45e3-87eb-159b607e2fdb" providerId="ADAL" clId="{6E0FE787-8E14-407C-BA07-484F6AFA25E6}" dt="2020-11-13T14:44:59.984" v="77"/>
          <ac:inkMkLst>
            <pc:docMk/>
            <pc:sldMk cId="1075840492" sldId="508"/>
            <ac:inkMk id="78" creationId="{CBB3836E-D5E8-4D29-A781-F737B7D5E0D8}"/>
          </ac:inkMkLst>
        </pc:inkChg>
        <pc:inkChg chg="add mod">
          <ac:chgData name="Lavoie Stéphanie" userId="03bcf5a2-8418-45e3-87eb-159b607e2fdb" providerId="ADAL" clId="{6E0FE787-8E14-407C-BA07-484F6AFA25E6}" dt="2020-11-13T14:44:59.984" v="77"/>
          <ac:inkMkLst>
            <pc:docMk/>
            <pc:sldMk cId="1075840492" sldId="508"/>
            <ac:inkMk id="79" creationId="{D58ED289-BF9A-4960-BCF3-A6C3E8A25254}"/>
          </ac:inkMkLst>
        </pc:inkChg>
        <pc:inkChg chg="add mod">
          <ac:chgData name="Lavoie Stéphanie" userId="03bcf5a2-8418-45e3-87eb-159b607e2fdb" providerId="ADAL" clId="{6E0FE787-8E14-407C-BA07-484F6AFA25E6}" dt="2020-11-13T14:45:33.193" v="88"/>
          <ac:inkMkLst>
            <pc:docMk/>
            <pc:sldMk cId="1075840492" sldId="508"/>
            <ac:inkMk id="81" creationId="{6238AD18-4B0C-452F-9D4D-293457F944EE}"/>
          </ac:inkMkLst>
        </pc:inkChg>
        <pc:inkChg chg="add mod">
          <ac:chgData name="Lavoie Stéphanie" userId="03bcf5a2-8418-45e3-87eb-159b607e2fdb" providerId="ADAL" clId="{6E0FE787-8E14-407C-BA07-484F6AFA25E6}" dt="2020-11-13T14:45:33.193" v="88"/>
          <ac:inkMkLst>
            <pc:docMk/>
            <pc:sldMk cId="1075840492" sldId="508"/>
            <ac:inkMk id="82" creationId="{1C212066-043F-472B-AB16-2C3EE7D74B1B}"/>
          </ac:inkMkLst>
        </pc:inkChg>
        <pc:inkChg chg="add mod">
          <ac:chgData name="Lavoie Stéphanie" userId="03bcf5a2-8418-45e3-87eb-159b607e2fdb" providerId="ADAL" clId="{6E0FE787-8E14-407C-BA07-484F6AFA25E6}" dt="2020-11-13T14:45:33.193" v="88"/>
          <ac:inkMkLst>
            <pc:docMk/>
            <pc:sldMk cId="1075840492" sldId="508"/>
            <ac:inkMk id="83" creationId="{3BBE617C-7CFD-4D27-8277-133785B6CE2D}"/>
          </ac:inkMkLst>
        </pc:inkChg>
        <pc:inkChg chg="add mod">
          <ac:chgData name="Lavoie Stéphanie" userId="03bcf5a2-8418-45e3-87eb-159b607e2fdb" providerId="ADAL" clId="{6E0FE787-8E14-407C-BA07-484F6AFA25E6}" dt="2020-11-13T14:45:33.193" v="88"/>
          <ac:inkMkLst>
            <pc:docMk/>
            <pc:sldMk cId="1075840492" sldId="508"/>
            <ac:inkMk id="84" creationId="{9902B929-A722-420F-9C93-DBEC7C902491}"/>
          </ac:inkMkLst>
        </pc:inkChg>
        <pc:inkChg chg="add mod">
          <ac:chgData name="Lavoie Stéphanie" userId="03bcf5a2-8418-45e3-87eb-159b607e2fdb" providerId="ADAL" clId="{6E0FE787-8E14-407C-BA07-484F6AFA25E6}" dt="2020-11-13T14:45:23.787" v="84"/>
          <ac:inkMkLst>
            <pc:docMk/>
            <pc:sldMk cId="1075840492" sldId="508"/>
            <ac:inkMk id="86" creationId="{FDC069CE-345D-48AA-BA32-0E94A5323D4E}"/>
          </ac:inkMkLst>
        </pc:inkChg>
        <pc:inkChg chg="add mod">
          <ac:chgData name="Lavoie Stéphanie" userId="03bcf5a2-8418-45e3-87eb-159b607e2fdb" providerId="ADAL" clId="{6E0FE787-8E14-407C-BA07-484F6AFA25E6}" dt="2020-11-13T14:45:33.193" v="88"/>
          <ac:inkMkLst>
            <pc:docMk/>
            <pc:sldMk cId="1075840492" sldId="508"/>
            <ac:inkMk id="88" creationId="{C2E24555-CE75-49F5-98A2-CE8BB9E6FF7D}"/>
          </ac:inkMkLst>
        </pc:inkChg>
        <pc:inkChg chg="add mod">
          <ac:chgData name="Lavoie Stéphanie" userId="03bcf5a2-8418-45e3-87eb-159b607e2fdb" providerId="ADAL" clId="{6E0FE787-8E14-407C-BA07-484F6AFA25E6}" dt="2020-11-13T14:45:33.193" v="88"/>
          <ac:inkMkLst>
            <pc:docMk/>
            <pc:sldMk cId="1075840492" sldId="508"/>
            <ac:inkMk id="89" creationId="{B2C1644C-ABFA-4E13-AFD8-201EC31D9BB1}"/>
          </ac:inkMkLst>
        </pc:inkChg>
        <pc:inkChg chg="add mod">
          <ac:chgData name="Lavoie Stéphanie" userId="03bcf5a2-8418-45e3-87eb-159b607e2fdb" providerId="ADAL" clId="{6E0FE787-8E14-407C-BA07-484F6AFA25E6}" dt="2020-11-13T14:45:33.193" v="88"/>
          <ac:inkMkLst>
            <pc:docMk/>
            <pc:sldMk cId="1075840492" sldId="508"/>
            <ac:inkMk id="90" creationId="{4FF39806-9A85-4720-8059-0DCA9F27ED0B}"/>
          </ac:inkMkLst>
        </pc:inkChg>
        <pc:inkChg chg="add mod">
          <ac:chgData name="Lavoie Stéphanie" userId="03bcf5a2-8418-45e3-87eb-159b607e2fdb" providerId="ADAL" clId="{6E0FE787-8E14-407C-BA07-484F6AFA25E6}" dt="2020-11-13T14:45:38.029" v="92"/>
          <ac:inkMkLst>
            <pc:docMk/>
            <pc:sldMk cId="1075840492" sldId="508"/>
            <ac:inkMk id="92" creationId="{B8E82B4C-EF6F-4BD4-9EFD-851E6BDD09E2}"/>
          </ac:inkMkLst>
        </pc:inkChg>
        <pc:inkChg chg="add mod">
          <ac:chgData name="Lavoie Stéphanie" userId="03bcf5a2-8418-45e3-87eb-159b607e2fdb" providerId="ADAL" clId="{6E0FE787-8E14-407C-BA07-484F6AFA25E6}" dt="2020-11-13T14:45:38.029" v="92"/>
          <ac:inkMkLst>
            <pc:docMk/>
            <pc:sldMk cId="1075840492" sldId="508"/>
            <ac:inkMk id="93" creationId="{D7834E98-E89B-48E6-84F0-48C2182B6AD9}"/>
          </ac:inkMkLst>
        </pc:inkChg>
        <pc:inkChg chg="add mod">
          <ac:chgData name="Lavoie Stéphanie" userId="03bcf5a2-8418-45e3-87eb-159b607e2fdb" providerId="ADAL" clId="{6E0FE787-8E14-407C-BA07-484F6AFA25E6}" dt="2020-11-13T14:45:38.029" v="92"/>
          <ac:inkMkLst>
            <pc:docMk/>
            <pc:sldMk cId="1075840492" sldId="508"/>
            <ac:inkMk id="94" creationId="{3476F354-585A-42ED-8371-CA00657C0571}"/>
          </ac:inkMkLst>
        </pc:inkChg>
        <pc:inkChg chg="add mod">
          <ac:chgData name="Lavoie Stéphanie" userId="03bcf5a2-8418-45e3-87eb-159b607e2fdb" providerId="ADAL" clId="{6E0FE787-8E14-407C-BA07-484F6AFA25E6}" dt="2020-11-13T14:45:46.063" v="102"/>
          <ac:inkMkLst>
            <pc:docMk/>
            <pc:sldMk cId="1075840492" sldId="508"/>
            <ac:inkMk id="96" creationId="{D6CA594C-AF35-4C54-85F4-85322BC61F1F}"/>
          </ac:inkMkLst>
        </pc:inkChg>
        <pc:inkChg chg="add mod">
          <ac:chgData name="Lavoie Stéphanie" userId="03bcf5a2-8418-45e3-87eb-159b607e2fdb" providerId="ADAL" clId="{6E0FE787-8E14-407C-BA07-484F6AFA25E6}" dt="2020-11-13T14:45:46.063" v="102"/>
          <ac:inkMkLst>
            <pc:docMk/>
            <pc:sldMk cId="1075840492" sldId="508"/>
            <ac:inkMk id="97" creationId="{83312146-C628-49F3-AD08-E819D5C16B41}"/>
          </ac:inkMkLst>
        </pc:inkChg>
        <pc:inkChg chg="add mod">
          <ac:chgData name="Lavoie Stéphanie" userId="03bcf5a2-8418-45e3-87eb-159b607e2fdb" providerId="ADAL" clId="{6E0FE787-8E14-407C-BA07-484F6AFA25E6}" dt="2020-11-13T14:45:46.063" v="102"/>
          <ac:inkMkLst>
            <pc:docMk/>
            <pc:sldMk cId="1075840492" sldId="508"/>
            <ac:inkMk id="98" creationId="{0A869C11-FC2F-4D8F-BB99-ED937DC7E6D9}"/>
          </ac:inkMkLst>
        </pc:inkChg>
        <pc:inkChg chg="add mod">
          <ac:chgData name="Lavoie Stéphanie" userId="03bcf5a2-8418-45e3-87eb-159b607e2fdb" providerId="ADAL" clId="{6E0FE787-8E14-407C-BA07-484F6AFA25E6}" dt="2020-11-13T14:45:46.063" v="102"/>
          <ac:inkMkLst>
            <pc:docMk/>
            <pc:sldMk cId="1075840492" sldId="508"/>
            <ac:inkMk id="99" creationId="{846A9FDE-9E87-455E-960F-BAB321DDC53A}"/>
          </ac:inkMkLst>
        </pc:inkChg>
        <pc:inkChg chg="add mod">
          <ac:chgData name="Lavoie Stéphanie" userId="03bcf5a2-8418-45e3-87eb-159b607e2fdb" providerId="ADAL" clId="{6E0FE787-8E14-407C-BA07-484F6AFA25E6}" dt="2020-11-13T14:45:46.063" v="102"/>
          <ac:inkMkLst>
            <pc:docMk/>
            <pc:sldMk cId="1075840492" sldId="508"/>
            <ac:inkMk id="100" creationId="{7C2702E4-FEF7-4B6E-AECF-C5EB791FC8A1}"/>
          </ac:inkMkLst>
        </pc:inkChg>
        <pc:inkChg chg="add mod">
          <ac:chgData name="Lavoie Stéphanie" userId="03bcf5a2-8418-45e3-87eb-159b607e2fdb" providerId="ADAL" clId="{6E0FE787-8E14-407C-BA07-484F6AFA25E6}" dt="2020-11-13T14:45:46.063" v="102"/>
          <ac:inkMkLst>
            <pc:docMk/>
            <pc:sldMk cId="1075840492" sldId="508"/>
            <ac:inkMk id="101" creationId="{E4CFE379-EF35-4711-BD3E-1BD0D1007634}"/>
          </ac:inkMkLst>
        </pc:inkChg>
        <pc:inkChg chg="add mod">
          <ac:chgData name="Lavoie Stéphanie" userId="03bcf5a2-8418-45e3-87eb-159b607e2fdb" providerId="ADAL" clId="{6E0FE787-8E14-407C-BA07-484F6AFA25E6}" dt="2020-11-13T14:45:46.063" v="102"/>
          <ac:inkMkLst>
            <pc:docMk/>
            <pc:sldMk cId="1075840492" sldId="508"/>
            <ac:inkMk id="102" creationId="{D1438A2D-97C7-4711-A66A-4376C5AADB0C}"/>
          </ac:inkMkLst>
        </pc:inkChg>
        <pc:inkChg chg="add mod">
          <ac:chgData name="Lavoie Stéphanie" userId="03bcf5a2-8418-45e3-87eb-159b607e2fdb" providerId="ADAL" clId="{6E0FE787-8E14-407C-BA07-484F6AFA25E6}" dt="2020-11-13T14:45:46.063" v="102"/>
          <ac:inkMkLst>
            <pc:docMk/>
            <pc:sldMk cId="1075840492" sldId="508"/>
            <ac:inkMk id="103" creationId="{5CADF3E2-CAC0-476B-9F2A-D4131B300BE8}"/>
          </ac:inkMkLst>
        </pc:inkChg>
        <pc:inkChg chg="add mod">
          <ac:chgData name="Lavoie Stéphanie" userId="03bcf5a2-8418-45e3-87eb-159b607e2fdb" providerId="ADAL" clId="{6E0FE787-8E14-407C-BA07-484F6AFA25E6}" dt="2020-11-13T14:45:46.063" v="102"/>
          <ac:inkMkLst>
            <pc:docMk/>
            <pc:sldMk cId="1075840492" sldId="508"/>
            <ac:inkMk id="104" creationId="{FD44ABA8-E3B9-4963-8C77-026C40D89409}"/>
          </ac:inkMkLst>
        </pc:inkChg>
        <pc:inkChg chg="add mod">
          <ac:chgData name="Lavoie Stéphanie" userId="03bcf5a2-8418-45e3-87eb-159b607e2fdb" providerId="ADAL" clId="{6E0FE787-8E14-407C-BA07-484F6AFA25E6}" dt="2020-11-13T14:45:55.830" v="105"/>
          <ac:inkMkLst>
            <pc:docMk/>
            <pc:sldMk cId="1075840492" sldId="508"/>
            <ac:inkMk id="106" creationId="{0342DE07-4724-4E1D-9735-8BBEFC946FE8}"/>
          </ac:inkMkLst>
        </pc:inkChg>
        <pc:inkChg chg="add mod">
          <ac:chgData name="Lavoie Stéphanie" userId="03bcf5a2-8418-45e3-87eb-159b607e2fdb" providerId="ADAL" clId="{6E0FE787-8E14-407C-BA07-484F6AFA25E6}" dt="2020-11-13T14:45:55.830" v="105"/>
          <ac:inkMkLst>
            <pc:docMk/>
            <pc:sldMk cId="1075840492" sldId="508"/>
            <ac:inkMk id="107" creationId="{BAC7BEA0-90D4-497F-A5EF-30C60774179C}"/>
          </ac:inkMkLst>
        </pc:inkChg>
        <pc:inkChg chg="add mod">
          <ac:chgData name="Lavoie Stéphanie" userId="03bcf5a2-8418-45e3-87eb-159b607e2fdb" providerId="ADAL" clId="{6E0FE787-8E14-407C-BA07-484F6AFA25E6}" dt="2020-11-13T14:46:09.234" v="113"/>
          <ac:inkMkLst>
            <pc:docMk/>
            <pc:sldMk cId="1075840492" sldId="508"/>
            <ac:inkMk id="109" creationId="{0356B03C-3CE0-4D6C-A3CD-FA0C56A1C74C}"/>
          </ac:inkMkLst>
        </pc:inkChg>
        <pc:inkChg chg="add mod">
          <ac:chgData name="Lavoie Stéphanie" userId="03bcf5a2-8418-45e3-87eb-159b607e2fdb" providerId="ADAL" clId="{6E0FE787-8E14-407C-BA07-484F6AFA25E6}" dt="2020-11-13T14:46:09.234" v="113"/>
          <ac:inkMkLst>
            <pc:docMk/>
            <pc:sldMk cId="1075840492" sldId="508"/>
            <ac:inkMk id="110" creationId="{C9CD2B67-680E-460B-941C-B3FCA16DFDC5}"/>
          </ac:inkMkLst>
        </pc:inkChg>
        <pc:inkChg chg="add mod">
          <ac:chgData name="Lavoie Stéphanie" userId="03bcf5a2-8418-45e3-87eb-159b607e2fdb" providerId="ADAL" clId="{6E0FE787-8E14-407C-BA07-484F6AFA25E6}" dt="2020-11-13T14:46:09.234" v="113"/>
          <ac:inkMkLst>
            <pc:docMk/>
            <pc:sldMk cId="1075840492" sldId="508"/>
            <ac:inkMk id="111" creationId="{689AB18D-B7CC-4320-B4C5-163624FE6CBD}"/>
          </ac:inkMkLst>
        </pc:inkChg>
        <pc:inkChg chg="add mod">
          <ac:chgData name="Lavoie Stéphanie" userId="03bcf5a2-8418-45e3-87eb-159b607e2fdb" providerId="ADAL" clId="{6E0FE787-8E14-407C-BA07-484F6AFA25E6}" dt="2020-11-13T14:46:09.234" v="113"/>
          <ac:inkMkLst>
            <pc:docMk/>
            <pc:sldMk cId="1075840492" sldId="508"/>
            <ac:inkMk id="112" creationId="{F6FFD140-7F08-4902-93B5-DDF7225B5037}"/>
          </ac:inkMkLst>
        </pc:inkChg>
        <pc:inkChg chg="add mod">
          <ac:chgData name="Lavoie Stéphanie" userId="03bcf5a2-8418-45e3-87eb-159b607e2fdb" providerId="ADAL" clId="{6E0FE787-8E14-407C-BA07-484F6AFA25E6}" dt="2020-11-13T14:46:09.234" v="113"/>
          <ac:inkMkLst>
            <pc:docMk/>
            <pc:sldMk cId="1075840492" sldId="508"/>
            <ac:inkMk id="113" creationId="{E634D657-DF70-4F6B-937C-1EB7FDF87F60}"/>
          </ac:inkMkLst>
        </pc:inkChg>
        <pc:inkChg chg="add mod">
          <ac:chgData name="Lavoie Stéphanie" userId="03bcf5a2-8418-45e3-87eb-159b607e2fdb" providerId="ADAL" clId="{6E0FE787-8E14-407C-BA07-484F6AFA25E6}" dt="2020-11-13T14:46:09.234" v="113"/>
          <ac:inkMkLst>
            <pc:docMk/>
            <pc:sldMk cId="1075840492" sldId="508"/>
            <ac:inkMk id="116" creationId="{C6B764EE-25C5-45BB-9F37-CC3E3A32917A}"/>
          </ac:inkMkLst>
        </pc:inkChg>
        <pc:inkChg chg="add">
          <ac:chgData name="Lavoie Stéphanie" userId="03bcf5a2-8418-45e3-87eb-159b607e2fdb" providerId="ADAL" clId="{6E0FE787-8E14-407C-BA07-484F6AFA25E6}" dt="2020-11-13T14:46:24.135" v="114" actId="9405"/>
          <ac:inkMkLst>
            <pc:docMk/>
            <pc:sldMk cId="1075840492" sldId="508"/>
            <ac:inkMk id="118" creationId="{FED21F1C-2238-46B6-9CC6-7CC2A903C061}"/>
          </ac:inkMkLst>
        </pc:inkChg>
        <pc:inkChg chg="add">
          <ac:chgData name="Lavoie Stéphanie" userId="03bcf5a2-8418-45e3-87eb-159b607e2fdb" providerId="ADAL" clId="{6E0FE787-8E14-407C-BA07-484F6AFA25E6}" dt="2020-11-13T14:46:24.903" v="115" actId="9405"/>
          <ac:inkMkLst>
            <pc:docMk/>
            <pc:sldMk cId="1075840492" sldId="508"/>
            <ac:inkMk id="119" creationId="{6E61E0E6-E746-46FA-AB4B-27CF951E8E16}"/>
          </ac:inkMkLst>
        </pc:inkChg>
        <pc:inkChg chg="add">
          <ac:chgData name="Lavoie Stéphanie" userId="03bcf5a2-8418-45e3-87eb-159b607e2fdb" providerId="ADAL" clId="{6E0FE787-8E14-407C-BA07-484F6AFA25E6}" dt="2020-11-13T14:46:25.908" v="116" actId="9405"/>
          <ac:inkMkLst>
            <pc:docMk/>
            <pc:sldMk cId="1075840492" sldId="508"/>
            <ac:inkMk id="120" creationId="{B2EA639E-5C7D-45F9-9E06-B0CB98D8ECE3}"/>
          </ac:inkMkLst>
        </pc:inkChg>
        <pc:inkChg chg="add mod">
          <ac:chgData name="Lavoie Stéphanie" userId="03bcf5a2-8418-45e3-87eb-159b607e2fdb" providerId="ADAL" clId="{6E0FE787-8E14-407C-BA07-484F6AFA25E6}" dt="2020-11-13T14:46:31.033" v="119"/>
          <ac:inkMkLst>
            <pc:docMk/>
            <pc:sldMk cId="1075840492" sldId="508"/>
            <ac:inkMk id="121" creationId="{A0F1D968-94C1-47CB-ADDE-6AA2DB20F372}"/>
          </ac:inkMkLst>
        </pc:inkChg>
        <pc:inkChg chg="add mod">
          <ac:chgData name="Lavoie Stéphanie" userId="03bcf5a2-8418-45e3-87eb-159b607e2fdb" providerId="ADAL" clId="{6E0FE787-8E14-407C-BA07-484F6AFA25E6}" dt="2020-11-13T14:46:31.033" v="119"/>
          <ac:inkMkLst>
            <pc:docMk/>
            <pc:sldMk cId="1075840492" sldId="508"/>
            <ac:inkMk id="122" creationId="{13A009DF-46B0-46AF-BB53-8D66C2CBAE28}"/>
          </ac:inkMkLst>
        </pc:inkChg>
        <pc:inkChg chg="add mod">
          <ac:chgData name="Lavoie Stéphanie" userId="03bcf5a2-8418-45e3-87eb-159b607e2fdb" providerId="ADAL" clId="{6E0FE787-8E14-407C-BA07-484F6AFA25E6}" dt="2020-11-13T14:46:32.389" v="122"/>
          <ac:inkMkLst>
            <pc:docMk/>
            <pc:sldMk cId="1075840492" sldId="508"/>
            <ac:inkMk id="124" creationId="{9AAEDFE7-E9B3-4CEF-9690-5C9DAD98FDFF}"/>
          </ac:inkMkLst>
        </pc:inkChg>
        <pc:inkChg chg="add mod">
          <ac:chgData name="Lavoie Stéphanie" userId="03bcf5a2-8418-45e3-87eb-159b607e2fdb" providerId="ADAL" clId="{6E0FE787-8E14-407C-BA07-484F6AFA25E6}" dt="2020-11-13T14:46:32.389" v="122"/>
          <ac:inkMkLst>
            <pc:docMk/>
            <pc:sldMk cId="1075840492" sldId="508"/>
            <ac:inkMk id="125" creationId="{6E5A00B0-3F58-4705-8E62-B945A8B727C6}"/>
          </ac:inkMkLst>
        </pc:inkChg>
      </pc:sldChg>
      <pc:sldChg chg="addSp delSp modSp">
        <pc:chgData name="Lavoie Stéphanie" userId="03bcf5a2-8418-45e3-87eb-159b607e2fdb" providerId="ADAL" clId="{6E0FE787-8E14-407C-BA07-484F6AFA25E6}" dt="2020-11-13T14:51:38.457" v="239"/>
        <pc:sldMkLst>
          <pc:docMk/>
          <pc:sldMk cId="1414009345" sldId="509"/>
        </pc:sldMkLst>
        <pc:grpChg chg="del mod">
          <ac:chgData name="Lavoie Stéphanie" userId="03bcf5a2-8418-45e3-87eb-159b607e2fdb" providerId="ADAL" clId="{6E0FE787-8E14-407C-BA07-484F6AFA25E6}" dt="2020-11-13T14:49:32.774" v="185"/>
          <ac:grpSpMkLst>
            <pc:docMk/>
            <pc:sldMk cId="1414009345" sldId="509"/>
            <ac:grpSpMk id="9" creationId="{EAFA8FFC-7D80-449D-82C8-B332B8021FAB}"/>
          </ac:grpSpMkLst>
        </pc:grpChg>
        <pc:grpChg chg="del mod">
          <ac:chgData name="Lavoie Stéphanie" userId="03bcf5a2-8418-45e3-87eb-159b607e2fdb" providerId="ADAL" clId="{6E0FE787-8E14-407C-BA07-484F6AFA25E6}" dt="2020-11-13T14:49:32.774" v="185"/>
          <ac:grpSpMkLst>
            <pc:docMk/>
            <pc:sldMk cId="1414009345" sldId="509"/>
            <ac:grpSpMk id="17" creationId="{4D4B3F08-77BC-4144-BE5D-5FE69FA3855B}"/>
          </ac:grpSpMkLst>
        </pc:grpChg>
        <pc:grpChg chg="del mod">
          <ac:chgData name="Lavoie Stéphanie" userId="03bcf5a2-8418-45e3-87eb-159b607e2fdb" providerId="ADAL" clId="{6E0FE787-8E14-407C-BA07-484F6AFA25E6}" dt="2020-11-13T14:49:32.774" v="185"/>
          <ac:grpSpMkLst>
            <pc:docMk/>
            <pc:sldMk cId="1414009345" sldId="509"/>
            <ac:grpSpMk id="18" creationId="{6320025C-65CE-487C-864C-73962680F40D}"/>
          </ac:grpSpMkLst>
        </pc:grpChg>
        <pc:grpChg chg="del mod">
          <ac:chgData name="Lavoie Stéphanie" userId="03bcf5a2-8418-45e3-87eb-159b607e2fdb" providerId="ADAL" clId="{6E0FE787-8E14-407C-BA07-484F6AFA25E6}" dt="2020-11-13T14:48:24.137" v="151"/>
          <ac:grpSpMkLst>
            <pc:docMk/>
            <pc:sldMk cId="1414009345" sldId="509"/>
            <ac:grpSpMk id="22" creationId="{0ABD0F36-5078-466A-ADE5-0EEB51609FB9}"/>
          </ac:grpSpMkLst>
        </pc:grpChg>
        <pc:grpChg chg="del mod">
          <ac:chgData name="Lavoie Stéphanie" userId="03bcf5a2-8418-45e3-87eb-159b607e2fdb" providerId="ADAL" clId="{6E0FE787-8E14-407C-BA07-484F6AFA25E6}" dt="2020-11-13T14:48:52.158" v="164"/>
          <ac:grpSpMkLst>
            <pc:docMk/>
            <pc:sldMk cId="1414009345" sldId="509"/>
            <ac:grpSpMk id="27" creationId="{3830E774-DE90-47C0-A02D-815CED0D7B5F}"/>
          </ac:grpSpMkLst>
        </pc:grpChg>
        <pc:grpChg chg="del mod">
          <ac:chgData name="Lavoie Stéphanie" userId="03bcf5a2-8418-45e3-87eb-159b607e2fdb" providerId="ADAL" clId="{6E0FE787-8E14-407C-BA07-484F6AFA25E6}" dt="2020-11-13T14:49:32.774" v="185"/>
          <ac:grpSpMkLst>
            <pc:docMk/>
            <pc:sldMk cId="1414009345" sldId="509"/>
            <ac:grpSpMk id="30" creationId="{88A65384-DD70-4378-9EB9-72DAD317B74E}"/>
          </ac:grpSpMkLst>
        </pc:grpChg>
        <pc:grpChg chg="del mod">
          <ac:chgData name="Lavoie Stéphanie" userId="03bcf5a2-8418-45e3-87eb-159b607e2fdb" providerId="ADAL" clId="{6E0FE787-8E14-407C-BA07-484F6AFA25E6}" dt="2020-11-13T14:49:32.774" v="185"/>
          <ac:grpSpMkLst>
            <pc:docMk/>
            <pc:sldMk cId="1414009345" sldId="509"/>
            <ac:grpSpMk id="34" creationId="{114F46F8-F9D2-4729-8CBA-7F7C4286F930}"/>
          </ac:grpSpMkLst>
        </pc:grpChg>
        <pc:grpChg chg="del mod">
          <ac:chgData name="Lavoie Stéphanie" userId="03bcf5a2-8418-45e3-87eb-159b607e2fdb" providerId="ADAL" clId="{6E0FE787-8E14-407C-BA07-484F6AFA25E6}" dt="2020-11-13T14:48:58.494" v="170"/>
          <ac:grpSpMkLst>
            <pc:docMk/>
            <pc:sldMk cId="1414009345" sldId="509"/>
            <ac:grpSpMk id="40" creationId="{C2193171-C0D2-4724-A620-085807842303}"/>
          </ac:grpSpMkLst>
        </pc:grpChg>
        <pc:grpChg chg="del mod">
          <ac:chgData name="Lavoie Stéphanie" userId="03bcf5a2-8418-45e3-87eb-159b607e2fdb" providerId="ADAL" clId="{6E0FE787-8E14-407C-BA07-484F6AFA25E6}" dt="2020-11-13T14:49:32.774" v="185"/>
          <ac:grpSpMkLst>
            <pc:docMk/>
            <pc:sldMk cId="1414009345" sldId="509"/>
            <ac:grpSpMk id="46" creationId="{91295320-CC39-4333-ABA0-E49C7CD34D78}"/>
          </ac:grpSpMkLst>
        </pc:grpChg>
        <pc:grpChg chg="del mod">
          <ac:chgData name="Lavoie Stéphanie" userId="03bcf5a2-8418-45e3-87eb-159b607e2fdb" providerId="ADAL" clId="{6E0FE787-8E14-407C-BA07-484F6AFA25E6}" dt="2020-11-13T14:49:22.016" v="180"/>
          <ac:grpSpMkLst>
            <pc:docMk/>
            <pc:sldMk cId="1414009345" sldId="509"/>
            <ac:grpSpMk id="54" creationId="{6500CF7F-B945-4231-9A39-CC8B0ADFDD2A}"/>
          </ac:grpSpMkLst>
        </pc:grpChg>
        <pc:grpChg chg="del mod">
          <ac:chgData name="Lavoie Stéphanie" userId="03bcf5a2-8418-45e3-87eb-159b607e2fdb" providerId="ADAL" clId="{6E0FE787-8E14-407C-BA07-484F6AFA25E6}" dt="2020-11-13T14:49:32.774" v="185"/>
          <ac:grpSpMkLst>
            <pc:docMk/>
            <pc:sldMk cId="1414009345" sldId="509"/>
            <ac:grpSpMk id="56" creationId="{6B9FC145-A7CA-47D0-8445-D8E62532C156}"/>
          </ac:grpSpMkLst>
        </pc:grpChg>
        <pc:grpChg chg="del mod">
          <ac:chgData name="Lavoie Stéphanie" userId="03bcf5a2-8418-45e3-87eb-159b607e2fdb" providerId="ADAL" clId="{6E0FE787-8E14-407C-BA07-484F6AFA25E6}" dt="2020-11-13T14:49:49.482" v="188"/>
          <ac:grpSpMkLst>
            <pc:docMk/>
            <pc:sldMk cId="1414009345" sldId="509"/>
            <ac:grpSpMk id="61" creationId="{716D48E3-6470-428D-B292-75FD2F613914}"/>
          </ac:grpSpMkLst>
        </pc:grpChg>
        <pc:grpChg chg="del mod">
          <ac:chgData name="Lavoie Stéphanie" userId="03bcf5a2-8418-45e3-87eb-159b607e2fdb" providerId="ADAL" clId="{6E0FE787-8E14-407C-BA07-484F6AFA25E6}" dt="2020-11-13T14:50:03.406" v="193"/>
          <ac:grpSpMkLst>
            <pc:docMk/>
            <pc:sldMk cId="1414009345" sldId="509"/>
            <ac:grpSpMk id="10240" creationId="{60C72168-1BCD-40EF-A099-6C9D5A72E804}"/>
          </ac:grpSpMkLst>
        </pc:grpChg>
        <pc:grpChg chg="del mod">
          <ac:chgData name="Lavoie Stéphanie" userId="03bcf5a2-8418-45e3-87eb-159b607e2fdb" providerId="ADAL" clId="{6E0FE787-8E14-407C-BA07-484F6AFA25E6}" dt="2020-11-13T14:50:10.036" v="204"/>
          <ac:grpSpMkLst>
            <pc:docMk/>
            <pc:sldMk cId="1414009345" sldId="509"/>
            <ac:grpSpMk id="10246" creationId="{35DC2601-F64F-4F49-A699-9BCB94B9412A}"/>
          </ac:grpSpMkLst>
        </pc:grpChg>
        <pc:grpChg chg="mod">
          <ac:chgData name="Lavoie Stéphanie" userId="03bcf5a2-8418-45e3-87eb-159b607e2fdb" providerId="ADAL" clId="{6E0FE787-8E14-407C-BA07-484F6AFA25E6}" dt="2020-11-13T14:50:10.036" v="204"/>
          <ac:grpSpMkLst>
            <pc:docMk/>
            <pc:sldMk cId="1414009345" sldId="509"/>
            <ac:grpSpMk id="10257" creationId="{3AE988B7-4135-4F5C-996A-BDD28C70D582}"/>
          </ac:grpSpMkLst>
        </pc:grpChg>
        <pc:grpChg chg="del mod">
          <ac:chgData name="Lavoie Stéphanie" userId="03bcf5a2-8418-45e3-87eb-159b607e2fdb" providerId="ADAL" clId="{6E0FE787-8E14-407C-BA07-484F6AFA25E6}" dt="2020-11-13T14:50:52.485" v="213"/>
          <ac:grpSpMkLst>
            <pc:docMk/>
            <pc:sldMk cId="1414009345" sldId="509"/>
            <ac:grpSpMk id="10263" creationId="{528B4F64-B846-4CCE-B7DE-8F82B3C65E97}"/>
          </ac:grpSpMkLst>
        </pc:grpChg>
        <pc:grpChg chg="del mod">
          <ac:chgData name="Lavoie Stéphanie" userId="03bcf5a2-8418-45e3-87eb-159b607e2fdb" providerId="ADAL" clId="{6E0FE787-8E14-407C-BA07-484F6AFA25E6}" dt="2020-11-13T14:50:55.159" v="215"/>
          <ac:grpSpMkLst>
            <pc:docMk/>
            <pc:sldMk cId="1414009345" sldId="509"/>
            <ac:grpSpMk id="10266" creationId="{C354C0C2-2937-470A-BE22-26A190B88BCB}"/>
          </ac:grpSpMkLst>
        </pc:grpChg>
        <pc:grpChg chg="del mod">
          <ac:chgData name="Lavoie Stéphanie" userId="03bcf5a2-8418-45e3-87eb-159b607e2fdb" providerId="ADAL" clId="{6E0FE787-8E14-407C-BA07-484F6AFA25E6}" dt="2020-11-13T14:50:55.974" v="217"/>
          <ac:grpSpMkLst>
            <pc:docMk/>
            <pc:sldMk cId="1414009345" sldId="509"/>
            <ac:grpSpMk id="10268" creationId="{A8CFB313-776D-41DD-B100-5EFCB995D0B9}"/>
          </ac:grpSpMkLst>
        </pc:grpChg>
        <pc:grpChg chg="del mod">
          <ac:chgData name="Lavoie Stéphanie" userId="03bcf5a2-8418-45e3-87eb-159b607e2fdb" providerId="ADAL" clId="{6E0FE787-8E14-407C-BA07-484F6AFA25E6}" dt="2020-11-13T14:51:35.734" v="234"/>
          <ac:grpSpMkLst>
            <pc:docMk/>
            <pc:sldMk cId="1414009345" sldId="509"/>
            <ac:grpSpMk id="10270" creationId="{A0889BA6-712F-445E-831F-1D55626DB6EA}"/>
          </ac:grpSpMkLst>
        </pc:grpChg>
        <pc:grpChg chg="del mod">
          <ac:chgData name="Lavoie Stéphanie" userId="03bcf5a2-8418-45e3-87eb-159b607e2fdb" providerId="ADAL" clId="{6E0FE787-8E14-407C-BA07-484F6AFA25E6}" dt="2020-11-13T14:51:23.639" v="227"/>
          <ac:grpSpMkLst>
            <pc:docMk/>
            <pc:sldMk cId="1414009345" sldId="509"/>
            <ac:grpSpMk id="10277" creationId="{5017F3A1-DED5-4EE2-91F5-C0BC52B16C12}"/>
          </ac:grpSpMkLst>
        </pc:grpChg>
        <pc:grpChg chg="mod">
          <ac:chgData name="Lavoie Stéphanie" userId="03bcf5a2-8418-45e3-87eb-159b607e2fdb" providerId="ADAL" clId="{6E0FE787-8E14-407C-BA07-484F6AFA25E6}" dt="2020-11-13T14:51:23.639" v="227"/>
          <ac:grpSpMkLst>
            <pc:docMk/>
            <pc:sldMk cId="1414009345" sldId="509"/>
            <ac:grpSpMk id="10280" creationId="{098BEA90-D6F2-4561-89A3-5B1CB3F44438}"/>
          </ac:grpSpMkLst>
        </pc:grpChg>
        <pc:grpChg chg="mod">
          <ac:chgData name="Lavoie Stéphanie" userId="03bcf5a2-8418-45e3-87eb-159b607e2fdb" providerId="ADAL" clId="{6E0FE787-8E14-407C-BA07-484F6AFA25E6}" dt="2020-11-13T14:51:33.208" v="232"/>
          <ac:grpSpMkLst>
            <pc:docMk/>
            <pc:sldMk cId="1414009345" sldId="509"/>
            <ac:grpSpMk id="10285" creationId="{C154116E-AA2B-48B2-8692-1C6A0B1D9CDF}"/>
          </ac:grpSpMkLst>
        </pc:grpChg>
        <pc:grpChg chg="del mod">
          <ac:chgData name="Lavoie Stéphanie" userId="03bcf5a2-8418-45e3-87eb-159b607e2fdb" providerId="ADAL" clId="{6E0FE787-8E14-407C-BA07-484F6AFA25E6}" dt="2020-11-13T14:51:38.457" v="239"/>
          <ac:grpSpMkLst>
            <pc:docMk/>
            <pc:sldMk cId="1414009345" sldId="509"/>
            <ac:grpSpMk id="10287" creationId="{994C32D3-EFE7-46F9-B603-F3FADFA9D10F}"/>
          </ac:grpSpMkLst>
        </pc:grpChg>
        <pc:grpChg chg="mod">
          <ac:chgData name="Lavoie Stéphanie" userId="03bcf5a2-8418-45e3-87eb-159b607e2fdb" providerId="ADAL" clId="{6E0FE787-8E14-407C-BA07-484F6AFA25E6}" dt="2020-11-13T14:51:38.457" v="239"/>
          <ac:grpSpMkLst>
            <pc:docMk/>
            <pc:sldMk cId="1414009345" sldId="509"/>
            <ac:grpSpMk id="10292" creationId="{54B51233-2C7A-4336-9CEE-5FD84C98B843}"/>
          </ac:grpSpMkLst>
        </pc:grpChg>
        <pc:inkChg chg="add mod">
          <ac:chgData name="Lavoie Stéphanie" userId="03bcf5a2-8418-45e3-87eb-159b607e2fdb" providerId="ADAL" clId="{6E0FE787-8E14-407C-BA07-484F6AFA25E6}" dt="2020-11-13T14:50:10.036" v="204"/>
          <ac:inkMkLst>
            <pc:docMk/>
            <pc:sldMk cId="1414009345" sldId="509"/>
            <ac:inkMk id="4" creationId="{B855F92C-5264-46F7-9259-469410CE3793}"/>
          </ac:inkMkLst>
        </pc:inkChg>
        <pc:inkChg chg="add mod">
          <ac:chgData name="Lavoie Stéphanie" userId="03bcf5a2-8418-45e3-87eb-159b607e2fdb" providerId="ADAL" clId="{6E0FE787-8E14-407C-BA07-484F6AFA25E6}" dt="2020-11-13T14:50:10.036" v="204"/>
          <ac:inkMkLst>
            <pc:docMk/>
            <pc:sldMk cId="1414009345" sldId="509"/>
            <ac:inkMk id="5" creationId="{014C4B1D-D025-45AD-9E85-072B369680C7}"/>
          </ac:inkMkLst>
        </pc:inkChg>
        <pc:inkChg chg="add mod">
          <ac:chgData name="Lavoie Stéphanie" userId="03bcf5a2-8418-45e3-87eb-159b607e2fdb" providerId="ADAL" clId="{6E0FE787-8E14-407C-BA07-484F6AFA25E6}" dt="2020-11-13T14:50:10.036" v="204"/>
          <ac:inkMkLst>
            <pc:docMk/>
            <pc:sldMk cId="1414009345" sldId="509"/>
            <ac:inkMk id="6" creationId="{F5107B44-3DF2-4813-8EEC-2FB3F6CE7EBD}"/>
          </ac:inkMkLst>
        </pc:inkChg>
        <pc:inkChg chg="add mod">
          <ac:chgData name="Lavoie Stéphanie" userId="03bcf5a2-8418-45e3-87eb-159b607e2fdb" providerId="ADAL" clId="{6E0FE787-8E14-407C-BA07-484F6AFA25E6}" dt="2020-11-13T14:50:10.036" v="204"/>
          <ac:inkMkLst>
            <pc:docMk/>
            <pc:sldMk cId="1414009345" sldId="509"/>
            <ac:inkMk id="7" creationId="{D582D43F-3632-4EE2-8102-15FA923CA153}"/>
          </ac:inkMkLst>
        </pc:inkChg>
        <pc:inkChg chg="add mod">
          <ac:chgData name="Lavoie Stéphanie" userId="03bcf5a2-8418-45e3-87eb-159b607e2fdb" providerId="ADAL" clId="{6E0FE787-8E14-407C-BA07-484F6AFA25E6}" dt="2020-11-13T14:50:10.036" v="204"/>
          <ac:inkMkLst>
            <pc:docMk/>
            <pc:sldMk cId="1414009345" sldId="509"/>
            <ac:inkMk id="8" creationId="{B578A8DF-479E-4739-999C-35A9955EFC10}"/>
          </ac:inkMkLst>
        </pc:inkChg>
        <pc:inkChg chg="add mod">
          <ac:chgData name="Lavoie Stéphanie" userId="03bcf5a2-8418-45e3-87eb-159b607e2fdb" providerId="ADAL" clId="{6E0FE787-8E14-407C-BA07-484F6AFA25E6}" dt="2020-11-13T14:50:10.036" v="204"/>
          <ac:inkMkLst>
            <pc:docMk/>
            <pc:sldMk cId="1414009345" sldId="509"/>
            <ac:inkMk id="10" creationId="{D13A7646-0A45-4F26-B56F-B990554318D3}"/>
          </ac:inkMkLst>
        </pc:inkChg>
        <pc:inkChg chg="add mod">
          <ac:chgData name="Lavoie Stéphanie" userId="03bcf5a2-8418-45e3-87eb-159b607e2fdb" providerId="ADAL" clId="{6E0FE787-8E14-407C-BA07-484F6AFA25E6}" dt="2020-11-13T14:50:10.036" v="204"/>
          <ac:inkMkLst>
            <pc:docMk/>
            <pc:sldMk cId="1414009345" sldId="509"/>
            <ac:inkMk id="11" creationId="{E4CE2B05-82ED-4FE8-AC18-E812A319A08B}"/>
          </ac:inkMkLst>
        </pc:inkChg>
        <pc:inkChg chg="add mod">
          <ac:chgData name="Lavoie Stéphanie" userId="03bcf5a2-8418-45e3-87eb-159b607e2fdb" providerId="ADAL" clId="{6E0FE787-8E14-407C-BA07-484F6AFA25E6}" dt="2020-11-13T14:50:10.036" v="204"/>
          <ac:inkMkLst>
            <pc:docMk/>
            <pc:sldMk cId="1414009345" sldId="509"/>
            <ac:inkMk id="12" creationId="{81AA098F-DFBC-4612-AAC8-CBD344D6851D}"/>
          </ac:inkMkLst>
        </pc:inkChg>
        <pc:inkChg chg="add mod">
          <ac:chgData name="Lavoie Stéphanie" userId="03bcf5a2-8418-45e3-87eb-159b607e2fdb" providerId="ADAL" clId="{6E0FE787-8E14-407C-BA07-484F6AFA25E6}" dt="2020-11-13T14:50:10.036" v="204"/>
          <ac:inkMkLst>
            <pc:docMk/>
            <pc:sldMk cId="1414009345" sldId="509"/>
            <ac:inkMk id="13" creationId="{3AFC709F-59C5-4BB1-8173-35122E7302A1}"/>
          </ac:inkMkLst>
        </pc:inkChg>
        <pc:inkChg chg="add mod">
          <ac:chgData name="Lavoie Stéphanie" userId="03bcf5a2-8418-45e3-87eb-159b607e2fdb" providerId="ADAL" clId="{6E0FE787-8E14-407C-BA07-484F6AFA25E6}" dt="2020-11-13T14:50:10.036" v="204"/>
          <ac:inkMkLst>
            <pc:docMk/>
            <pc:sldMk cId="1414009345" sldId="509"/>
            <ac:inkMk id="14" creationId="{58C565C7-71A0-4BEB-AC74-143C288E5764}"/>
          </ac:inkMkLst>
        </pc:inkChg>
        <pc:inkChg chg="add mod">
          <ac:chgData name="Lavoie Stéphanie" userId="03bcf5a2-8418-45e3-87eb-159b607e2fdb" providerId="ADAL" clId="{6E0FE787-8E14-407C-BA07-484F6AFA25E6}" dt="2020-11-13T14:50:10.036" v="204"/>
          <ac:inkMkLst>
            <pc:docMk/>
            <pc:sldMk cId="1414009345" sldId="509"/>
            <ac:inkMk id="15" creationId="{7E0D78EC-3B64-45B2-8705-948342B2B7C4}"/>
          </ac:inkMkLst>
        </pc:inkChg>
        <pc:inkChg chg="add mod">
          <ac:chgData name="Lavoie Stéphanie" userId="03bcf5a2-8418-45e3-87eb-159b607e2fdb" providerId="ADAL" clId="{6E0FE787-8E14-407C-BA07-484F6AFA25E6}" dt="2020-11-13T14:50:10.036" v="204"/>
          <ac:inkMkLst>
            <pc:docMk/>
            <pc:sldMk cId="1414009345" sldId="509"/>
            <ac:inkMk id="16" creationId="{4574479D-0E15-4469-8FB6-C37C50CDB2FD}"/>
          </ac:inkMkLst>
        </pc:inkChg>
        <pc:inkChg chg="add mod">
          <ac:chgData name="Lavoie Stéphanie" userId="03bcf5a2-8418-45e3-87eb-159b607e2fdb" providerId="ADAL" clId="{6E0FE787-8E14-407C-BA07-484F6AFA25E6}" dt="2020-11-13T14:50:10.036" v="204"/>
          <ac:inkMkLst>
            <pc:docMk/>
            <pc:sldMk cId="1414009345" sldId="509"/>
            <ac:inkMk id="19" creationId="{9D3EFCD7-6F2D-49B9-B838-DC7401EA2162}"/>
          </ac:inkMkLst>
        </pc:inkChg>
        <pc:inkChg chg="add mod">
          <ac:chgData name="Lavoie Stéphanie" userId="03bcf5a2-8418-45e3-87eb-159b607e2fdb" providerId="ADAL" clId="{6E0FE787-8E14-407C-BA07-484F6AFA25E6}" dt="2020-11-13T14:50:10.036" v="204"/>
          <ac:inkMkLst>
            <pc:docMk/>
            <pc:sldMk cId="1414009345" sldId="509"/>
            <ac:inkMk id="20" creationId="{DBD2BBF3-868A-4B66-B2E3-3E9FE6F05690}"/>
          </ac:inkMkLst>
        </pc:inkChg>
        <pc:inkChg chg="add mod">
          <ac:chgData name="Lavoie Stéphanie" userId="03bcf5a2-8418-45e3-87eb-159b607e2fdb" providerId="ADAL" clId="{6E0FE787-8E14-407C-BA07-484F6AFA25E6}" dt="2020-11-13T14:50:10.036" v="204"/>
          <ac:inkMkLst>
            <pc:docMk/>
            <pc:sldMk cId="1414009345" sldId="509"/>
            <ac:inkMk id="21" creationId="{0A990041-C807-424B-B6A5-F252B67C3651}"/>
          </ac:inkMkLst>
        </pc:inkChg>
        <pc:inkChg chg="add mod">
          <ac:chgData name="Lavoie Stéphanie" userId="03bcf5a2-8418-45e3-87eb-159b607e2fdb" providerId="ADAL" clId="{6E0FE787-8E14-407C-BA07-484F6AFA25E6}" dt="2020-11-13T14:50:10.036" v="204"/>
          <ac:inkMkLst>
            <pc:docMk/>
            <pc:sldMk cId="1414009345" sldId="509"/>
            <ac:inkMk id="23" creationId="{614564AE-F434-41C1-822F-2CCBCE922523}"/>
          </ac:inkMkLst>
        </pc:inkChg>
        <pc:inkChg chg="add mod">
          <ac:chgData name="Lavoie Stéphanie" userId="03bcf5a2-8418-45e3-87eb-159b607e2fdb" providerId="ADAL" clId="{6E0FE787-8E14-407C-BA07-484F6AFA25E6}" dt="2020-11-13T14:50:10.036" v="204"/>
          <ac:inkMkLst>
            <pc:docMk/>
            <pc:sldMk cId="1414009345" sldId="509"/>
            <ac:inkMk id="24" creationId="{027B52EF-8D92-4026-966A-0B820A3C8988}"/>
          </ac:inkMkLst>
        </pc:inkChg>
        <pc:inkChg chg="add mod">
          <ac:chgData name="Lavoie Stéphanie" userId="03bcf5a2-8418-45e3-87eb-159b607e2fdb" providerId="ADAL" clId="{6E0FE787-8E14-407C-BA07-484F6AFA25E6}" dt="2020-11-13T14:50:10.036" v="204"/>
          <ac:inkMkLst>
            <pc:docMk/>
            <pc:sldMk cId="1414009345" sldId="509"/>
            <ac:inkMk id="25" creationId="{7F2C2CD0-01C0-4799-80A1-F6CD289BBD73}"/>
          </ac:inkMkLst>
        </pc:inkChg>
        <pc:inkChg chg="add mod">
          <ac:chgData name="Lavoie Stéphanie" userId="03bcf5a2-8418-45e3-87eb-159b607e2fdb" providerId="ADAL" clId="{6E0FE787-8E14-407C-BA07-484F6AFA25E6}" dt="2020-11-13T14:50:10.036" v="204"/>
          <ac:inkMkLst>
            <pc:docMk/>
            <pc:sldMk cId="1414009345" sldId="509"/>
            <ac:inkMk id="26" creationId="{DBDEF687-6787-4742-A463-56B4E312C249}"/>
          </ac:inkMkLst>
        </pc:inkChg>
        <pc:inkChg chg="add mod">
          <ac:chgData name="Lavoie Stéphanie" userId="03bcf5a2-8418-45e3-87eb-159b607e2fdb" providerId="ADAL" clId="{6E0FE787-8E14-407C-BA07-484F6AFA25E6}" dt="2020-11-13T14:50:10.036" v="204"/>
          <ac:inkMkLst>
            <pc:docMk/>
            <pc:sldMk cId="1414009345" sldId="509"/>
            <ac:inkMk id="28" creationId="{8CC69E93-311B-4818-AF2E-B77AF00ACEE6}"/>
          </ac:inkMkLst>
        </pc:inkChg>
        <pc:inkChg chg="add mod">
          <ac:chgData name="Lavoie Stéphanie" userId="03bcf5a2-8418-45e3-87eb-159b607e2fdb" providerId="ADAL" clId="{6E0FE787-8E14-407C-BA07-484F6AFA25E6}" dt="2020-11-13T14:50:10.036" v="204"/>
          <ac:inkMkLst>
            <pc:docMk/>
            <pc:sldMk cId="1414009345" sldId="509"/>
            <ac:inkMk id="29" creationId="{2793EA5F-098F-440F-9E38-CBDC02F822DA}"/>
          </ac:inkMkLst>
        </pc:inkChg>
        <pc:inkChg chg="add mod">
          <ac:chgData name="Lavoie Stéphanie" userId="03bcf5a2-8418-45e3-87eb-159b607e2fdb" providerId="ADAL" clId="{6E0FE787-8E14-407C-BA07-484F6AFA25E6}" dt="2020-11-13T14:50:10.036" v="204"/>
          <ac:inkMkLst>
            <pc:docMk/>
            <pc:sldMk cId="1414009345" sldId="509"/>
            <ac:inkMk id="31" creationId="{89B4896E-1155-4773-9CF0-C35C03ABF54F}"/>
          </ac:inkMkLst>
        </pc:inkChg>
        <pc:inkChg chg="add mod">
          <ac:chgData name="Lavoie Stéphanie" userId="03bcf5a2-8418-45e3-87eb-159b607e2fdb" providerId="ADAL" clId="{6E0FE787-8E14-407C-BA07-484F6AFA25E6}" dt="2020-11-13T14:50:10.036" v="204"/>
          <ac:inkMkLst>
            <pc:docMk/>
            <pc:sldMk cId="1414009345" sldId="509"/>
            <ac:inkMk id="32" creationId="{7DA78ACC-CC4A-4DCA-9F08-6587462AE9FE}"/>
          </ac:inkMkLst>
        </pc:inkChg>
        <pc:inkChg chg="add mod">
          <ac:chgData name="Lavoie Stéphanie" userId="03bcf5a2-8418-45e3-87eb-159b607e2fdb" providerId="ADAL" clId="{6E0FE787-8E14-407C-BA07-484F6AFA25E6}" dt="2020-11-13T14:50:10.036" v="204"/>
          <ac:inkMkLst>
            <pc:docMk/>
            <pc:sldMk cId="1414009345" sldId="509"/>
            <ac:inkMk id="33" creationId="{6F8F0FF9-8189-4D6B-A474-FDFC01F92DA1}"/>
          </ac:inkMkLst>
        </pc:inkChg>
        <pc:inkChg chg="add mod">
          <ac:chgData name="Lavoie Stéphanie" userId="03bcf5a2-8418-45e3-87eb-159b607e2fdb" providerId="ADAL" clId="{6E0FE787-8E14-407C-BA07-484F6AFA25E6}" dt="2020-11-13T14:50:10.036" v="204"/>
          <ac:inkMkLst>
            <pc:docMk/>
            <pc:sldMk cId="1414009345" sldId="509"/>
            <ac:inkMk id="35" creationId="{0A71DF2C-B00B-40DA-ACDB-2160AB755799}"/>
          </ac:inkMkLst>
        </pc:inkChg>
        <pc:inkChg chg="add mod">
          <ac:chgData name="Lavoie Stéphanie" userId="03bcf5a2-8418-45e3-87eb-159b607e2fdb" providerId="ADAL" clId="{6E0FE787-8E14-407C-BA07-484F6AFA25E6}" dt="2020-11-13T14:50:10.036" v="204"/>
          <ac:inkMkLst>
            <pc:docMk/>
            <pc:sldMk cId="1414009345" sldId="509"/>
            <ac:inkMk id="36" creationId="{9B3DEDE4-8E3B-406E-AF60-B062DB88293E}"/>
          </ac:inkMkLst>
        </pc:inkChg>
        <pc:inkChg chg="add mod">
          <ac:chgData name="Lavoie Stéphanie" userId="03bcf5a2-8418-45e3-87eb-159b607e2fdb" providerId="ADAL" clId="{6E0FE787-8E14-407C-BA07-484F6AFA25E6}" dt="2020-11-13T14:50:10.036" v="204"/>
          <ac:inkMkLst>
            <pc:docMk/>
            <pc:sldMk cId="1414009345" sldId="509"/>
            <ac:inkMk id="37" creationId="{F9DFDD4A-BA7A-4EEF-AE3E-415B81401CD0}"/>
          </ac:inkMkLst>
        </pc:inkChg>
        <pc:inkChg chg="add mod">
          <ac:chgData name="Lavoie Stéphanie" userId="03bcf5a2-8418-45e3-87eb-159b607e2fdb" providerId="ADAL" clId="{6E0FE787-8E14-407C-BA07-484F6AFA25E6}" dt="2020-11-13T14:50:10.036" v="204"/>
          <ac:inkMkLst>
            <pc:docMk/>
            <pc:sldMk cId="1414009345" sldId="509"/>
            <ac:inkMk id="38" creationId="{8C809B8A-2A6F-4480-992B-6A55941D7127}"/>
          </ac:inkMkLst>
        </pc:inkChg>
        <pc:inkChg chg="add mod">
          <ac:chgData name="Lavoie Stéphanie" userId="03bcf5a2-8418-45e3-87eb-159b607e2fdb" providerId="ADAL" clId="{6E0FE787-8E14-407C-BA07-484F6AFA25E6}" dt="2020-11-13T14:50:10.036" v="204"/>
          <ac:inkMkLst>
            <pc:docMk/>
            <pc:sldMk cId="1414009345" sldId="509"/>
            <ac:inkMk id="39" creationId="{220F9DC0-33EF-474B-8027-A141190BE63B}"/>
          </ac:inkMkLst>
        </pc:inkChg>
        <pc:inkChg chg="add mod">
          <ac:chgData name="Lavoie Stéphanie" userId="03bcf5a2-8418-45e3-87eb-159b607e2fdb" providerId="ADAL" clId="{6E0FE787-8E14-407C-BA07-484F6AFA25E6}" dt="2020-11-13T14:50:10.036" v="204"/>
          <ac:inkMkLst>
            <pc:docMk/>
            <pc:sldMk cId="1414009345" sldId="509"/>
            <ac:inkMk id="41" creationId="{8D2AFB8C-27D2-4818-89F4-2BA715E7AF30}"/>
          </ac:inkMkLst>
        </pc:inkChg>
        <pc:inkChg chg="add mod">
          <ac:chgData name="Lavoie Stéphanie" userId="03bcf5a2-8418-45e3-87eb-159b607e2fdb" providerId="ADAL" clId="{6E0FE787-8E14-407C-BA07-484F6AFA25E6}" dt="2020-11-13T14:50:10.036" v="204"/>
          <ac:inkMkLst>
            <pc:docMk/>
            <pc:sldMk cId="1414009345" sldId="509"/>
            <ac:inkMk id="42" creationId="{8329F137-8B61-411D-8821-30F66A5E714F}"/>
          </ac:inkMkLst>
        </pc:inkChg>
        <pc:inkChg chg="add mod">
          <ac:chgData name="Lavoie Stéphanie" userId="03bcf5a2-8418-45e3-87eb-159b607e2fdb" providerId="ADAL" clId="{6E0FE787-8E14-407C-BA07-484F6AFA25E6}" dt="2020-11-13T14:50:10.036" v="204"/>
          <ac:inkMkLst>
            <pc:docMk/>
            <pc:sldMk cId="1414009345" sldId="509"/>
            <ac:inkMk id="43" creationId="{BA3846A6-C3A4-47E3-A94D-C08D11744A73}"/>
          </ac:inkMkLst>
        </pc:inkChg>
        <pc:inkChg chg="add mod">
          <ac:chgData name="Lavoie Stéphanie" userId="03bcf5a2-8418-45e3-87eb-159b607e2fdb" providerId="ADAL" clId="{6E0FE787-8E14-407C-BA07-484F6AFA25E6}" dt="2020-11-13T14:50:10.036" v="204"/>
          <ac:inkMkLst>
            <pc:docMk/>
            <pc:sldMk cId="1414009345" sldId="509"/>
            <ac:inkMk id="44" creationId="{47B56F86-EE93-444E-A226-030C7E6C5596}"/>
          </ac:inkMkLst>
        </pc:inkChg>
        <pc:inkChg chg="add mod">
          <ac:chgData name="Lavoie Stéphanie" userId="03bcf5a2-8418-45e3-87eb-159b607e2fdb" providerId="ADAL" clId="{6E0FE787-8E14-407C-BA07-484F6AFA25E6}" dt="2020-11-13T14:50:10.036" v="204"/>
          <ac:inkMkLst>
            <pc:docMk/>
            <pc:sldMk cId="1414009345" sldId="509"/>
            <ac:inkMk id="45" creationId="{D955F51D-7D90-4566-B20F-E0BB00DFEAC1}"/>
          </ac:inkMkLst>
        </pc:inkChg>
        <pc:inkChg chg="add mod">
          <ac:chgData name="Lavoie Stéphanie" userId="03bcf5a2-8418-45e3-87eb-159b607e2fdb" providerId="ADAL" clId="{6E0FE787-8E14-407C-BA07-484F6AFA25E6}" dt="2020-11-13T14:49:49.482" v="188"/>
          <ac:inkMkLst>
            <pc:docMk/>
            <pc:sldMk cId="1414009345" sldId="509"/>
            <ac:inkMk id="47" creationId="{E6EB749C-BAFD-4471-8C85-01818515ABBB}"/>
          </ac:inkMkLst>
        </pc:inkChg>
        <pc:inkChg chg="add mod">
          <ac:chgData name="Lavoie Stéphanie" userId="03bcf5a2-8418-45e3-87eb-159b607e2fdb" providerId="ADAL" clId="{6E0FE787-8E14-407C-BA07-484F6AFA25E6}" dt="2020-11-13T14:49:49.482" v="188"/>
          <ac:inkMkLst>
            <pc:docMk/>
            <pc:sldMk cId="1414009345" sldId="509"/>
            <ac:inkMk id="48" creationId="{CF5E920B-CB50-46DB-A0B7-FB61BE48861C}"/>
          </ac:inkMkLst>
        </pc:inkChg>
        <pc:inkChg chg="add mod">
          <ac:chgData name="Lavoie Stéphanie" userId="03bcf5a2-8418-45e3-87eb-159b607e2fdb" providerId="ADAL" clId="{6E0FE787-8E14-407C-BA07-484F6AFA25E6}" dt="2020-11-13T14:49:49.482" v="188"/>
          <ac:inkMkLst>
            <pc:docMk/>
            <pc:sldMk cId="1414009345" sldId="509"/>
            <ac:inkMk id="49" creationId="{99F8F378-2F10-4478-B4F5-F473161ABCC2}"/>
          </ac:inkMkLst>
        </pc:inkChg>
        <pc:inkChg chg="add mod">
          <ac:chgData name="Lavoie Stéphanie" userId="03bcf5a2-8418-45e3-87eb-159b607e2fdb" providerId="ADAL" clId="{6E0FE787-8E14-407C-BA07-484F6AFA25E6}" dt="2020-11-13T14:49:49.482" v="188"/>
          <ac:inkMkLst>
            <pc:docMk/>
            <pc:sldMk cId="1414009345" sldId="509"/>
            <ac:inkMk id="50" creationId="{6BCAC4CC-2FC8-4AD6-AB87-0EA540410123}"/>
          </ac:inkMkLst>
        </pc:inkChg>
        <pc:inkChg chg="add mod">
          <ac:chgData name="Lavoie Stéphanie" userId="03bcf5a2-8418-45e3-87eb-159b607e2fdb" providerId="ADAL" clId="{6E0FE787-8E14-407C-BA07-484F6AFA25E6}" dt="2020-11-13T14:49:49.482" v="188"/>
          <ac:inkMkLst>
            <pc:docMk/>
            <pc:sldMk cId="1414009345" sldId="509"/>
            <ac:inkMk id="51" creationId="{DF16FA46-B592-442B-BFB5-56939847D85E}"/>
          </ac:inkMkLst>
        </pc:inkChg>
        <pc:inkChg chg="add mod">
          <ac:chgData name="Lavoie Stéphanie" userId="03bcf5a2-8418-45e3-87eb-159b607e2fdb" providerId="ADAL" clId="{6E0FE787-8E14-407C-BA07-484F6AFA25E6}" dt="2020-11-13T14:49:49.482" v="188"/>
          <ac:inkMkLst>
            <pc:docMk/>
            <pc:sldMk cId="1414009345" sldId="509"/>
            <ac:inkMk id="52" creationId="{13B939AC-33A5-4F0D-8A66-E385319F8CBD}"/>
          </ac:inkMkLst>
        </pc:inkChg>
        <pc:inkChg chg="add mod">
          <ac:chgData name="Lavoie Stéphanie" userId="03bcf5a2-8418-45e3-87eb-159b607e2fdb" providerId="ADAL" clId="{6E0FE787-8E14-407C-BA07-484F6AFA25E6}" dt="2020-11-13T14:49:49.482" v="188"/>
          <ac:inkMkLst>
            <pc:docMk/>
            <pc:sldMk cId="1414009345" sldId="509"/>
            <ac:inkMk id="53" creationId="{33C24E71-D2BE-4E2C-8A84-23886811225B}"/>
          </ac:inkMkLst>
        </pc:inkChg>
        <pc:inkChg chg="add mod">
          <ac:chgData name="Lavoie Stéphanie" userId="03bcf5a2-8418-45e3-87eb-159b607e2fdb" providerId="ADAL" clId="{6E0FE787-8E14-407C-BA07-484F6AFA25E6}" dt="2020-11-13T14:49:49.482" v="188"/>
          <ac:inkMkLst>
            <pc:docMk/>
            <pc:sldMk cId="1414009345" sldId="509"/>
            <ac:inkMk id="55" creationId="{20A68CE4-3D6E-4F44-A39C-C045523419F9}"/>
          </ac:inkMkLst>
        </pc:inkChg>
        <pc:inkChg chg="add mod">
          <ac:chgData name="Lavoie Stéphanie" userId="03bcf5a2-8418-45e3-87eb-159b607e2fdb" providerId="ADAL" clId="{6E0FE787-8E14-407C-BA07-484F6AFA25E6}" dt="2020-11-13T14:49:49.482" v="188"/>
          <ac:inkMkLst>
            <pc:docMk/>
            <pc:sldMk cId="1414009345" sldId="509"/>
            <ac:inkMk id="57" creationId="{FEDCAF5F-523F-4CF8-A7B4-875DB7D4351F}"/>
          </ac:inkMkLst>
        </pc:inkChg>
        <pc:inkChg chg="add mod">
          <ac:chgData name="Lavoie Stéphanie" userId="03bcf5a2-8418-45e3-87eb-159b607e2fdb" providerId="ADAL" clId="{6E0FE787-8E14-407C-BA07-484F6AFA25E6}" dt="2020-11-13T14:49:49.482" v="188"/>
          <ac:inkMkLst>
            <pc:docMk/>
            <pc:sldMk cId="1414009345" sldId="509"/>
            <ac:inkMk id="58" creationId="{0168673E-2C9D-4866-A266-4215D424B7D3}"/>
          </ac:inkMkLst>
        </pc:inkChg>
        <pc:inkChg chg="add mod">
          <ac:chgData name="Lavoie Stéphanie" userId="03bcf5a2-8418-45e3-87eb-159b607e2fdb" providerId="ADAL" clId="{6E0FE787-8E14-407C-BA07-484F6AFA25E6}" dt="2020-11-13T14:49:49.482" v="188"/>
          <ac:inkMkLst>
            <pc:docMk/>
            <pc:sldMk cId="1414009345" sldId="509"/>
            <ac:inkMk id="59" creationId="{A6DDA5A5-0865-40E8-8229-202DD8F98927}"/>
          </ac:inkMkLst>
        </pc:inkChg>
        <pc:inkChg chg="add mod">
          <ac:chgData name="Lavoie Stéphanie" userId="03bcf5a2-8418-45e3-87eb-159b607e2fdb" providerId="ADAL" clId="{6E0FE787-8E14-407C-BA07-484F6AFA25E6}" dt="2020-11-13T14:49:49.482" v="188"/>
          <ac:inkMkLst>
            <pc:docMk/>
            <pc:sldMk cId="1414009345" sldId="509"/>
            <ac:inkMk id="60" creationId="{7CB75100-E36B-4DB5-9600-016F2E6181BB}"/>
          </ac:inkMkLst>
        </pc:inkChg>
        <pc:inkChg chg="add mod">
          <ac:chgData name="Lavoie Stéphanie" userId="03bcf5a2-8418-45e3-87eb-159b607e2fdb" providerId="ADAL" clId="{6E0FE787-8E14-407C-BA07-484F6AFA25E6}" dt="2020-11-13T14:50:10.036" v="204"/>
          <ac:inkMkLst>
            <pc:docMk/>
            <pc:sldMk cId="1414009345" sldId="509"/>
            <ac:inkMk id="62" creationId="{D3A04596-0137-42A2-AD60-4E7485AD8BCD}"/>
          </ac:inkMkLst>
        </pc:inkChg>
        <pc:inkChg chg="add mod">
          <ac:chgData name="Lavoie Stéphanie" userId="03bcf5a2-8418-45e3-87eb-159b607e2fdb" providerId="ADAL" clId="{6E0FE787-8E14-407C-BA07-484F6AFA25E6}" dt="2020-11-13T14:50:10.036" v="204"/>
          <ac:inkMkLst>
            <pc:docMk/>
            <pc:sldMk cId="1414009345" sldId="509"/>
            <ac:inkMk id="63" creationId="{3412021A-2882-42A7-BD10-7082E6DE5850}"/>
          </ac:inkMkLst>
        </pc:inkChg>
        <pc:inkChg chg="add">
          <ac:chgData name="Lavoie Stéphanie" userId="03bcf5a2-8418-45e3-87eb-159b607e2fdb" providerId="ADAL" clId="{6E0FE787-8E14-407C-BA07-484F6AFA25E6}" dt="2020-11-13T14:49:57.547" v="189" actId="9405"/>
          <ac:inkMkLst>
            <pc:docMk/>
            <pc:sldMk cId="1414009345" sldId="509"/>
            <ac:inkMk id="10241" creationId="{E16B88D8-CDBD-40BB-90EA-AA1314594FC4}"/>
          </ac:inkMkLst>
        </pc:inkChg>
        <pc:inkChg chg="add mod">
          <ac:chgData name="Lavoie Stéphanie" userId="03bcf5a2-8418-45e3-87eb-159b607e2fdb" providerId="ADAL" clId="{6E0FE787-8E14-407C-BA07-484F6AFA25E6}" dt="2020-11-13T14:50:10.036" v="204"/>
          <ac:inkMkLst>
            <pc:docMk/>
            <pc:sldMk cId="1414009345" sldId="509"/>
            <ac:inkMk id="10243" creationId="{9328DC07-9F18-48C4-BFF8-E601A573A848}"/>
          </ac:inkMkLst>
        </pc:inkChg>
        <pc:inkChg chg="add mod">
          <ac:chgData name="Lavoie Stéphanie" userId="03bcf5a2-8418-45e3-87eb-159b607e2fdb" providerId="ADAL" clId="{6E0FE787-8E14-407C-BA07-484F6AFA25E6}" dt="2020-11-13T14:50:10.036" v="204"/>
          <ac:inkMkLst>
            <pc:docMk/>
            <pc:sldMk cId="1414009345" sldId="509"/>
            <ac:inkMk id="10244" creationId="{5EBC3C62-759A-481D-B3A9-0ECF781153A7}"/>
          </ac:inkMkLst>
        </pc:inkChg>
        <pc:inkChg chg="add mod">
          <ac:chgData name="Lavoie Stéphanie" userId="03bcf5a2-8418-45e3-87eb-159b607e2fdb" providerId="ADAL" clId="{6E0FE787-8E14-407C-BA07-484F6AFA25E6}" dt="2020-11-13T14:50:10.036" v="204"/>
          <ac:inkMkLst>
            <pc:docMk/>
            <pc:sldMk cId="1414009345" sldId="509"/>
            <ac:inkMk id="10245" creationId="{D1A64932-6EFD-4983-89C5-DCD413873222}"/>
          </ac:inkMkLst>
        </pc:inkChg>
        <pc:inkChg chg="add mod">
          <ac:chgData name="Lavoie Stéphanie" userId="03bcf5a2-8418-45e3-87eb-159b607e2fdb" providerId="ADAL" clId="{6E0FE787-8E14-407C-BA07-484F6AFA25E6}" dt="2020-11-13T14:50:10.036" v="204"/>
          <ac:inkMkLst>
            <pc:docMk/>
            <pc:sldMk cId="1414009345" sldId="509"/>
            <ac:inkMk id="10247" creationId="{ABB09308-1F47-43A8-9A23-AD938DE43BE7}"/>
          </ac:inkMkLst>
        </pc:inkChg>
        <pc:inkChg chg="add mod">
          <ac:chgData name="Lavoie Stéphanie" userId="03bcf5a2-8418-45e3-87eb-159b607e2fdb" providerId="ADAL" clId="{6E0FE787-8E14-407C-BA07-484F6AFA25E6}" dt="2020-11-13T14:50:10.036" v="204"/>
          <ac:inkMkLst>
            <pc:docMk/>
            <pc:sldMk cId="1414009345" sldId="509"/>
            <ac:inkMk id="10248" creationId="{074257EC-DAAE-49F6-9C52-2B0776ED7880}"/>
          </ac:inkMkLst>
        </pc:inkChg>
        <pc:inkChg chg="add mod">
          <ac:chgData name="Lavoie Stéphanie" userId="03bcf5a2-8418-45e3-87eb-159b607e2fdb" providerId="ADAL" clId="{6E0FE787-8E14-407C-BA07-484F6AFA25E6}" dt="2020-11-13T14:50:10.036" v="204"/>
          <ac:inkMkLst>
            <pc:docMk/>
            <pc:sldMk cId="1414009345" sldId="509"/>
            <ac:inkMk id="10249" creationId="{81BEDAA4-17F8-468D-8E2F-8F2BC6EA2BFF}"/>
          </ac:inkMkLst>
        </pc:inkChg>
        <pc:inkChg chg="add mod">
          <ac:chgData name="Lavoie Stéphanie" userId="03bcf5a2-8418-45e3-87eb-159b607e2fdb" providerId="ADAL" clId="{6E0FE787-8E14-407C-BA07-484F6AFA25E6}" dt="2020-11-13T14:50:10.036" v="204"/>
          <ac:inkMkLst>
            <pc:docMk/>
            <pc:sldMk cId="1414009345" sldId="509"/>
            <ac:inkMk id="10250" creationId="{55C10561-86A1-41C6-B0EB-6602C7302EA3}"/>
          </ac:inkMkLst>
        </pc:inkChg>
        <pc:inkChg chg="add mod">
          <ac:chgData name="Lavoie Stéphanie" userId="03bcf5a2-8418-45e3-87eb-159b607e2fdb" providerId="ADAL" clId="{6E0FE787-8E14-407C-BA07-484F6AFA25E6}" dt="2020-11-13T14:50:10.036" v="204"/>
          <ac:inkMkLst>
            <pc:docMk/>
            <pc:sldMk cId="1414009345" sldId="509"/>
            <ac:inkMk id="10251" creationId="{4B1BF7E7-016E-42A8-ADFE-178C7D22D0A0}"/>
          </ac:inkMkLst>
        </pc:inkChg>
        <pc:inkChg chg="add mod">
          <ac:chgData name="Lavoie Stéphanie" userId="03bcf5a2-8418-45e3-87eb-159b607e2fdb" providerId="ADAL" clId="{6E0FE787-8E14-407C-BA07-484F6AFA25E6}" dt="2020-11-13T14:50:10.036" v="204"/>
          <ac:inkMkLst>
            <pc:docMk/>
            <pc:sldMk cId="1414009345" sldId="509"/>
            <ac:inkMk id="10252" creationId="{A37C35EC-5C58-4B03-BCD5-EB022933CC0F}"/>
          </ac:inkMkLst>
        </pc:inkChg>
        <pc:inkChg chg="add mod">
          <ac:chgData name="Lavoie Stéphanie" userId="03bcf5a2-8418-45e3-87eb-159b607e2fdb" providerId="ADAL" clId="{6E0FE787-8E14-407C-BA07-484F6AFA25E6}" dt="2020-11-13T14:50:10.036" v="204"/>
          <ac:inkMkLst>
            <pc:docMk/>
            <pc:sldMk cId="1414009345" sldId="509"/>
            <ac:inkMk id="10253" creationId="{652A27C5-63B6-449C-B95B-092E0C58D0B0}"/>
          </ac:inkMkLst>
        </pc:inkChg>
        <pc:inkChg chg="add mod">
          <ac:chgData name="Lavoie Stéphanie" userId="03bcf5a2-8418-45e3-87eb-159b607e2fdb" providerId="ADAL" clId="{6E0FE787-8E14-407C-BA07-484F6AFA25E6}" dt="2020-11-13T14:50:10.036" v="204"/>
          <ac:inkMkLst>
            <pc:docMk/>
            <pc:sldMk cId="1414009345" sldId="509"/>
            <ac:inkMk id="10254" creationId="{A4DEC460-9CD5-4281-83A0-BB455F9175EA}"/>
          </ac:inkMkLst>
        </pc:inkChg>
        <pc:inkChg chg="add mod">
          <ac:chgData name="Lavoie Stéphanie" userId="03bcf5a2-8418-45e3-87eb-159b607e2fdb" providerId="ADAL" clId="{6E0FE787-8E14-407C-BA07-484F6AFA25E6}" dt="2020-11-13T14:50:10.036" v="204"/>
          <ac:inkMkLst>
            <pc:docMk/>
            <pc:sldMk cId="1414009345" sldId="509"/>
            <ac:inkMk id="10255" creationId="{9DD0FD10-2397-4092-88B2-50459C49CE1D}"/>
          </ac:inkMkLst>
        </pc:inkChg>
        <pc:inkChg chg="add mod">
          <ac:chgData name="Lavoie Stéphanie" userId="03bcf5a2-8418-45e3-87eb-159b607e2fdb" providerId="ADAL" clId="{6E0FE787-8E14-407C-BA07-484F6AFA25E6}" dt="2020-11-13T14:50:10.036" v="204"/>
          <ac:inkMkLst>
            <pc:docMk/>
            <pc:sldMk cId="1414009345" sldId="509"/>
            <ac:inkMk id="10256" creationId="{3A9DCB2A-7B08-4724-8F37-3CAED5FD8435}"/>
          </ac:inkMkLst>
        </pc:inkChg>
        <pc:inkChg chg="add">
          <ac:chgData name="Lavoie Stéphanie" userId="03bcf5a2-8418-45e3-87eb-159b607e2fdb" providerId="ADAL" clId="{6E0FE787-8E14-407C-BA07-484F6AFA25E6}" dt="2020-11-13T14:50:32.044" v="205" actId="9405"/>
          <ac:inkMkLst>
            <pc:docMk/>
            <pc:sldMk cId="1414009345" sldId="509"/>
            <ac:inkMk id="10258" creationId="{623D6FD9-4D28-48EE-A2C0-D26BFDDBC958}"/>
          </ac:inkMkLst>
        </pc:inkChg>
        <pc:inkChg chg="add">
          <ac:chgData name="Lavoie Stéphanie" userId="03bcf5a2-8418-45e3-87eb-159b607e2fdb" providerId="ADAL" clId="{6E0FE787-8E14-407C-BA07-484F6AFA25E6}" dt="2020-11-13T14:50:38.467" v="206" actId="9405"/>
          <ac:inkMkLst>
            <pc:docMk/>
            <pc:sldMk cId="1414009345" sldId="509"/>
            <ac:inkMk id="10259" creationId="{251C4021-3598-4628-9CF8-173A3515EC77}"/>
          </ac:inkMkLst>
        </pc:inkChg>
        <pc:inkChg chg="add mod">
          <ac:chgData name="Lavoie Stéphanie" userId="03bcf5a2-8418-45e3-87eb-159b607e2fdb" providerId="ADAL" clId="{6E0FE787-8E14-407C-BA07-484F6AFA25E6}" dt="2020-11-13T14:51:38.457" v="239"/>
          <ac:inkMkLst>
            <pc:docMk/>
            <pc:sldMk cId="1414009345" sldId="509"/>
            <ac:inkMk id="10260" creationId="{720837CB-C4DA-427F-BEC4-8D9187CC6E0E}"/>
          </ac:inkMkLst>
        </pc:inkChg>
        <pc:inkChg chg="add mod">
          <ac:chgData name="Lavoie Stéphanie" userId="03bcf5a2-8418-45e3-87eb-159b607e2fdb" providerId="ADAL" clId="{6E0FE787-8E14-407C-BA07-484F6AFA25E6}" dt="2020-11-13T14:51:38.457" v="239"/>
          <ac:inkMkLst>
            <pc:docMk/>
            <pc:sldMk cId="1414009345" sldId="509"/>
            <ac:inkMk id="10261" creationId="{3A088FAD-9861-4DFB-93C0-790F998C773C}"/>
          </ac:inkMkLst>
        </pc:inkChg>
        <pc:inkChg chg="add mod">
          <ac:chgData name="Lavoie Stéphanie" userId="03bcf5a2-8418-45e3-87eb-159b607e2fdb" providerId="ADAL" clId="{6E0FE787-8E14-407C-BA07-484F6AFA25E6}" dt="2020-11-13T14:51:38.457" v="239"/>
          <ac:inkMkLst>
            <pc:docMk/>
            <pc:sldMk cId="1414009345" sldId="509"/>
            <ac:inkMk id="10262" creationId="{AFA2D420-54A7-408F-B8D4-965F694D0A4E}"/>
          </ac:inkMkLst>
        </pc:inkChg>
        <pc:inkChg chg="add mod">
          <ac:chgData name="Lavoie Stéphanie" userId="03bcf5a2-8418-45e3-87eb-159b607e2fdb" providerId="ADAL" clId="{6E0FE787-8E14-407C-BA07-484F6AFA25E6}" dt="2020-11-13T14:51:38.457" v="239"/>
          <ac:inkMkLst>
            <pc:docMk/>
            <pc:sldMk cId="1414009345" sldId="509"/>
            <ac:inkMk id="10264" creationId="{122E1BAD-E025-4EAF-AA08-CA64A2B17556}"/>
          </ac:inkMkLst>
        </pc:inkChg>
        <pc:inkChg chg="add mod">
          <ac:chgData name="Lavoie Stéphanie" userId="03bcf5a2-8418-45e3-87eb-159b607e2fdb" providerId="ADAL" clId="{6E0FE787-8E14-407C-BA07-484F6AFA25E6}" dt="2020-11-13T14:51:38.457" v="239"/>
          <ac:inkMkLst>
            <pc:docMk/>
            <pc:sldMk cId="1414009345" sldId="509"/>
            <ac:inkMk id="10265" creationId="{7AEA7CD5-EEE6-4E17-B55C-31505DF07A50}"/>
          </ac:inkMkLst>
        </pc:inkChg>
        <pc:inkChg chg="add mod">
          <ac:chgData name="Lavoie Stéphanie" userId="03bcf5a2-8418-45e3-87eb-159b607e2fdb" providerId="ADAL" clId="{6E0FE787-8E14-407C-BA07-484F6AFA25E6}" dt="2020-11-13T14:51:38.457" v="239"/>
          <ac:inkMkLst>
            <pc:docMk/>
            <pc:sldMk cId="1414009345" sldId="509"/>
            <ac:inkMk id="10267" creationId="{D6898223-DE9A-44D7-9F99-B55D97CA8ECE}"/>
          </ac:inkMkLst>
        </pc:inkChg>
        <pc:inkChg chg="add mod">
          <ac:chgData name="Lavoie Stéphanie" userId="03bcf5a2-8418-45e3-87eb-159b607e2fdb" providerId="ADAL" clId="{6E0FE787-8E14-407C-BA07-484F6AFA25E6}" dt="2020-11-13T14:51:38.457" v="239"/>
          <ac:inkMkLst>
            <pc:docMk/>
            <pc:sldMk cId="1414009345" sldId="509"/>
            <ac:inkMk id="10269" creationId="{A2A0881B-7CE6-4017-8AA6-7B2E1E39E6A7}"/>
          </ac:inkMkLst>
        </pc:inkChg>
        <pc:inkChg chg="add">
          <ac:chgData name="Lavoie Stéphanie" userId="03bcf5a2-8418-45e3-87eb-159b607e2fdb" providerId="ADAL" clId="{6E0FE787-8E14-407C-BA07-484F6AFA25E6}" dt="2020-11-13T14:51:07.601" v="218" actId="9405"/>
          <ac:inkMkLst>
            <pc:docMk/>
            <pc:sldMk cId="1414009345" sldId="509"/>
            <ac:inkMk id="10271" creationId="{D3D697E5-1FF2-4646-92F5-229EF756721D}"/>
          </ac:inkMkLst>
        </pc:inkChg>
        <pc:inkChg chg="add mod">
          <ac:chgData name="Lavoie Stéphanie" userId="03bcf5a2-8418-45e3-87eb-159b607e2fdb" providerId="ADAL" clId="{6E0FE787-8E14-407C-BA07-484F6AFA25E6}" dt="2020-11-13T14:51:23.639" v="227"/>
          <ac:inkMkLst>
            <pc:docMk/>
            <pc:sldMk cId="1414009345" sldId="509"/>
            <ac:inkMk id="10272" creationId="{36C4A204-8702-42E8-AD2B-DA1054B3B519}"/>
          </ac:inkMkLst>
        </pc:inkChg>
        <pc:inkChg chg="add mod">
          <ac:chgData name="Lavoie Stéphanie" userId="03bcf5a2-8418-45e3-87eb-159b607e2fdb" providerId="ADAL" clId="{6E0FE787-8E14-407C-BA07-484F6AFA25E6}" dt="2020-11-13T14:51:23.639" v="227"/>
          <ac:inkMkLst>
            <pc:docMk/>
            <pc:sldMk cId="1414009345" sldId="509"/>
            <ac:inkMk id="10273" creationId="{06AAC38A-F2B5-43E1-83F0-BA0A25A2BCCE}"/>
          </ac:inkMkLst>
        </pc:inkChg>
        <pc:inkChg chg="add mod">
          <ac:chgData name="Lavoie Stéphanie" userId="03bcf5a2-8418-45e3-87eb-159b607e2fdb" providerId="ADAL" clId="{6E0FE787-8E14-407C-BA07-484F6AFA25E6}" dt="2020-11-13T14:51:23.639" v="227"/>
          <ac:inkMkLst>
            <pc:docMk/>
            <pc:sldMk cId="1414009345" sldId="509"/>
            <ac:inkMk id="10274" creationId="{970A3098-70F0-4EFD-B2E9-7755023EF37B}"/>
          </ac:inkMkLst>
        </pc:inkChg>
        <pc:inkChg chg="add mod">
          <ac:chgData name="Lavoie Stéphanie" userId="03bcf5a2-8418-45e3-87eb-159b607e2fdb" providerId="ADAL" clId="{6E0FE787-8E14-407C-BA07-484F6AFA25E6}" dt="2020-11-13T14:51:23.639" v="227"/>
          <ac:inkMkLst>
            <pc:docMk/>
            <pc:sldMk cId="1414009345" sldId="509"/>
            <ac:inkMk id="10275" creationId="{3DC07894-D8B4-481C-B966-892AFD8FA6AE}"/>
          </ac:inkMkLst>
        </pc:inkChg>
        <pc:inkChg chg="add mod">
          <ac:chgData name="Lavoie Stéphanie" userId="03bcf5a2-8418-45e3-87eb-159b607e2fdb" providerId="ADAL" clId="{6E0FE787-8E14-407C-BA07-484F6AFA25E6}" dt="2020-11-13T14:51:23.639" v="227"/>
          <ac:inkMkLst>
            <pc:docMk/>
            <pc:sldMk cId="1414009345" sldId="509"/>
            <ac:inkMk id="10276" creationId="{22529CB1-4CFE-4F15-9C5A-A05379FB2EB1}"/>
          </ac:inkMkLst>
        </pc:inkChg>
        <pc:inkChg chg="add mod">
          <ac:chgData name="Lavoie Stéphanie" userId="03bcf5a2-8418-45e3-87eb-159b607e2fdb" providerId="ADAL" clId="{6E0FE787-8E14-407C-BA07-484F6AFA25E6}" dt="2020-11-13T14:51:23.639" v="227"/>
          <ac:inkMkLst>
            <pc:docMk/>
            <pc:sldMk cId="1414009345" sldId="509"/>
            <ac:inkMk id="10278" creationId="{BA921552-1412-42AE-A9DE-BC149A33CFC1}"/>
          </ac:inkMkLst>
        </pc:inkChg>
        <pc:inkChg chg="add mod">
          <ac:chgData name="Lavoie Stéphanie" userId="03bcf5a2-8418-45e3-87eb-159b607e2fdb" providerId="ADAL" clId="{6E0FE787-8E14-407C-BA07-484F6AFA25E6}" dt="2020-11-13T14:51:23.639" v="227"/>
          <ac:inkMkLst>
            <pc:docMk/>
            <pc:sldMk cId="1414009345" sldId="509"/>
            <ac:inkMk id="10279" creationId="{61BEEC9C-C1E0-419C-9E50-EB281ABBF1F8}"/>
          </ac:inkMkLst>
        </pc:inkChg>
        <pc:inkChg chg="add mod">
          <ac:chgData name="Lavoie Stéphanie" userId="03bcf5a2-8418-45e3-87eb-159b607e2fdb" providerId="ADAL" clId="{6E0FE787-8E14-407C-BA07-484F6AFA25E6}" dt="2020-11-13T14:51:33.208" v="232"/>
          <ac:inkMkLst>
            <pc:docMk/>
            <pc:sldMk cId="1414009345" sldId="509"/>
            <ac:inkMk id="10281" creationId="{32E439DB-B5A8-44C1-88D8-B85E7E137302}"/>
          </ac:inkMkLst>
        </pc:inkChg>
        <pc:inkChg chg="add mod">
          <ac:chgData name="Lavoie Stéphanie" userId="03bcf5a2-8418-45e3-87eb-159b607e2fdb" providerId="ADAL" clId="{6E0FE787-8E14-407C-BA07-484F6AFA25E6}" dt="2020-11-13T14:51:33.208" v="232"/>
          <ac:inkMkLst>
            <pc:docMk/>
            <pc:sldMk cId="1414009345" sldId="509"/>
            <ac:inkMk id="10282" creationId="{EF37083E-DBDB-42CA-A6B8-047783D8F155}"/>
          </ac:inkMkLst>
        </pc:inkChg>
        <pc:inkChg chg="add mod">
          <ac:chgData name="Lavoie Stéphanie" userId="03bcf5a2-8418-45e3-87eb-159b607e2fdb" providerId="ADAL" clId="{6E0FE787-8E14-407C-BA07-484F6AFA25E6}" dt="2020-11-13T14:51:33.208" v="232"/>
          <ac:inkMkLst>
            <pc:docMk/>
            <pc:sldMk cId="1414009345" sldId="509"/>
            <ac:inkMk id="10283" creationId="{65033F8D-83BA-40AA-BFE1-498B3793F9D0}"/>
          </ac:inkMkLst>
        </pc:inkChg>
        <pc:inkChg chg="add mod">
          <ac:chgData name="Lavoie Stéphanie" userId="03bcf5a2-8418-45e3-87eb-159b607e2fdb" providerId="ADAL" clId="{6E0FE787-8E14-407C-BA07-484F6AFA25E6}" dt="2020-11-13T14:51:33.208" v="232"/>
          <ac:inkMkLst>
            <pc:docMk/>
            <pc:sldMk cId="1414009345" sldId="509"/>
            <ac:inkMk id="10284" creationId="{7FD3D58E-B471-4087-8E75-7C69F4411778}"/>
          </ac:inkMkLst>
        </pc:inkChg>
        <pc:inkChg chg="add mod">
          <ac:chgData name="Lavoie Stéphanie" userId="03bcf5a2-8418-45e3-87eb-159b607e2fdb" providerId="ADAL" clId="{6E0FE787-8E14-407C-BA07-484F6AFA25E6}" dt="2020-11-13T14:51:38.457" v="239"/>
          <ac:inkMkLst>
            <pc:docMk/>
            <pc:sldMk cId="1414009345" sldId="509"/>
            <ac:inkMk id="10286" creationId="{B02032AE-4161-463A-9503-78A50B9957A5}"/>
          </ac:inkMkLst>
        </pc:inkChg>
        <pc:inkChg chg="add mod">
          <ac:chgData name="Lavoie Stéphanie" userId="03bcf5a2-8418-45e3-87eb-159b607e2fdb" providerId="ADAL" clId="{6E0FE787-8E14-407C-BA07-484F6AFA25E6}" dt="2020-11-13T14:51:38.457" v="239"/>
          <ac:inkMkLst>
            <pc:docMk/>
            <pc:sldMk cId="1414009345" sldId="509"/>
            <ac:inkMk id="10288" creationId="{A1190963-CF4C-4D87-BEB7-89A8EDED900B}"/>
          </ac:inkMkLst>
        </pc:inkChg>
        <pc:inkChg chg="add mod">
          <ac:chgData name="Lavoie Stéphanie" userId="03bcf5a2-8418-45e3-87eb-159b607e2fdb" providerId="ADAL" clId="{6E0FE787-8E14-407C-BA07-484F6AFA25E6}" dt="2020-11-13T14:51:38.457" v="239"/>
          <ac:inkMkLst>
            <pc:docMk/>
            <pc:sldMk cId="1414009345" sldId="509"/>
            <ac:inkMk id="10289" creationId="{4C4D8FAA-D6B0-4E46-B92D-377338699E7A}"/>
          </ac:inkMkLst>
        </pc:inkChg>
        <pc:inkChg chg="add mod">
          <ac:chgData name="Lavoie Stéphanie" userId="03bcf5a2-8418-45e3-87eb-159b607e2fdb" providerId="ADAL" clId="{6E0FE787-8E14-407C-BA07-484F6AFA25E6}" dt="2020-11-13T14:51:38.457" v="239"/>
          <ac:inkMkLst>
            <pc:docMk/>
            <pc:sldMk cId="1414009345" sldId="509"/>
            <ac:inkMk id="10290" creationId="{38FE172E-C486-4E58-AC37-4A70D61C6454}"/>
          </ac:inkMkLst>
        </pc:inkChg>
        <pc:inkChg chg="add mod">
          <ac:chgData name="Lavoie Stéphanie" userId="03bcf5a2-8418-45e3-87eb-159b607e2fdb" providerId="ADAL" clId="{6E0FE787-8E14-407C-BA07-484F6AFA25E6}" dt="2020-11-13T14:51:38.457" v="239"/>
          <ac:inkMkLst>
            <pc:docMk/>
            <pc:sldMk cId="1414009345" sldId="509"/>
            <ac:inkMk id="10291" creationId="{CBA2B4CF-F975-4AD7-B7DC-CB36D83ACCEE}"/>
          </ac:inkMkLst>
        </pc:inkChg>
      </pc:sldChg>
      <pc:sldChg chg="addSp delSp modSp">
        <pc:chgData name="Lavoie Stéphanie" userId="03bcf5a2-8418-45e3-87eb-159b607e2fdb" providerId="ADAL" clId="{6E0FE787-8E14-407C-BA07-484F6AFA25E6}" dt="2020-11-13T14:52:29.545" v="258"/>
        <pc:sldMkLst>
          <pc:docMk/>
          <pc:sldMk cId="302947854" sldId="510"/>
        </pc:sldMkLst>
        <pc:grpChg chg="del mod">
          <ac:chgData name="Lavoie Stéphanie" userId="03bcf5a2-8418-45e3-87eb-159b607e2fdb" providerId="ADAL" clId="{6E0FE787-8E14-407C-BA07-484F6AFA25E6}" dt="2020-11-13T14:52:14.311" v="246"/>
          <ac:grpSpMkLst>
            <pc:docMk/>
            <pc:sldMk cId="302947854" sldId="510"/>
            <ac:grpSpMk id="8" creationId="{EFF65E02-5A58-45D9-96A9-43E3DE3B64EC}"/>
          </ac:grpSpMkLst>
        </pc:grpChg>
        <pc:grpChg chg="mod">
          <ac:chgData name="Lavoie Stéphanie" userId="03bcf5a2-8418-45e3-87eb-159b607e2fdb" providerId="ADAL" clId="{6E0FE787-8E14-407C-BA07-484F6AFA25E6}" dt="2020-11-13T14:52:14.311" v="246"/>
          <ac:grpSpMkLst>
            <pc:docMk/>
            <pc:sldMk cId="302947854" sldId="510"/>
            <ac:grpSpMk id="15" creationId="{04DC62B3-BCBD-4D97-9284-33AC2BFDBA9D}"/>
          </ac:grpSpMkLst>
        </pc:grpChg>
        <pc:grpChg chg="del mod">
          <ac:chgData name="Lavoie Stéphanie" userId="03bcf5a2-8418-45e3-87eb-159b607e2fdb" providerId="ADAL" clId="{6E0FE787-8E14-407C-BA07-484F6AFA25E6}" dt="2020-11-13T14:52:29.545" v="258"/>
          <ac:grpSpMkLst>
            <pc:docMk/>
            <pc:sldMk cId="302947854" sldId="510"/>
            <ac:grpSpMk id="22" creationId="{8959ACC9-1713-40CD-A146-7DC29866E435}"/>
          </ac:grpSpMkLst>
        </pc:grpChg>
        <pc:grpChg chg="mod">
          <ac:chgData name="Lavoie Stéphanie" userId="03bcf5a2-8418-45e3-87eb-159b607e2fdb" providerId="ADAL" clId="{6E0FE787-8E14-407C-BA07-484F6AFA25E6}" dt="2020-11-13T14:52:29.545" v="258"/>
          <ac:grpSpMkLst>
            <pc:docMk/>
            <pc:sldMk cId="302947854" sldId="510"/>
            <ac:grpSpMk id="31" creationId="{966A7AA8-EB0B-40AB-A0C6-54073E55FA7A}"/>
          </ac:grpSpMkLst>
        </pc:grpChg>
        <pc:inkChg chg="add">
          <ac:chgData name="Lavoie Stéphanie" userId="03bcf5a2-8418-45e3-87eb-159b607e2fdb" providerId="ADAL" clId="{6E0FE787-8E14-407C-BA07-484F6AFA25E6}" dt="2020-11-13T14:51:58.846" v="240" actId="9405"/>
          <ac:inkMkLst>
            <pc:docMk/>
            <pc:sldMk cId="302947854" sldId="510"/>
            <ac:inkMk id="2" creationId="{85D9CB5F-5226-4548-B185-BC6072490534}"/>
          </ac:inkMkLst>
        </pc:inkChg>
        <pc:inkChg chg="add mod">
          <ac:chgData name="Lavoie Stéphanie" userId="03bcf5a2-8418-45e3-87eb-159b607e2fdb" providerId="ADAL" clId="{6E0FE787-8E14-407C-BA07-484F6AFA25E6}" dt="2020-11-13T14:52:14.311" v="246"/>
          <ac:inkMkLst>
            <pc:docMk/>
            <pc:sldMk cId="302947854" sldId="510"/>
            <ac:inkMk id="3" creationId="{9DF7A1DD-A04B-4A78-A1D0-3DECC33E14B5}"/>
          </ac:inkMkLst>
        </pc:inkChg>
        <pc:inkChg chg="add mod">
          <ac:chgData name="Lavoie Stéphanie" userId="03bcf5a2-8418-45e3-87eb-159b607e2fdb" providerId="ADAL" clId="{6E0FE787-8E14-407C-BA07-484F6AFA25E6}" dt="2020-11-13T14:52:14.311" v="246"/>
          <ac:inkMkLst>
            <pc:docMk/>
            <pc:sldMk cId="302947854" sldId="510"/>
            <ac:inkMk id="6" creationId="{7A3C837E-BE17-48D0-A65D-49435E31B6E7}"/>
          </ac:inkMkLst>
        </pc:inkChg>
        <pc:inkChg chg="add">
          <ac:chgData name="Lavoie Stéphanie" userId="03bcf5a2-8418-45e3-87eb-159b607e2fdb" providerId="ADAL" clId="{6E0FE787-8E14-407C-BA07-484F6AFA25E6}" dt="2020-11-13T14:52:07.779" v="244" actId="9405"/>
          <ac:inkMkLst>
            <pc:docMk/>
            <pc:sldMk cId="302947854" sldId="510"/>
            <ac:inkMk id="11" creationId="{EE07A8A4-715A-4DEF-A0F4-B9B7F388F0EE}"/>
          </ac:inkMkLst>
        </pc:inkChg>
        <pc:inkChg chg="add mod">
          <ac:chgData name="Lavoie Stéphanie" userId="03bcf5a2-8418-45e3-87eb-159b607e2fdb" providerId="ADAL" clId="{6E0FE787-8E14-407C-BA07-484F6AFA25E6}" dt="2020-11-13T14:52:14.311" v="246"/>
          <ac:inkMkLst>
            <pc:docMk/>
            <pc:sldMk cId="302947854" sldId="510"/>
            <ac:inkMk id="13" creationId="{3119C047-66D9-4238-AD49-5A6C93E77F8A}"/>
          </ac:inkMkLst>
        </pc:inkChg>
        <pc:inkChg chg="add">
          <ac:chgData name="Lavoie Stéphanie" userId="03bcf5a2-8418-45e3-87eb-159b607e2fdb" providerId="ADAL" clId="{6E0FE787-8E14-407C-BA07-484F6AFA25E6}" dt="2020-11-13T14:52:16.236" v="247" actId="9405"/>
          <ac:inkMkLst>
            <pc:docMk/>
            <pc:sldMk cId="302947854" sldId="510"/>
            <ac:inkMk id="17" creationId="{3B753F66-CE44-470E-B10D-61A632DE5D93}"/>
          </ac:inkMkLst>
        </pc:inkChg>
        <pc:inkChg chg="add mod">
          <ac:chgData name="Lavoie Stéphanie" userId="03bcf5a2-8418-45e3-87eb-159b607e2fdb" providerId="ADAL" clId="{6E0FE787-8E14-407C-BA07-484F6AFA25E6}" dt="2020-11-13T14:52:29.545" v="258"/>
          <ac:inkMkLst>
            <pc:docMk/>
            <pc:sldMk cId="302947854" sldId="510"/>
            <ac:inkMk id="19" creationId="{E087377B-39DA-4ABC-8792-CA9BA4A1C1BB}"/>
          </ac:inkMkLst>
        </pc:inkChg>
        <pc:inkChg chg="add mod">
          <ac:chgData name="Lavoie Stéphanie" userId="03bcf5a2-8418-45e3-87eb-159b607e2fdb" providerId="ADAL" clId="{6E0FE787-8E14-407C-BA07-484F6AFA25E6}" dt="2020-11-13T14:52:29.545" v="258"/>
          <ac:inkMkLst>
            <pc:docMk/>
            <pc:sldMk cId="302947854" sldId="510"/>
            <ac:inkMk id="21" creationId="{598F80C3-CA4A-4957-AE16-D1B652F056BC}"/>
          </ac:inkMkLst>
        </pc:inkChg>
        <pc:inkChg chg="add mod">
          <ac:chgData name="Lavoie Stéphanie" userId="03bcf5a2-8418-45e3-87eb-159b607e2fdb" providerId="ADAL" clId="{6E0FE787-8E14-407C-BA07-484F6AFA25E6}" dt="2020-11-13T14:52:29.545" v="258"/>
          <ac:inkMkLst>
            <pc:docMk/>
            <pc:sldMk cId="302947854" sldId="510"/>
            <ac:inkMk id="24" creationId="{8FEB3259-C39C-47D6-B752-E4070E3160F8}"/>
          </ac:inkMkLst>
        </pc:inkChg>
        <pc:inkChg chg="add mod">
          <ac:chgData name="Lavoie Stéphanie" userId="03bcf5a2-8418-45e3-87eb-159b607e2fdb" providerId="ADAL" clId="{6E0FE787-8E14-407C-BA07-484F6AFA25E6}" dt="2020-11-13T14:52:29.545" v="258"/>
          <ac:inkMkLst>
            <pc:docMk/>
            <pc:sldMk cId="302947854" sldId="510"/>
            <ac:inkMk id="25" creationId="{A29C6A8F-A44B-4E80-9524-FC4B41DEFAAA}"/>
          </ac:inkMkLst>
        </pc:inkChg>
        <pc:inkChg chg="add mod">
          <ac:chgData name="Lavoie Stéphanie" userId="03bcf5a2-8418-45e3-87eb-159b607e2fdb" providerId="ADAL" clId="{6E0FE787-8E14-407C-BA07-484F6AFA25E6}" dt="2020-11-13T14:52:29.545" v="258"/>
          <ac:inkMkLst>
            <pc:docMk/>
            <pc:sldMk cId="302947854" sldId="510"/>
            <ac:inkMk id="26" creationId="{10BC00E3-7FE6-4CF8-9904-70BB4CB515B6}"/>
          </ac:inkMkLst>
        </pc:inkChg>
        <pc:inkChg chg="add mod">
          <ac:chgData name="Lavoie Stéphanie" userId="03bcf5a2-8418-45e3-87eb-159b607e2fdb" providerId="ADAL" clId="{6E0FE787-8E14-407C-BA07-484F6AFA25E6}" dt="2020-11-13T14:52:29.545" v="258"/>
          <ac:inkMkLst>
            <pc:docMk/>
            <pc:sldMk cId="302947854" sldId="510"/>
            <ac:inkMk id="27" creationId="{05F6D3F6-9993-4FB2-B876-85A33CF0E25A}"/>
          </ac:inkMkLst>
        </pc:inkChg>
        <pc:inkChg chg="add mod">
          <ac:chgData name="Lavoie Stéphanie" userId="03bcf5a2-8418-45e3-87eb-159b607e2fdb" providerId="ADAL" clId="{6E0FE787-8E14-407C-BA07-484F6AFA25E6}" dt="2020-11-13T14:52:29.545" v="258"/>
          <ac:inkMkLst>
            <pc:docMk/>
            <pc:sldMk cId="302947854" sldId="510"/>
            <ac:inkMk id="28" creationId="{FD052D4E-E1BF-4E60-B4FB-65D7C2C4C1BA}"/>
          </ac:inkMkLst>
        </pc:inkChg>
        <pc:inkChg chg="add mod">
          <ac:chgData name="Lavoie Stéphanie" userId="03bcf5a2-8418-45e3-87eb-159b607e2fdb" providerId="ADAL" clId="{6E0FE787-8E14-407C-BA07-484F6AFA25E6}" dt="2020-11-13T14:52:29.545" v="258"/>
          <ac:inkMkLst>
            <pc:docMk/>
            <pc:sldMk cId="302947854" sldId="510"/>
            <ac:inkMk id="29" creationId="{C6AEE969-07EF-4D3B-BB43-E06A8E28F44E}"/>
          </ac:inkMkLst>
        </pc:inkChg>
        <pc:inkChg chg="add mod">
          <ac:chgData name="Lavoie Stéphanie" userId="03bcf5a2-8418-45e3-87eb-159b607e2fdb" providerId="ADAL" clId="{6E0FE787-8E14-407C-BA07-484F6AFA25E6}" dt="2020-11-13T14:52:29.545" v="258"/>
          <ac:inkMkLst>
            <pc:docMk/>
            <pc:sldMk cId="302947854" sldId="510"/>
            <ac:inkMk id="30" creationId="{0B88D1C1-8BD6-4F24-B6C8-1FB757B6E2B8}"/>
          </ac:inkMkLst>
        </pc:inkChg>
      </pc:sldChg>
      <pc:sldChg chg="addSp delSp modSp">
        <pc:chgData name="Lavoie Stéphanie" userId="03bcf5a2-8418-45e3-87eb-159b607e2fdb" providerId="ADAL" clId="{6E0FE787-8E14-407C-BA07-484F6AFA25E6}" dt="2020-11-13T14:47:19.035" v="128"/>
        <pc:sldMkLst>
          <pc:docMk/>
          <pc:sldMk cId="3110838745" sldId="511"/>
        </pc:sldMkLst>
        <pc:grpChg chg="del mod">
          <ac:chgData name="Lavoie Stéphanie" userId="03bcf5a2-8418-45e3-87eb-159b607e2fdb" providerId="ADAL" clId="{6E0FE787-8E14-407C-BA07-484F6AFA25E6}" dt="2020-11-13T14:47:19.035" v="128"/>
          <ac:grpSpMkLst>
            <pc:docMk/>
            <pc:sldMk cId="3110838745" sldId="511"/>
            <ac:grpSpMk id="12" creationId="{D1FC8BC7-8FEE-436E-87CA-A67D1AB9818A}"/>
          </ac:grpSpMkLst>
        </pc:grpChg>
        <pc:grpChg chg="mod">
          <ac:chgData name="Lavoie Stéphanie" userId="03bcf5a2-8418-45e3-87eb-159b607e2fdb" providerId="ADAL" clId="{6E0FE787-8E14-407C-BA07-484F6AFA25E6}" dt="2020-11-13T14:47:19.035" v="128"/>
          <ac:grpSpMkLst>
            <pc:docMk/>
            <pc:sldMk cId="3110838745" sldId="511"/>
            <ac:grpSpMk id="15" creationId="{EFA93862-F96A-4E92-BD0F-2713DB8052E4}"/>
          </ac:grpSpMkLst>
        </pc:grpChg>
        <pc:inkChg chg="add">
          <ac:chgData name="Lavoie Stéphanie" userId="03bcf5a2-8418-45e3-87eb-159b607e2fdb" providerId="ADAL" clId="{6E0FE787-8E14-407C-BA07-484F6AFA25E6}" dt="2020-11-13T14:47:01.589" v="123" actId="9405"/>
          <ac:inkMkLst>
            <pc:docMk/>
            <pc:sldMk cId="3110838745" sldId="511"/>
            <ac:inkMk id="4" creationId="{6B2D3E3C-65CF-4C71-9F74-6C44D4680F7A}"/>
          </ac:inkMkLst>
        </pc:inkChg>
        <pc:inkChg chg="add mod">
          <ac:chgData name="Lavoie Stéphanie" userId="03bcf5a2-8418-45e3-87eb-159b607e2fdb" providerId="ADAL" clId="{6E0FE787-8E14-407C-BA07-484F6AFA25E6}" dt="2020-11-13T14:47:19.035" v="128"/>
          <ac:inkMkLst>
            <pc:docMk/>
            <pc:sldMk cId="3110838745" sldId="511"/>
            <ac:inkMk id="6" creationId="{03C39407-926C-471C-91E5-9AB88F61AEC0}"/>
          </ac:inkMkLst>
        </pc:inkChg>
        <pc:inkChg chg="add mod">
          <ac:chgData name="Lavoie Stéphanie" userId="03bcf5a2-8418-45e3-87eb-159b607e2fdb" providerId="ADAL" clId="{6E0FE787-8E14-407C-BA07-484F6AFA25E6}" dt="2020-11-13T14:47:19.035" v="128"/>
          <ac:inkMkLst>
            <pc:docMk/>
            <pc:sldMk cId="3110838745" sldId="511"/>
            <ac:inkMk id="10" creationId="{8405CD9B-98F6-43B5-A2A5-7698CF3AE6A8}"/>
          </ac:inkMkLst>
        </pc:inkChg>
        <pc:inkChg chg="add mod">
          <ac:chgData name="Lavoie Stéphanie" userId="03bcf5a2-8418-45e3-87eb-159b607e2fdb" providerId="ADAL" clId="{6E0FE787-8E14-407C-BA07-484F6AFA25E6}" dt="2020-11-13T14:47:19.035" v="128"/>
          <ac:inkMkLst>
            <pc:docMk/>
            <pc:sldMk cId="3110838745" sldId="511"/>
            <ac:inkMk id="14" creationId="{193B5A5E-09DD-4674-B1FA-BB19D021F218}"/>
          </ac:inkMkLst>
        </pc:inkChg>
      </pc:sldChg>
    </pc:docChg>
  </pc:docChgLst>
  <pc:docChgLst>
    <pc:chgData name="Stéphanie Lavoie" userId="6b58eba3-ac74-43fe-9ced-0363861e48c1" providerId="ADAL" clId="{D0A5468E-5309-48F2-BBDF-2477E014AC56}"/>
    <pc:docChg chg="undo custSel addSld delSld modSld sldOrd">
      <pc:chgData name="Stéphanie Lavoie" userId="6b58eba3-ac74-43fe-9ced-0363861e48c1" providerId="ADAL" clId="{D0A5468E-5309-48F2-BBDF-2477E014AC56}" dt="2019-11-12T02:38:58.313" v="1988" actId="1076"/>
      <pc:docMkLst>
        <pc:docMk/>
      </pc:docMkLst>
      <pc:sldChg chg="addSp modSp">
        <pc:chgData name="Stéphanie Lavoie" userId="6b58eba3-ac74-43fe-9ced-0363861e48c1" providerId="ADAL" clId="{D0A5468E-5309-48F2-BBDF-2477E014AC56}" dt="2019-11-12T01:45:21.303" v="440" actId="20577"/>
        <pc:sldMkLst>
          <pc:docMk/>
          <pc:sldMk cId="4005509871" sldId="257"/>
        </pc:sldMkLst>
        <pc:spChg chg="mod">
          <ac:chgData name="Stéphanie Lavoie" userId="6b58eba3-ac74-43fe-9ced-0363861e48c1" providerId="ADAL" clId="{D0A5468E-5309-48F2-BBDF-2477E014AC56}" dt="2019-11-12T01:45:21.303" v="440" actId="20577"/>
          <ac:spMkLst>
            <pc:docMk/>
            <pc:sldMk cId="4005509871" sldId="257"/>
            <ac:spMk id="3" creationId="{AE1B0BA4-958A-40B3-AA8C-DCF702B801E4}"/>
          </ac:spMkLst>
        </pc:spChg>
        <pc:spChg chg="add mod">
          <ac:chgData name="Stéphanie Lavoie" userId="6b58eba3-ac74-43fe-9ced-0363861e48c1" providerId="ADAL" clId="{D0A5468E-5309-48F2-BBDF-2477E014AC56}" dt="2019-11-12T01:41:50.129" v="131" actId="20577"/>
          <ac:spMkLst>
            <pc:docMk/>
            <pc:sldMk cId="4005509871" sldId="257"/>
            <ac:spMk id="5" creationId="{E215FC54-AD77-403A-9AC0-34FABF491385}"/>
          </ac:spMkLst>
        </pc:spChg>
        <pc:spChg chg="add mod">
          <ac:chgData name="Stéphanie Lavoie" userId="6b58eba3-ac74-43fe-9ced-0363861e48c1" providerId="ADAL" clId="{D0A5468E-5309-48F2-BBDF-2477E014AC56}" dt="2019-11-12T01:44:25.583" v="413" actId="20577"/>
          <ac:spMkLst>
            <pc:docMk/>
            <pc:sldMk cId="4005509871" sldId="257"/>
            <ac:spMk id="6" creationId="{32F9E275-197C-43A3-823C-1839E69BC2C1}"/>
          </ac:spMkLst>
        </pc:spChg>
        <pc:spChg chg="add mod">
          <ac:chgData name="Stéphanie Lavoie" userId="6b58eba3-ac74-43fe-9ced-0363861e48c1" providerId="ADAL" clId="{D0A5468E-5309-48F2-BBDF-2477E014AC56}" dt="2019-11-12T01:45:01.964" v="420" actId="20577"/>
          <ac:spMkLst>
            <pc:docMk/>
            <pc:sldMk cId="4005509871" sldId="257"/>
            <ac:spMk id="7" creationId="{0A20B48A-A513-4025-BFAA-AAEE96B1D1B9}"/>
          </ac:spMkLst>
        </pc:spChg>
        <pc:picChg chg="add mod">
          <ac:chgData name="Stéphanie Lavoie" userId="6b58eba3-ac74-43fe-9ced-0363861e48c1" providerId="ADAL" clId="{D0A5468E-5309-48F2-BBDF-2477E014AC56}" dt="2019-11-12T01:40:08.896" v="124" actId="1076"/>
          <ac:picMkLst>
            <pc:docMk/>
            <pc:sldMk cId="4005509871" sldId="257"/>
            <ac:picMk id="4" creationId="{7A48CA2C-69D9-49C2-B799-D4CA3E0F9789}"/>
          </ac:picMkLst>
        </pc:picChg>
      </pc:sldChg>
      <pc:sldChg chg="addSp delSp modSp del">
        <pc:chgData name="Stéphanie Lavoie" userId="6b58eba3-ac74-43fe-9ced-0363861e48c1" providerId="ADAL" clId="{D0A5468E-5309-48F2-BBDF-2477E014AC56}" dt="2019-11-12T02:32:37.634" v="1917" actId="2696"/>
        <pc:sldMkLst>
          <pc:docMk/>
          <pc:sldMk cId="692537493" sldId="258"/>
        </pc:sldMkLst>
        <pc:picChg chg="del">
          <ac:chgData name="Stéphanie Lavoie" userId="6b58eba3-ac74-43fe-9ced-0363861e48c1" providerId="ADAL" clId="{D0A5468E-5309-48F2-BBDF-2477E014AC56}" dt="2019-11-12T02:02:21.711" v="905"/>
          <ac:picMkLst>
            <pc:docMk/>
            <pc:sldMk cId="692537493" sldId="258"/>
            <ac:picMk id="4" creationId="{D92DFE2E-8699-462A-A775-64773B4175CD}"/>
          </ac:picMkLst>
        </pc:picChg>
        <pc:picChg chg="add del mod">
          <ac:chgData name="Stéphanie Lavoie" userId="6b58eba3-ac74-43fe-9ced-0363861e48c1" providerId="ADAL" clId="{D0A5468E-5309-48F2-BBDF-2477E014AC56}" dt="2019-11-12T02:18:11.220" v="1519"/>
          <ac:picMkLst>
            <pc:docMk/>
            <pc:sldMk cId="692537493" sldId="258"/>
            <ac:picMk id="7" creationId="{5814E99F-0ABD-4355-86DE-C619CC47D39A}"/>
          </ac:picMkLst>
        </pc:picChg>
        <pc:picChg chg="add del mod">
          <ac:chgData name="Stéphanie Lavoie" userId="6b58eba3-ac74-43fe-9ced-0363861e48c1" providerId="ADAL" clId="{D0A5468E-5309-48F2-BBDF-2477E014AC56}" dt="2019-11-12T01:48:42.156" v="538"/>
          <ac:picMkLst>
            <pc:docMk/>
            <pc:sldMk cId="692537493" sldId="258"/>
            <ac:picMk id="2050" creationId="{415DE6D4-4FA3-4782-8C51-00DE16907F5B}"/>
          </ac:picMkLst>
        </pc:picChg>
        <pc:picChg chg="add mod">
          <ac:chgData name="Stéphanie Lavoie" userId="6b58eba3-ac74-43fe-9ced-0363861e48c1" providerId="ADAL" clId="{D0A5468E-5309-48F2-BBDF-2477E014AC56}" dt="2019-11-12T02:13:35.855" v="1425" actId="14100"/>
          <ac:picMkLst>
            <pc:docMk/>
            <pc:sldMk cId="692537493" sldId="258"/>
            <ac:picMk id="2052" creationId="{D6833019-21AC-45C2-907D-89859402EBEF}"/>
          </ac:picMkLst>
        </pc:picChg>
      </pc:sldChg>
      <pc:sldChg chg="addSp delSp modSp">
        <pc:chgData name="Stéphanie Lavoie" userId="6b58eba3-ac74-43fe-9ced-0363861e48c1" providerId="ADAL" clId="{D0A5468E-5309-48F2-BBDF-2477E014AC56}" dt="2019-11-12T01:39:38.588" v="79"/>
        <pc:sldMkLst>
          <pc:docMk/>
          <pc:sldMk cId="739518499" sldId="259"/>
        </pc:sldMkLst>
        <pc:spChg chg="mod">
          <ac:chgData name="Stéphanie Lavoie" userId="6b58eba3-ac74-43fe-9ced-0363861e48c1" providerId="ADAL" clId="{D0A5468E-5309-48F2-BBDF-2477E014AC56}" dt="2019-11-12T01:34:38.174" v="68" actId="14100"/>
          <ac:spMkLst>
            <pc:docMk/>
            <pc:sldMk cId="739518499" sldId="259"/>
            <ac:spMk id="2" creationId="{86C01E42-C98F-454E-A8BF-43421EEDBFD2}"/>
          </ac:spMkLst>
        </pc:spChg>
        <pc:spChg chg="mod">
          <ac:chgData name="Stéphanie Lavoie" userId="6b58eba3-ac74-43fe-9ced-0363861e48c1" providerId="ADAL" clId="{D0A5468E-5309-48F2-BBDF-2477E014AC56}" dt="2019-11-12T01:34:40.378" v="69" actId="1076"/>
          <ac:spMkLst>
            <pc:docMk/>
            <pc:sldMk cId="739518499" sldId="259"/>
            <ac:spMk id="3" creationId="{7506C838-672C-4839-A6B2-829830E90888}"/>
          </ac:spMkLst>
        </pc:spChg>
        <pc:spChg chg="mod">
          <ac:chgData name="Stéphanie Lavoie" userId="6b58eba3-ac74-43fe-9ced-0363861e48c1" providerId="ADAL" clId="{D0A5468E-5309-48F2-BBDF-2477E014AC56}" dt="2019-11-12T01:34:49.370" v="73" actId="1076"/>
          <ac:spMkLst>
            <pc:docMk/>
            <pc:sldMk cId="739518499" sldId="259"/>
            <ac:spMk id="4" creationId="{87C07370-D355-4276-96F8-C4705723CC6A}"/>
          </ac:spMkLst>
        </pc:spChg>
        <pc:spChg chg="mod">
          <ac:chgData name="Stéphanie Lavoie" userId="6b58eba3-ac74-43fe-9ced-0363861e48c1" providerId="ADAL" clId="{D0A5468E-5309-48F2-BBDF-2477E014AC56}" dt="2019-11-12T01:34:44.328" v="71" actId="1076"/>
          <ac:spMkLst>
            <pc:docMk/>
            <pc:sldMk cId="739518499" sldId="259"/>
            <ac:spMk id="5" creationId="{CFA0FD6F-F441-4492-8D9C-195EE229542E}"/>
          </ac:spMkLst>
        </pc:spChg>
        <pc:picChg chg="mod">
          <ac:chgData name="Stéphanie Lavoie" userId="6b58eba3-ac74-43fe-9ced-0363861e48c1" providerId="ADAL" clId="{D0A5468E-5309-48F2-BBDF-2477E014AC56}" dt="2019-11-12T01:34:42.002" v="70" actId="1076"/>
          <ac:picMkLst>
            <pc:docMk/>
            <pc:sldMk cId="739518499" sldId="259"/>
            <ac:picMk id="1026" creationId="{C803881A-9FD2-454C-B452-5962C4EB2AAE}"/>
          </ac:picMkLst>
        </pc:picChg>
        <pc:picChg chg="mod">
          <ac:chgData name="Stéphanie Lavoie" userId="6b58eba3-ac74-43fe-9ced-0363861e48c1" providerId="ADAL" clId="{D0A5468E-5309-48F2-BBDF-2477E014AC56}" dt="2019-11-12T01:34:46.307" v="72" actId="1076"/>
          <ac:picMkLst>
            <pc:docMk/>
            <pc:sldMk cId="739518499" sldId="259"/>
            <ac:picMk id="1028" creationId="{25F9D4BF-D193-4D0C-99B4-30CFB9287A3D}"/>
          </ac:picMkLst>
        </pc:picChg>
        <pc:picChg chg="add del mod">
          <ac:chgData name="Stéphanie Lavoie" userId="6b58eba3-ac74-43fe-9ced-0363861e48c1" providerId="ADAL" clId="{D0A5468E-5309-48F2-BBDF-2477E014AC56}" dt="2019-11-12T01:39:38.588" v="79"/>
          <ac:picMkLst>
            <pc:docMk/>
            <pc:sldMk cId="739518499" sldId="259"/>
            <ac:picMk id="1030" creationId="{D98744BA-4761-484E-A085-2B7249221743}"/>
          </ac:picMkLst>
        </pc:picChg>
      </pc:sldChg>
      <pc:sldChg chg="addSp delSp modSp add">
        <pc:chgData name="Stéphanie Lavoie" userId="6b58eba3-ac74-43fe-9ced-0363861e48c1" providerId="ADAL" clId="{D0A5468E-5309-48F2-BBDF-2477E014AC56}" dt="2019-11-12T01:58:46.050" v="809" actId="1076"/>
        <pc:sldMkLst>
          <pc:docMk/>
          <pc:sldMk cId="3831269920" sldId="372"/>
        </pc:sldMkLst>
        <pc:spChg chg="mod">
          <ac:chgData name="Stéphanie Lavoie" userId="6b58eba3-ac74-43fe-9ced-0363861e48c1" providerId="ADAL" clId="{D0A5468E-5309-48F2-BBDF-2477E014AC56}" dt="2019-11-12T01:50:25.351" v="676" actId="14100"/>
          <ac:spMkLst>
            <pc:docMk/>
            <pc:sldMk cId="3831269920" sldId="372"/>
            <ac:spMk id="2" creationId="{A723F0BD-056F-4A34-B73C-496112AAC9A2}"/>
          </ac:spMkLst>
        </pc:spChg>
        <pc:spChg chg="add mod">
          <ac:chgData name="Stéphanie Lavoie" userId="6b58eba3-ac74-43fe-9ced-0363861e48c1" providerId="ADAL" clId="{D0A5468E-5309-48F2-BBDF-2477E014AC56}" dt="2019-11-12T01:52:00.254" v="732" actId="1076"/>
          <ac:spMkLst>
            <pc:docMk/>
            <pc:sldMk cId="3831269920" sldId="372"/>
            <ac:spMk id="4" creationId="{0E2B6427-E598-4733-B351-77D2625C3D3E}"/>
          </ac:spMkLst>
        </pc:spChg>
        <pc:spChg chg="add mod">
          <ac:chgData name="Stéphanie Lavoie" userId="6b58eba3-ac74-43fe-9ced-0363861e48c1" providerId="ADAL" clId="{D0A5468E-5309-48F2-BBDF-2477E014AC56}" dt="2019-11-12T01:58:46.050" v="809" actId="1076"/>
          <ac:spMkLst>
            <pc:docMk/>
            <pc:sldMk cId="3831269920" sldId="372"/>
            <ac:spMk id="5" creationId="{8FAA2A66-7B39-48E4-B962-C06BE8143F4D}"/>
          </ac:spMkLst>
        </pc:spChg>
        <pc:spChg chg="add mod">
          <ac:chgData name="Stéphanie Lavoie" userId="6b58eba3-ac74-43fe-9ced-0363861e48c1" providerId="ADAL" clId="{D0A5468E-5309-48F2-BBDF-2477E014AC56}" dt="2019-11-12T01:51:09.190" v="685" actId="1076"/>
          <ac:spMkLst>
            <pc:docMk/>
            <pc:sldMk cId="3831269920" sldId="372"/>
            <ac:spMk id="34" creationId="{0EE8B350-2ACB-49E3-809C-1A03E0DC962D}"/>
          </ac:spMkLst>
        </pc:spChg>
        <pc:spChg chg="mod">
          <ac:chgData name="Stéphanie Lavoie" userId="6b58eba3-ac74-43fe-9ced-0363861e48c1" providerId="ADAL" clId="{D0A5468E-5309-48F2-BBDF-2477E014AC56}" dt="2019-11-12T01:51:31.710" v="689" actId="1076"/>
          <ac:spMkLst>
            <pc:docMk/>
            <pc:sldMk cId="3831269920" sldId="372"/>
            <ac:spMk id="39" creationId="{880BF418-D5AB-4F5E-9C13-0483F65A0AAA}"/>
          </ac:spMkLst>
        </pc:spChg>
        <pc:spChg chg="mod">
          <ac:chgData name="Stéphanie Lavoie" userId="6b58eba3-ac74-43fe-9ced-0363861e48c1" providerId="ADAL" clId="{D0A5468E-5309-48F2-BBDF-2477E014AC56}" dt="2019-11-12T01:51:35.064" v="690" actId="1076"/>
          <ac:spMkLst>
            <pc:docMk/>
            <pc:sldMk cId="3831269920" sldId="372"/>
            <ac:spMk id="40" creationId="{E5624662-7A31-4320-BE18-7DE5378E4D12}"/>
          </ac:spMkLst>
        </pc:spChg>
        <pc:spChg chg="mod">
          <ac:chgData name="Stéphanie Lavoie" userId="6b58eba3-ac74-43fe-9ced-0363861e48c1" providerId="ADAL" clId="{D0A5468E-5309-48F2-BBDF-2477E014AC56}" dt="2019-11-12T01:50:43.818" v="678" actId="164"/>
          <ac:spMkLst>
            <pc:docMk/>
            <pc:sldMk cId="3831269920" sldId="372"/>
            <ac:spMk id="41" creationId="{F7B9D676-EADD-4300-84E5-69233A6316A6}"/>
          </ac:spMkLst>
        </pc:spChg>
        <pc:grpChg chg="add mod">
          <ac:chgData name="Stéphanie Lavoie" userId="6b58eba3-ac74-43fe-9ced-0363861e48c1" providerId="ADAL" clId="{D0A5468E-5309-48F2-BBDF-2477E014AC56}" dt="2019-11-12T01:51:28.897" v="688" actId="1076"/>
          <ac:grpSpMkLst>
            <pc:docMk/>
            <pc:sldMk cId="3831269920" sldId="372"/>
            <ac:grpSpMk id="3" creationId="{747DB254-B29A-49B5-8CF8-F16D62424349}"/>
          </ac:grpSpMkLst>
        </pc:grpChg>
        <pc:grpChg chg="mod">
          <ac:chgData name="Stéphanie Lavoie" userId="6b58eba3-ac74-43fe-9ced-0363861e48c1" providerId="ADAL" clId="{D0A5468E-5309-48F2-BBDF-2477E014AC56}" dt="2019-11-12T01:50:43.818" v="678" actId="164"/>
          <ac:grpSpMkLst>
            <pc:docMk/>
            <pc:sldMk cId="3831269920" sldId="372"/>
            <ac:grpSpMk id="35" creationId="{FD73F9C0-835E-472B-A527-0A294282D614}"/>
          </ac:grpSpMkLst>
        </pc:grpChg>
        <pc:grpChg chg="mod">
          <ac:chgData name="Stéphanie Lavoie" userId="6b58eba3-ac74-43fe-9ced-0363861e48c1" providerId="ADAL" clId="{D0A5468E-5309-48F2-BBDF-2477E014AC56}" dt="2019-11-12T01:50:43.818" v="678" actId="164"/>
          <ac:grpSpMkLst>
            <pc:docMk/>
            <pc:sldMk cId="3831269920" sldId="372"/>
            <ac:grpSpMk id="36" creationId="{ED9BBDCA-645E-4261-A123-9FA32AE6789C}"/>
          </ac:grpSpMkLst>
        </pc:grpChg>
        <pc:grpChg chg="mod">
          <ac:chgData name="Stéphanie Lavoie" userId="6b58eba3-ac74-43fe-9ced-0363861e48c1" providerId="ADAL" clId="{D0A5468E-5309-48F2-BBDF-2477E014AC56}" dt="2019-11-12T01:50:43.818" v="678" actId="164"/>
          <ac:grpSpMkLst>
            <pc:docMk/>
            <pc:sldMk cId="3831269920" sldId="372"/>
            <ac:grpSpMk id="38" creationId="{4A0E1C95-02FD-4BC0-A463-7EB9E93F225A}"/>
          </ac:grpSpMkLst>
        </pc:grpChg>
        <pc:picChg chg="add del mod">
          <ac:chgData name="Stéphanie Lavoie" userId="6b58eba3-ac74-43fe-9ced-0363861e48c1" providerId="ADAL" clId="{D0A5468E-5309-48F2-BBDF-2477E014AC56}" dt="2019-11-12T01:58:05.275" v="748" actId="478"/>
          <ac:picMkLst>
            <pc:docMk/>
            <pc:sldMk cId="3831269920" sldId="372"/>
            <ac:picMk id="5122" creationId="{546BA060-4ED3-4DD0-A1D3-8715EC2A56C1}"/>
          </ac:picMkLst>
        </pc:picChg>
        <pc:picChg chg="add mod">
          <ac:chgData name="Stéphanie Lavoie" userId="6b58eba3-ac74-43fe-9ced-0363861e48c1" providerId="ADAL" clId="{D0A5468E-5309-48F2-BBDF-2477E014AC56}" dt="2019-11-12T01:58:25.212" v="753" actId="14100"/>
          <ac:picMkLst>
            <pc:docMk/>
            <pc:sldMk cId="3831269920" sldId="372"/>
            <ac:picMk id="5124" creationId="{3959DCD5-23C4-46F2-8652-443BE3685475}"/>
          </ac:picMkLst>
        </pc:picChg>
      </pc:sldChg>
      <pc:sldChg chg="addSp modSp">
        <pc:chgData name="Stéphanie Lavoie" userId="6b58eba3-ac74-43fe-9ced-0363861e48c1" providerId="ADAL" clId="{D0A5468E-5309-48F2-BBDF-2477E014AC56}" dt="2019-11-12T01:32:05.262" v="64" actId="1076"/>
        <pc:sldMkLst>
          <pc:docMk/>
          <pc:sldMk cId="570027724" sldId="452"/>
        </pc:sldMkLst>
        <pc:spChg chg="add mod">
          <ac:chgData name="Stéphanie Lavoie" userId="6b58eba3-ac74-43fe-9ced-0363861e48c1" providerId="ADAL" clId="{D0A5468E-5309-48F2-BBDF-2477E014AC56}" dt="2019-11-12T01:32:05.262" v="64" actId="1076"/>
          <ac:spMkLst>
            <pc:docMk/>
            <pc:sldMk cId="570027724" sldId="452"/>
            <ac:spMk id="4" creationId="{CAFDEAD4-6343-4C56-A144-E7B94DE310FE}"/>
          </ac:spMkLst>
        </pc:spChg>
        <pc:picChg chg="add mod">
          <ac:chgData name="Stéphanie Lavoie" userId="6b58eba3-ac74-43fe-9ced-0363861e48c1" providerId="ADAL" clId="{D0A5468E-5309-48F2-BBDF-2477E014AC56}" dt="2019-11-12T01:31:45.944" v="17" actId="1076"/>
          <ac:picMkLst>
            <pc:docMk/>
            <pc:sldMk cId="570027724" sldId="452"/>
            <ac:picMk id="17" creationId="{51D3CE83-9F6F-414E-B3F9-3D1E3F229A46}"/>
          </ac:picMkLst>
        </pc:picChg>
      </pc:sldChg>
      <pc:sldChg chg="addSp delSp modSp add">
        <pc:chgData name="Stéphanie Lavoie" userId="6b58eba3-ac74-43fe-9ced-0363861e48c1" providerId="ADAL" clId="{D0A5468E-5309-48F2-BBDF-2477E014AC56}" dt="2019-11-12T01:48:51.509" v="542" actId="1076"/>
        <pc:sldMkLst>
          <pc:docMk/>
          <pc:sldMk cId="632716252" sldId="482"/>
        </pc:sldMkLst>
        <pc:spChg chg="mod">
          <ac:chgData name="Stéphanie Lavoie" userId="6b58eba3-ac74-43fe-9ced-0363861e48c1" providerId="ADAL" clId="{D0A5468E-5309-48F2-BBDF-2477E014AC56}" dt="2019-11-12T01:46:19.205" v="527" actId="20577"/>
          <ac:spMkLst>
            <pc:docMk/>
            <pc:sldMk cId="632716252" sldId="482"/>
            <ac:spMk id="3" creationId="{AE1B0BA4-958A-40B3-AA8C-DCF702B801E4}"/>
          </ac:spMkLst>
        </pc:spChg>
        <pc:spChg chg="del">
          <ac:chgData name="Stéphanie Lavoie" userId="6b58eba3-ac74-43fe-9ced-0363861e48c1" providerId="ADAL" clId="{D0A5468E-5309-48F2-BBDF-2477E014AC56}" dt="2019-11-12T01:45:45.030" v="444" actId="478"/>
          <ac:spMkLst>
            <pc:docMk/>
            <pc:sldMk cId="632716252" sldId="482"/>
            <ac:spMk id="5" creationId="{E215FC54-AD77-403A-9AC0-34FABF491385}"/>
          </ac:spMkLst>
        </pc:spChg>
        <pc:spChg chg="del">
          <ac:chgData name="Stéphanie Lavoie" userId="6b58eba3-ac74-43fe-9ced-0363861e48c1" providerId="ADAL" clId="{D0A5468E-5309-48F2-BBDF-2477E014AC56}" dt="2019-11-12T01:45:47.440" v="445" actId="478"/>
          <ac:spMkLst>
            <pc:docMk/>
            <pc:sldMk cId="632716252" sldId="482"/>
            <ac:spMk id="6" creationId="{32F9E275-197C-43A3-823C-1839E69BC2C1}"/>
          </ac:spMkLst>
        </pc:spChg>
        <pc:spChg chg="del">
          <ac:chgData name="Stéphanie Lavoie" userId="6b58eba3-ac74-43fe-9ced-0363861e48c1" providerId="ADAL" clId="{D0A5468E-5309-48F2-BBDF-2477E014AC56}" dt="2019-11-12T01:45:48.761" v="446" actId="478"/>
          <ac:spMkLst>
            <pc:docMk/>
            <pc:sldMk cId="632716252" sldId="482"/>
            <ac:spMk id="7" creationId="{0A20B48A-A513-4025-BFAA-AAEE96B1D1B9}"/>
          </ac:spMkLst>
        </pc:spChg>
        <pc:picChg chg="del">
          <ac:chgData name="Stéphanie Lavoie" userId="6b58eba3-ac74-43fe-9ced-0363861e48c1" providerId="ADAL" clId="{D0A5468E-5309-48F2-BBDF-2477E014AC56}" dt="2019-11-12T01:45:38.340" v="442" actId="478"/>
          <ac:picMkLst>
            <pc:docMk/>
            <pc:sldMk cId="632716252" sldId="482"/>
            <ac:picMk id="4" creationId="{7A48CA2C-69D9-49C2-B799-D4CA3E0F9789}"/>
          </ac:picMkLst>
        </pc:picChg>
        <pc:picChg chg="add mod">
          <ac:chgData name="Stéphanie Lavoie" userId="6b58eba3-ac74-43fe-9ced-0363861e48c1" providerId="ADAL" clId="{D0A5468E-5309-48F2-BBDF-2477E014AC56}" dt="2019-11-12T01:48:51.509" v="542" actId="1076"/>
          <ac:picMkLst>
            <pc:docMk/>
            <pc:sldMk cId="632716252" sldId="482"/>
            <ac:picMk id="10" creationId="{CFD6D9B5-E5B6-40AB-AE15-1ED025BDBC08}"/>
          </ac:picMkLst>
        </pc:picChg>
        <pc:picChg chg="add mod">
          <ac:chgData name="Stéphanie Lavoie" userId="6b58eba3-ac74-43fe-9ced-0363861e48c1" providerId="ADAL" clId="{D0A5468E-5309-48F2-BBDF-2477E014AC56}" dt="2019-11-12T01:48:47.722" v="540" actId="1076"/>
          <ac:picMkLst>
            <pc:docMk/>
            <pc:sldMk cId="632716252" sldId="482"/>
            <ac:picMk id="3074" creationId="{4476004A-4F98-4463-8B25-4D7B215BFB7C}"/>
          </ac:picMkLst>
        </pc:picChg>
        <pc:picChg chg="add mod">
          <ac:chgData name="Stéphanie Lavoie" userId="6b58eba3-ac74-43fe-9ced-0363861e48c1" providerId="ADAL" clId="{D0A5468E-5309-48F2-BBDF-2477E014AC56}" dt="2019-11-12T01:48:20.696" v="536" actId="1076"/>
          <ac:picMkLst>
            <pc:docMk/>
            <pc:sldMk cId="632716252" sldId="482"/>
            <ac:picMk id="3076" creationId="{C3604F8D-FABB-4431-B50B-45334575572B}"/>
          </ac:picMkLst>
        </pc:picChg>
      </pc:sldChg>
      <pc:sldChg chg="addSp modSp add del">
        <pc:chgData name="Stéphanie Lavoie" userId="6b58eba3-ac74-43fe-9ced-0363861e48c1" providerId="ADAL" clId="{D0A5468E-5309-48F2-BBDF-2477E014AC56}" dt="2019-11-12T01:32:08.766" v="65" actId="2696"/>
        <pc:sldMkLst>
          <pc:docMk/>
          <pc:sldMk cId="1809431381" sldId="482"/>
        </pc:sldMkLst>
        <pc:spChg chg="mod">
          <ac:chgData name="Stéphanie Lavoie" userId="6b58eba3-ac74-43fe-9ced-0363861e48c1" providerId="ADAL" clId="{D0A5468E-5309-48F2-BBDF-2477E014AC56}" dt="2019-11-12T01:31:29.160" v="14" actId="20577"/>
          <ac:spMkLst>
            <pc:docMk/>
            <pc:sldMk cId="1809431381" sldId="482"/>
            <ac:spMk id="2" creationId="{82824D86-32D8-4A4B-8149-8EE93FC530CB}"/>
          </ac:spMkLst>
        </pc:spChg>
        <pc:picChg chg="add mod">
          <ac:chgData name="Stéphanie Lavoie" userId="6b58eba3-ac74-43fe-9ced-0363861e48c1" providerId="ADAL" clId="{D0A5468E-5309-48F2-BBDF-2477E014AC56}" dt="2019-11-12T01:31:32.768" v="15" actId="1076"/>
          <ac:picMkLst>
            <pc:docMk/>
            <pc:sldMk cId="1809431381" sldId="482"/>
            <ac:picMk id="4" creationId="{697D1CBA-24AB-4188-84E2-2F74F730E78D}"/>
          </ac:picMkLst>
        </pc:picChg>
      </pc:sldChg>
      <pc:sldChg chg="addSp delSp modSp add del">
        <pc:chgData name="Stéphanie Lavoie" userId="6b58eba3-ac74-43fe-9ced-0363861e48c1" providerId="ADAL" clId="{D0A5468E-5309-48F2-BBDF-2477E014AC56}" dt="2019-11-12T01:51:12.278" v="686" actId="2696"/>
        <pc:sldMkLst>
          <pc:docMk/>
          <pc:sldMk cId="2421869443" sldId="483"/>
        </pc:sldMkLst>
        <pc:spChg chg="del mod">
          <ac:chgData name="Stéphanie Lavoie" userId="6b58eba3-ac74-43fe-9ced-0363861e48c1" providerId="ADAL" clId="{D0A5468E-5309-48F2-BBDF-2477E014AC56}" dt="2019-11-12T01:51:01.478" v="683"/>
          <ac:spMkLst>
            <pc:docMk/>
            <pc:sldMk cId="2421869443" sldId="483"/>
            <ac:spMk id="3" creationId="{AE1B0BA4-958A-40B3-AA8C-DCF702B801E4}"/>
          </ac:spMkLst>
        </pc:spChg>
        <pc:spChg chg="add mod">
          <ac:chgData name="Stéphanie Lavoie" userId="6b58eba3-ac74-43fe-9ced-0363861e48c1" providerId="ADAL" clId="{D0A5468E-5309-48F2-BBDF-2477E014AC56}" dt="2019-11-12T01:51:01.478" v="683"/>
          <ac:spMkLst>
            <pc:docMk/>
            <pc:sldMk cId="2421869443" sldId="483"/>
            <ac:spMk id="4" creationId="{72B22E14-C1F5-4519-8BE8-D20A60789A4D}"/>
          </ac:spMkLst>
        </pc:spChg>
        <pc:picChg chg="del">
          <ac:chgData name="Stéphanie Lavoie" userId="6b58eba3-ac74-43fe-9ced-0363861e48c1" providerId="ADAL" clId="{D0A5468E-5309-48F2-BBDF-2477E014AC56}" dt="2019-11-12T01:49:00.745" v="543" actId="478"/>
          <ac:picMkLst>
            <pc:docMk/>
            <pc:sldMk cId="2421869443" sldId="483"/>
            <ac:picMk id="3074" creationId="{4476004A-4F98-4463-8B25-4D7B215BFB7C}"/>
          </ac:picMkLst>
        </pc:picChg>
        <pc:picChg chg="del">
          <ac:chgData name="Stéphanie Lavoie" userId="6b58eba3-ac74-43fe-9ced-0363861e48c1" providerId="ADAL" clId="{D0A5468E-5309-48F2-BBDF-2477E014AC56}" dt="2019-11-12T01:49:01.858" v="544" actId="478"/>
          <ac:picMkLst>
            <pc:docMk/>
            <pc:sldMk cId="2421869443" sldId="483"/>
            <ac:picMk id="3076" creationId="{C3604F8D-FABB-4431-B50B-45334575572B}"/>
          </ac:picMkLst>
        </pc:picChg>
      </pc:sldChg>
      <pc:sldChg chg="addSp delSp modSp add">
        <pc:chgData name="Stéphanie Lavoie" userId="6b58eba3-ac74-43fe-9ced-0363861e48c1" providerId="ADAL" clId="{D0A5468E-5309-48F2-BBDF-2477E014AC56}" dt="2019-11-12T02:09:01.545" v="1011" actId="1076"/>
        <pc:sldMkLst>
          <pc:docMk/>
          <pc:sldMk cId="3244918823" sldId="483"/>
        </pc:sldMkLst>
        <pc:spChg chg="mod">
          <ac:chgData name="Stéphanie Lavoie" userId="6b58eba3-ac74-43fe-9ced-0363861e48c1" providerId="ADAL" clId="{D0A5468E-5309-48F2-BBDF-2477E014AC56}" dt="2019-11-12T02:08:09.835" v="942" actId="14100"/>
          <ac:spMkLst>
            <pc:docMk/>
            <pc:sldMk cId="3244918823" sldId="483"/>
            <ac:spMk id="2" creationId="{2F12FDE8-0928-4FE5-80A7-2258142025CD}"/>
          </ac:spMkLst>
        </pc:spChg>
        <pc:spChg chg="mod">
          <ac:chgData name="Stéphanie Lavoie" userId="6b58eba3-ac74-43fe-9ced-0363861e48c1" providerId="ADAL" clId="{D0A5468E-5309-48F2-BBDF-2477E014AC56}" dt="2019-11-12T02:08:12.743" v="943" actId="1076"/>
          <ac:spMkLst>
            <pc:docMk/>
            <pc:sldMk cId="3244918823" sldId="483"/>
            <ac:spMk id="3" creationId="{8BBF089C-F2BC-4C78-95E7-B05C78638703}"/>
          </ac:spMkLst>
        </pc:spChg>
        <pc:spChg chg="add mod">
          <ac:chgData name="Stéphanie Lavoie" userId="6b58eba3-ac74-43fe-9ced-0363861e48c1" providerId="ADAL" clId="{D0A5468E-5309-48F2-BBDF-2477E014AC56}" dt="2019-11-12T02:08:17.005" v="945" actId="1076"/>
          <ac:spMkLst>
            <pc:docMk/>
            <pc:sldMk cId="3244918823" sldId="483"/>
            <ac:spMk id="5" creationId="{05C5B50D-6076-47D7-9D1B-BE32645D3A06}"/>
          </ac:spMkLst>
        </pc:spChg>
        <pc:spChg chg="add mod">
          <ac:chgData name="Stéphanie Lavoie" userId="6b58eba3-ac74-43fe-9ced-0363861e48c1" providerId="ADAL" clId="{D0A5468E-5309-48F2-BBDF-2477E014AC56}" dt="2019-11-12T02:08:22.087" v="947" actId="1076"/>
          <ac:spMkLst>
            <pc:docMk/>
            <pc:sldMk cId="3244918823" sldId="483"/>
            <ac:spMk id="6" creationId="{51476B06-98C5-4D37-82DE-BD7E9317942E}"/>
          </ac:spMkLst>
        </pc:spChg>
        <pc:spChg chg="add mod">
          <ac:chgData name="Stéphanie Lavoie" userId="6b58eba3-ac74-43fe-9ced-0363861e48c1" providerId="ADAL" clId="{D0A5468E-5309-48F2-BBDF-2477E014AC56}" dt="2019-11-12T02:08:20.183" v="946" actId="1076"/>
          <ac:spMkLst>
            <pc:docMk/>
            <pc:sldMk cId="3244918823" sldId="483"/>
            <ac:spMk id="7" creationId="{9EB0D46E-938D-4473-9F08-15B433DC25CC}"/>
          </ac:spMkLst>
        </pc:spChg>
        <pc:spChg chg="add mod">
          <ac:chgData name="Stéphanie Lavoie" userId="6b58eba3-ac74-43fe-9ced-0363861e48c1" providerId="ADAL" clId="{D0A5468E-5309-48F2-BBDF-2477E014AC56}" dt="2019-11-12T02:08:23.981" v="948" actId="1076"/>
          <ac:spMkLst>
            <pc:docMk/>
            <pc:sldMk cId="3244918823" sldId="483"/>
            <ac:spMk id="8" creationId="{5A32E363-7B38-42C1-9C8F-D9C5E9F8C26C}"/>
          </ac:spMkLst>
        </pc:spChg>
        <pc:spChg chg="add mod">
          <ac:chgData name="Stéphanie Lavoie" userId="6b58eba3-ac74-43fe-9ced-0363861e48c1" providerId="ADAL" clId="{D0A5468E-5309-48F2-BBDF-2477E014AC56}" dt="2019-11-12T02:08:26.215" v="949" actId="1076"/>
          <ac:spMkLst>
            <pc:docMk/>
            <pc:sldMk cId="3244918823" sldId="483"/>
            <ac:spMk id="9" creationId="{5FF24A1A-5BF6-4DF9-8E11-C8514E414D5C}"/>
          </ac:spMkLst>
        </pc:spChg>
        <pc:spChg chg="add mod">
          <ac:chgData name="Stéphanie Lavoie" userId="6b58eba3-ac74-43fe-9ced-0363861e48c1" providerId="ADAL" clId="{D0A5468E-5309-48F2-BBDF-2477E014AC56}" dt="2019-11-12T02:08:29.882" v="951" actId="1076"/>
          <ac:spMkLst>
            <pc:docMk/>
            <pc:sldMk cId="3244918823" sldId="483"/>
            <ac:spMk id="10" creationId="{43F04E28-A669-458E-B63E-C3141BA3688D}"/>
          </ac:spMkLst>
        </pc:spChg>
        <pc:spChg chg="add mod">
          <ac:chgData name="Stéphanie Lavoie" userId="6b58eba3-ac74-43fe-9ced-0363861e48c1" providerId="ADAL" clId="{D0A5468E-5309-48F2-BBDF-2477E014AC56}" dt="2019-11-12T02:09:01.545" v="1011" actId="1076"/>
          <ac:spMkLst>
            <pc:docMk/>
            <pc:sldMk cId="3244918823" sldId="483"/>
            <ac:spMk id="15" creationId="{D1A0BF74-20BF-4D9F-8C3F-3F6CBA8B7222}"/>
          </ac:spMkLst>
        </pc:spChg>
        <pc:picChg chg="add mod">
          <ac:chgData name="Stéphanie Lavoie" userId="6b58eba3-ac74-43fe-9ced-0363861e48c1" providerId="ADAL" clId="{D0A5468E-5309-48F2-BBDF-2477E014AC56}" dt="2019-11-12T02:08:14.275" v="944" actId="1076"/>
          <ac:picMkLst>
            <pc:docMk/>
            <pc:sldMk cId="3244918823" sldId="483"/>
            <ac:picMk id="4" creationId="{08614ADA-21F7-4996-8751-AA4389B37DA8}"/>
          </ac:picMkLst>
        </pc:picChg>
        <pc:cxnChg chg="add del mod">
          <ac:chgData name="Stéphanie Lavoie" userId="6b58eba3-ac74-43fe-9ced-0363861e48c1" providerId="ADAL" clId="{D0A5468E-5309-48F2-BBDF-2477E014AC56}" dt="2019-11-12T02:07:52.773" v="940" actId="11529"/>
          <ac:cxnSpMkLst>
            <pc:docMk/>
            <pc:sldMk cId="3244918823" sldId="483"/>
            <ac:cxnSpMk id="12" creationId="{729CBBAE-872F-499C-BA42-06F80812184D}"/>
          </ac:cxnSpMkLst>
        </pc:cxnChg>
        <pc:cxnChg chg="add mod">
          <ac:chgData name="Stéphanie Lavoie" userId="6b58eba3-ac74-43fe-9ced-0363861e48c1" providerId="ADAL" clId="{D0A5468E-5309-48F2-BBDF-2477E014AC56}" dt="2019-11-12T02:08:42.689" v="963" actId="692"/>
          <ac:cxnSpMkLst>
            <pc:docMk/>
            <pc:sldMk cId="3244918823" sldId="483"/>
            <ac:cxnSpMk id="14" creationId="{D397018D-2C08-42FD-A312-BCB53B933AAA}"/>
          </ac:cxnSpMkLst>
        </pc:cxnChg>
      </pc:sldChg>
      <pc:sldChg chg="addSp modSp add">
        <pc:chgData name="Stéphanie Lavoie" userId="6b58eba3-ac74-43fe-9ced-0363861e48c1" providerId="ADAL" clId="{D0A5468E-5309-48F2-BBDF-2477E014AC56}" dt="2019-11-12T02:12:14.271" v="1294" actId="20577"/>
        <pc:sldMkLst>
          <pc:docMk/>
          <pc:sldMk cId="2250182481" sldId="484"/>
        </pc:sldMkLst>
        <pc:spChg chg="mod">
          <ac:chgData name="Stéphanie Lavoie" userId="6b58eba3-ac74-43fe-9ced-0363861e48c1" providerId="ADAL" clId="{D0A5468E-5309-48F2-BBDF-2477E014AC56}" dt="2019-11-12T02:09:28.456" v="1056" actId="20577"/>
          <ac:spMkLst>
            <pc:docMk/>
            <pc:sldMk cId="2250182481" sldId="484"/>
            <ac:spMk id="2" creationId="{38AB802D-32BF-4DED-8327-B29B07B70422}"/>
          </ac:spMkLst>
        </pc:spChg>
        <pc:spChg chg="mod">
          <ac:chgData name="Stéphanie Lavoie" userId="6b58eba3-ac74-43fe-9ced-0363861e48c1" providerId="ADAL" clId="{D0A5468E-5309-48F2-BBDF-2477E014AC56}" dt="2019-11-12T02:10:05.540" v="1159" actId="14100"/>
          <ac:spMkLst>
            <pc:docMk/>
            <pc:sldMk cId="2250182481" sldId="484"/>
            <ac:spMk id="3" creationId="{C341ADAF-9D85-4225-B76C-91CD04420097}"/>
          </ac:spMkLst>
        </pc:spChg>
        <pc:spChg chg="add mod">
          <ac:chgData name="Stéphanie Lavoie" userId="6b58eba3-ac74-43fe-9ced-0363861e48c1" providerId="ADAL" clId="{D0A5468E-5309-48F2-BBDF-2477E014AC56}" dt="2019-11-12T02:12:14.271" v="1294" actId="20577"/>
          <ac:spMkLst>
            <pc:docMk/>
            <pc:sldMk cId="2250182481" sldId="484"/>
            <ac:spMk id="4" creationId="{07C3D88E-0C4D-48B5-A40A-3DC04C8777E4}"/>
          </ac:spMkLst>
        </pc:spChg>
        <pc:picChg chg="add mod">
          <ac:chgData name="Stéphanie Lavoie" userId="6b58eba3-ac74-43fe-9ced-0363861e48c1" providerId="ADAL" clId="{D0A5468E-5309-48F2-BBDF-2477E014AC56}" dt="2019-11-12T02:10:56.453" v="1162" actId="14100"/>
          <ac:picMkLst>
            <pc:docMk/>
            <pc:sldMk cId="2250182481" sldId="484"/>
            <ac:picMk id="7170" creationId="{A4ED8EEC-211D-46B0-9085-0A82E2625543}"/>
          </ac:picMkLst>
        </pc:picChg>
      </pc:sldChg>
      <pc:sldChg chg="addSp delSp modSp add">
        <pc:chgData name="Stéphanie Lavoie" userId="6b58eba3-ac74-43fe-9ced-0363861e48c1" providerId="ADAL" clId="{D0A5468E-5309-48F2-BBDF-2477E014AC56}" dt="2019-11-12T02:17:37.939" v="1494" actId="14100"/>
        <pc:sldMkLst>
          <pc:docMk/>
          <pc:sldMk cId="1557436431" sldId="485"/>
        </pc:sldMkLst>
        <pc:spChg chg="mod">
          <ac:chgData name="Stéphanie Lavoie" userId="6b58eba3-ac74-43fe-9ced-0363861e48c1" providerId="ADAL" clId="{D0A5468E-5309-48F2-BBDF-2477E014AC56}" dt="2019-11-12T02:12:35.709" v="1316" actId="20577"/>
          <ac:spMkLst>
            <pc:docMk/>
            <pc:sldMk cId="1557436431" sldId="485"/>
            <ac:spMk id="2" creationId="{D8217B4F-A884-41ED-8359-D0D95D66C746}"/>
          </ac:spMkLst>
        </pc:spChg>
        <pc:spChg chg="mod">
          <ac:chgData name="Stéphanie Lavoie" userId="6b58eba3-ac74-43fe-9ced-0363861e48c1" providerId="ADAL" clId="{D0A5468E-5309-48F2-BBDF-2477E014AC56}" dt="2019-11-12T02:17:37.939" v="1494" actId="14100"/>
          <ac:spMkLst>
            <pc:docMk/>
            <pc:sldMk cId="1557436431" sldId="485"/>
            <ac:spMk id="3" creationId="{5685C620-73A6-4AA1-A304-6495ECDC2138}"/>
          </ac:spMkLst>
        </pc:spChg>
        <pc:spChg chg="add mod">
          <ac:chgData name="Stéphanie Lavoie" userId="6b58eba3-ac74-43fe-9ced-0363861e48c1" providerId="ADAL" clId="{D0A5468E-5309-48F2-BBDF-2477E014AC56}" dt="2019-11-12T02:17:32.271" v="1493" actId="1076"/>
          <ac:spMkLst>
            <pc:docMk/>
            <pc:sldMk cId="1557436431" sldId="485"/>
            <ac:spMk id="4" creationId="{9AE5A055-F2A7-4E3D-8D09-E89AF93DAF48}"/>
          </ac:spMkLst>
        </pc:spChg>
        <pc:picChg chg="add del mod">
          <ac:chgData name="Stéphanie Lavoie" userId="6b58eba3-ac74-43fe-9ced-0363861e48c1" providerId="ADAL" clId="{D0A5468E-5309-48F2-BBDF-2477E014AC56}" dt="2019-11-12T02:16:54.319" v="1434"/>
          <ac:picMkLst>
            <pc:docMk/>
            <pc:sldMk cId="1557436431" sldId="485"/>
            <ac:picMk id="9218" creationId="{BFB06FE8-98EA-4416-8206-A3AED346C9D2}"/>
          </ac:picMkLst>
        </pc:picChg>
        <pc:picChg chg="add mod">
          <ac:chgData name="Stéphanie Lavoie" userId="6b58eba3-ac74-43fe-9ced-0363861e48c1" providerId="ADAL" clId="{D0A5468E-5309-48F2-BBDF-2477E014AC56}" dt="2019-11-12T02:17:29.015" v="1492" actId="1076"/>
          <ac:picMkLst>
            <pc:docMk/>
            <pc:sldMk cId="1557436431" sldId="485"/>
            <ac:picMk id="9220" creationId="{5B5619E6-3892-41A7-839E-D29F85293237}"/>
          </ac:picMkLst>
        </pc:picChg>
        <pc:picChg chg="add mod">
          <ac:chgData name="Stéphanie Lavoie" userId="6b58eba3-ac74-43fe-9ced-0363861e48c1" providerId="ADAL" clId="{D0A5468E-5309-48F2-BBDF-2477E014AC56}" dt="2019-11-12T02:17:03.551" v="1438" actId="1076"/>
          <ac:picMkLst>
            <pc:docMk/>
            <pc:sldMk cId="1557436431" sldId="485"/>
            <ac:picMk id="9222" creationId="{BE030FFD-FC5E-454D-8A0A-83FA609BA8CE}"/>
          </ac:picMkLst>
        </pc:picChg>
      </pc:sldChg>
      <pc:sldChg chg="addSp delSp modSp add">
        <pc:chgData name="Stéphanie Lavoie" userId="6b58eba3-ac74-43fe-9ced-0363861e48c1" providerId="ADAL" clId="{D0A5468E-5309-48F2-BBDF-2477E014AC56}" dt="2019-11-12T02:20:05.412" v="1685" actId="20577"/>
        <pc:sldMkLst>
          <pc:docMk/>
          <pc:sldMk cId="1920728686" sldId="486"/>
        </pc:sldMkLst>
        <pc:spChg chg="mod">
          <ac:chgData name="Stéphanie Lavoie" userId="6b58eba3-ac74-43fe-9ced-0363861e48c1" providerId="ADAL" clId="{D0A5468E-5309-48F2-BBDF-2477E014AC56}" dt="2019-11-12T02:18:07.931" v="1518" actId="20577"/>
          <ac:spMkLst>
            <pc:docMk/>
            <pc:sldMk cId="1920728686" sldId="486"/>
            <ac:spMk id="2" creationId="{E8361DFF-FA2E-4030-8862-D5ECBB2BE971}"/>
          </ac:spMkLst>
        </pc:spChg>
        <pc:spChg chg="del">
          <ac:chgData name="Stéphanie Lavoie" userId="6b58eba3-ac74-43fe-9ced-0363861e48c1" providerId="ADAL" clId="{D0A5468E-5309-48F2-BBDF-2477E014AC56}" dt="2019-11-12T02:19:17.079" v="1633" actId="478"/>
          <ac:spMkLst>
            <pc:docMk/>
            <pc:sldMk cId="1920728686" sldId="486"/>
            <ac:spMk id="3" creationId="{0D88E0EE-1A76-4FBF-830C-47D48D776F97}"/>
          </ac:spMkLst>
        </pc:spChg>
        <pc:spChg chg="add mod">
          <ac:chgData name="Stéphanie Lavoie" userId="6b58eba3-ac74-43fe-9ced-0363861e48c1" providerId="ADAL" clId="{D0A5468E-5309-48F2-BBDF-2477E014AC56}" dt="2019-11-12T02:18:41.929" v="1576" actId="14100"/>
          <ac:spMkLst>
            <pc:docMk/>
            <pc:sldMk cId="1920728686" sldId="486"/>
            <ac:spMk id="5" creationId="{209B712E-DF9E-4F60-8670-110BFA6E39D2}"/>
          </ac:spMkLst>
        </pc:spChg>
        <pc:spChg chg="add mod">
          <ac:chgData name="Stéphanie Lavoie" userId="6b58eba3-ac74-43fe-9ced-0363861e48c1" providerId="ADAL" clId="{D0A5468E-5309-48F2-BBDF-2477E014AC56}" dt="2019-11-12T02:19:04.447" v="1632" actId="1076"/>
          <ac:spMkLst>
            <pc:docMk/>
            <pc:sldMk cId="1920728686" sldId="486"/>
            <ac:spMk id="6" creationId="{49D112B9-BC4E-4779-AD72-7B881EF0F26C}"/>
          </ac:spMkLst>
        </pc:spChg>
        <pc:spChg chg="add mod">
          <ac:chgData name="Stéphanie Lavoie" userId="6b58eba3-ac74-43fe-9ced-0363861e48c1" providerId="ADAL" clId="{D0A5468E-5309-48F2-BBDF-2477E014AC56}" dt="2019-11-12T02:20:05.412" v="1685" actId="20577"/>
          <ac:spMkLst>
            <pc:docMk/>
            <pc:sldMk cId="1920728686" sldId="486"/>
            <ac:spMk id="7" creationId="{87FD5984-A516-4050-A27E-1C53E60C3080}"/>
          </ac:spMkLst>
        </pc:spChg>
        <pc:picChg chg="add mod">
          <ac:chgData name="Stéphanie Lavoie" userId="6b58eba3-ac74-43fe-9ced-0363861e48c1" providerId="ADAL" clId="{D0A5468E-5309-48F2-BBDF-2477E014AC56}" dt="2019-11-12T02:19:24.933" v="1635" actId="1076"/>
          <ac:picMkLst>
            <pc:docMk/>
            <pc:sldMk cId="1920728686" sldId="486"/>
            <ac:picMk id="4" creationId="{8A61B01D-33B6-45C3-B10E-7FA7FB7F5067}"/>
          </ac:picMkLst>
        </pc:picChg>
      </pc:sldChg>
      <pc:sldChg chg="addSp delSp modSp add ord">
        <pc:chgData name="Stéphanie Lavoie" userId="6b58eba3-ac74-43fe-9ced-0363861e48c1" providerId="ADAL" clId="{D0A5468E-5309-48F2-BBDF-2477E014AC56}" dt="2019-11-12T02:29:34.231" v="1780" actId="1076"/>
        <pc:sldMkLst>
          <pc:docMk/>
          <pc:sldMk cId="1643098962" sldId="487"/>
        </pc:sldMkLst>
        <pc:spChg chg="del">
          <ac:chgData name="Stéphanie Lavoie" userId="6b58eba3-ac74-43fe-9ced-0363861e48c1" providerId="ADAL" clId="{D0A5468E-5309-48F2-BBDF-2477E014AC56}" dt="2019-11-12T02:22:02.482" v="1691" actId="478"/>
          <ac:spMkLst>
            <pc:docMk/>
            <pc:sldMk cId="1643098962" sldId="487"/>
            <ac:spMk id="3" creationId="{1670F128-0F03-4F31-BB6F-07EA983E1F5F}"/>
          </ac:spMkLst>
        </pc:spChg>
        <pc:spChg chg="del">
          <ac:chgData name="Stéphanie Lavoie" userId="6b58eba3-ac74-43fe-9ced-0363861e48c1" providerId="ADAL" clId="{D0A5468E-5309-48F2-BBDF-2477E014AC56}" dt="2019-11-12T02:21:23.997" v="1689" actId="478"/>
          <ac:spMkLst>
            <pc:docMk/>
            <pc:sldMk cId="1643098962" sldId="487"/>
            <ac:spMk id="4" creationId="{CAFDEAD4-6343-4C56-A144-E7B94DE310FE}"/>
          </ac:spMkLst>
        </pc:spChg>
        <pc:spChg chg="mod">
          <ac:chgData name="Stéphanie Lavoie" userId="6b58eba3-ac74-43fe-9ced-0363861e48c1" providerId="ADAL" clId="{D0A5468E-5309-48F2-BBDF-2477E014AC56}" dt="2019-11-12T02:25:58.580" v="1735" actId="1076"/>
          <ac:spMkLst>
            <pc:docMk/>
            <pc:sldMk cId="1643098962" sldId="487"/>
            <ac:spMk id="5" creationId="{F4BABA7E-15E1-4E8D-BD6E-B49C224BA5BB}"/>
          </ac:spMkLst>
        </pc:spChg>
        <pc:spChg chg="mod">
          <ac:chgData name="Stéphanie Lavoie" userId="6b58eba3-ac74-43fe-9ced-0363861e48c1" providerId="ADAL" clId="{D0A5468E-5309-48F2-BBDF-2477E014AC56}" dt="2019-11-12T02:22:10.996" v="1692" actId="164"/>
          <ac:spMkLst>
            <pc:docMk/>
            <pc:sldMk cId="1643098962" sldId="487"/>
            <ac:spMk id="6" creationId="{832BC3E5-C5B7-44AF-8A3E-1359462A8DD9}"/>
          </ac:spMkLst>
        </pc:spChg>
        <pc:spChg chg="mod">
          <ac:chgData name="Stéphanie Lavoie" userId="6b58eba3-ac74-43fe-9ced-0363861e48c1" providerId="ADAL" clId="{D0A5468E-5309-48F2-BBDF-2477E014AC56}" dt="2019-11-12T02:22:10.996" v="1692" actId="164"/>
          <ac:spMkLst>
            <pc:docMk/>
            <pc:sldMk cId="1643098962" sldId="487"/>
            <ac:spMk id="8" creationId="{C34326A1-BE0F-418B-B183-F252D37CE184}"/>
          </ac:spMkLst>
        </pc:spChg>
        <pc:spChg chg="mod">
          <ac:chgData name="Stéphanie Lavoie" userId="6b58eba3-ac74-43fe-9ced-0363861e48c1" providerId="ADAL" clId="{D0A5468E-5309-48F2-BBDF-2477E014AC56}" dt="2019-11-12T02:22:10.996" v="1692" actId="164"/>
          <ac:spMkLst>
            <pc:docMk/>
            <pc:sldMk cId="1643098962" sldId="487"/>
            <ac:spMk id="9" creationId="{49B47A8F-B51A-4F59-9BC2-24A46B0B97F8}"/>
          </ac:spMkLst>
        </pc:spChg>
        <pc:spChg chg="del">
          <ac:chgData name="Stéphanie Lavoie" userId="6b58eba3-ac74-43fe-9ced-0363861e48c1" providerId="ADAL" clId="{D0A5468E-5309-48F2-BBDF-2477E014AC56}" dt="2019-11-12T02:21:59.290" v="1690" actId="478"/>
          <ac:spMkLst>
            <pc:docMk/>
            <pc:sldMk cId="1643098962" sldId="487"/>
            <ac:spMk id="11" creationId="{F46E5BE9-D93C-4861-9E54-7E5B9D0D0FD0}"/>
          </ac:spMkLst>
        </pc:spChg>
        <pc:spChg chg="add mod">
          <ac:chgData name="Stéphanie Lavoie" userId="6b58eba3-ac74-43fe-9ced-0363861e48c1" providerId="ADAL" clId="{D0A5468E-5309-48F2-BBDF-2477E014AC56}" dt="2019-11-12T02:24:37.875" v="1723" actId="1076"/>
          <ac:spMkLst>
            <pc:docMk/>
            <pc:sldMk cId="1643098962" sldId="487"/>
            <ac:spMk id="12" creationId="{AAE35C18-47DF-4C59-BFBF-89ADB21237F4}"/>
          </ac:spMkLst>
        </pc:spChg>
        <pc:spChg chg="mod">
          <ac:chgData name="Stéphanie Lavoie" userId="6b58eba3-ac74-43fe-9ced-0363861e48c1" providerId="ADAL" clId="{D0A5468E-5309-48F2-BBDF-2477E014AC56}" dt="2019-11-12T02:22:10.996" v="1692" actId="164"/>
          <ac:spMkLst>
            <pc:docMk/>
            <pc:sldMk cId="1643098962" sldId="487"/>
            <ac:spMk id="13" creationId="{10A88549-F6D3-4742-BAE6-1B355E523F3F}"/>
          </ac:spMkLst>
        </pc:spChg>
        <pc:spChg chg="mod">
          <ac:chgData name="Stéphanie Lavoie" userId="6b58eba3-ac74-43fe-9ced-0363861e48c1" providerId="ADAL" clId="{D0A5468E-5309-48F2-BBDF-2477E014AC56}" dt="2019-11-12T02:22:10.996" v="1692" actId="164"/>
          <ac:spMkLst>
            <pc:docMk/>
            <pc:sldMk cId="1643098962" sldId="487"/>
            <ac:spMk id="14" creationId="{57609643-0E0C-42A8-9BB1-51FD9EA45D01}"/>
          </ac:spMkLst>
        </pc:spChg>
        <pc:spChg chg="mod">
          <ac:chgData name="Stéphanie Lavoie" userId="6b58eba3-ac74-43fe-9ced-0363861e48c1" providerId="ADAL" clId="{D0A5468E-5309-48F2-BBDF-2477E014AC56}" dt="2019-11-12T02:22:10.996" v="1692" actId="164"/>
          <ac:spMkLst>
            <pc:docMk/>
            <pc:sldMk cId="1643098962" sldId="487"/>
            <ac:spMk id="15" creationId="{B1BC43F0-8F22-4A33-99D4-C91BEE1EDE24}"/>
          </ac:spMkLst>
        </pc:spChg>
        <pc:spChg chg="add mod">
          <ac:chgData name="Stéphanie Lavoie" userId="6b58eba3-ac74-43fe-9ced-0363861e48c1" providerId="ADAL" clId="{D0A5468E-5309-48F2-BBDF-2477E014AC56}" dt="2019-11-12T02:26:06.053" v="1737" actId="14100"/>
          <ac:spMkLst>
            <pc:docMk/>
            <pc:sldMk cId="1643098962" sldId="487"/>
            <ac:spMk id="16" creationId="{0A29D88D-FCAE-4324-89C1-8A78552E7249}"/>
          </ac:spMkLst>
        </pc:spChg>
        <pc:spChg chg="add mod">
          <ac:chgData name="Stéphanie Lavoie" userId="6b58eba3-ac74-43fe-9ced-0363861e48c1" providerId="ADAL" clId="{D0A5468E-5309-48F2-BBDF-2477E014AC56}" dt="2019-11-12T02:26:30.627" v="1762" actId="1076"/>
          <ac:spMkLst>
            <pc:docMk/>
            <pc:sldMk cId="1643098962" sldId="487"/>
            <ac:spMk id="18" creationId="{D52207E5-A1FF-4D4F-B9C0-FD8F087C6FFB}"/>
          </ac:spMkLst>
        </pc:spChg>
        <pc:spChg chg="add mod">
          <ac:chgData name="Stéphanie Lavoie" userId="6b58eba3-ac74-43fe-9ced-0363861e48c1" providerId="ADAL" clId="{D0A5468E-5309-48F2-BBDF-2477E014AC56}" dt="2019-11-12T02:26:19.316" v="1743" actId="14100"/>
          <ac:spMkLst>
            <pc:docMk/>
            <pc:sldMk cId="1643098962" sldId="487"/>
            <ac:spMk id="19" creationId="{D9DE4778-4D7B-46AA-B519-4C67B445D05C}"/>
          </ac:spMkLst>
        </pc:spChg>
        <pc:spChg chg="add mod">
          <ac:chgData name="Stéphanie Lavoie" userId="6b58eba3-ac74-43fe-9ced-0363861e48c1" providerId="ADAL" clId="{D0A5468E-5309-48F2-BBDF-2477E014AC56}" dt="2019-11-12T02:26:15.649" v="1741" actId="1076"/>
          <ac:spMkLst>
            <pc:docMk/>
            <pc:sldMk cId="1643098962" sldId="487"/>
            <ac:spMk id="20" creationId="{D87A8795-4583-4CFD-B1D4-AC060A9A8184}"/>
          </ac:spMkLst>
        </pc:spChg>
        <pc:spChg chg="add mod">
          <ac:chgData name="Stéphanie Lavoie" userId="6b58eba3-ac74-43fe-9ced-0363861e48c1" providerId="ADAL" clId="{D0A5468E-5309-48F2-BBDF-2477E014AC56}" dt="2019-11-12T02:29:34.231" v="1780" actId="1076"/>
          <ac:spMkLst>
            <pc:docMk/>
            <pc:sldMk cId="1643098962" sldId="487"/>
            <ac:spMk id="21" creationId="{914FD801-4121-40FE-A8FE-54C50F186890}"/>
          </ac:spMkLst>
        </pc:spChg>
        <pc:grpChg chg="add mod">
          <ac:chgData name="Stéphanie Lavoie" userId="6b58eba3-ac74-43fe-9ced-0363861e48c1" providerId="ADAL" clId="{D0A5468E-5309-48F2-BBDF-2477E014AC56}" dt="2019-11-12T02:25:54.055" v="1734" actId="14100"/>
          <ac:grpSpMkLst>
            <pc:docMk/>
            <pc:sldMk cId="1643098962" sldId="487"/>
            <ac:grpSpMk id="7" creationId="{00F235F3-9781-471D-9EF8-EADE697F992A}"/>
          </ac:grpSpMkLst>
        </pc:grpChg>
        <pc:picChg chg="mod">
          <ac:chgData name="Stéphanie Lavoie" userId="6b58eba3-ac74-43fe-9ced-0363861e48c1" providerId="ADAL" clId="{D0A5468E-5309-48F2-BBDF-2477E014AC56}" dt="2019-11-12T02:22:10.996" v="1692" actId="164"/>
          <ac:picMkLst>
            <pc:docMk/>
            <pc:sldMk cId="1643098962" sldId="487"/>
            <ac:picMk id="10" creationId="{27508BCA-1FDC-4D80-A1C0-99BFC59C6D46}"/>
          </ac:picMkLst>
        </pc:picChg>
        <pc:picChg chg="del">
          <ac:chgData name="Stéphanie Lavoie" userId="6b58eba3-ac74-43fe-9ced-0363861e48c1" providerId="ADAL" clId="{D0A5468E-5309-48F2-BBDF-2477E014AC56}" dt="2019-11-12T02:21:21.959" v="1688" actId="478"/>
          <ac:picMkLst>
            <pc:docMk/>
            <pc:sldMk cId="1643098962" sldId="487"/>
            <ac:picMk id="17" creationId="{51D3CE83-9F6F-414E-B3F9-3D1E3F229A46}"/>
          </ac:picMkLst>
        </pc:picChg>
        <pc:picChg chg="add mod">
          <ac:chgData name="Stéphanie Lavoie" userId="6b58eba3-ac74-43fe-9ced-0363861e48c1" providerId="ADAL" clId="{D0A5468E-5309-48F2-BBDF-2477E014AC56}" dt="2019-11-12T02:24:23.437" v="1704" actId="1076"/>
          <ac:picMkLst>
            <pc:docMk/>
            <pc:sldMk cId="1643098962" sldId="487"/>
            <ac:picMk id="10242" creationId="{F540B6C3-00AC-4AE4-8065-13FA630D1597}"/>
          </ac:picMkLst>
        </pc:picChg>
        <pc:picChg chg="add mod">
          <ac:chgData name="Stéphanie Lavoie" userId="6b58eba3-ac74-43fe-9ced-0363861e48c1" providerId="ADAL" clId="{D0A5468E-5309-48F2-BBDF-2477E014AC56}" dt="2019-11-12T02:25:39.161" v="1733" actId="1076"/>
          <ac:picMkLst>
            <pc:docMk/>
            <pc:sldMk cId="1643098962" sldId="487"/>
            <ac:picMk id="10244" creationId="{D5A0354D-C6D8-45A7-8B43-CF2130741C71}"/>
          </ac:picMkLst>
        </pc:picChg>
      </pc:sldChg>
      <pc:sldChg chg="addSp delSp modSp add">
        <pc:chgData name="Stéphanie Lavoie" userId="6b58eba3-ac74-43fe-9ced-0363861e48c1" providerId="ADAL" clId="{D0A5468E-5309-48F2-BBDF-2477E014AC56}" dt="2019-11-12T02:38:39.179" v="1979" actId="1076"/>
        <pc:sldMkLst>
          <pc:docMk/>
          <pc:sldMk cId="824266678" sldId="488"/>
        </pc:sldMkLst>
        <pc:spChg chg="mod">
          <ac:chgData name="Stéphanie Lavoie" userId="6b58eba3-ac74-43fe-9ced-0363861e48c1" providerId="ADAL" clId="{D0A5468E-5309-48F2-BBDF-2477E014AC56}" dt="2019-11-12T02:34:18.211" v="1924" actId="27636"/>
          <ac:spMkLst>
            <pc:docMk/>
            <pc:sldMk cId="824266678" sldId="488"/>
            <ac:spMk id="2" creationId="{2B00621F-F2F4-48A8-B3E4-8C43B5A0F4E1}"/>
          </ac:spMkLst>
        </pc:spChg>
        <pc:spChg chg="mod">
          <ac:chgData name="Stéphanie Lavoie" userId="6b58eba3-ac74-43fe-9ced-0363861e48c1" providerId="ADAL" clId="{D0A5468E-5309-48F2-BBDF-2477E014AC56}" dt="2019-11-12T02:34:20.972" v="1925" actId="1076"/>
          <ac:spMkLst>
            <pc:docMk/>
            <pc:sldMk cId="824266678" sldId="488"/>
            <ac:spMk id="3" creationId="{2AB4B23E-E96A-48F5-804A-1E4F9E688BF2}"/>
          </ac:spMkLst>
        </pc:spChg>
        <pc:spChg chg="add mod">
          <ac:chgData name="Stéphanie Lavoie" userId="6b58eba3-ac74-43fe-9ced-0363861e48c1" providerId="ADAL" clId="{D0A5468E-5309-48F2-BBDF-2477E014AC56}" dt="2019-11-12T02:34:27.699" v="1928" actId="1076"/>
          <ac:spMkLst>
            <pc:docMk/>
            <pc:sldMk cId="824266678" sldId="488"/>
            <ac:spMk id="6" creationId="{98FDA35D-113F-4C55-A132-4FEE6CE2F230}"/>
          </ac:spMkLst>
        </pc:spChg>
        <pc:spChg chg="mod">
          <ac:chgData name="Stéphanie Lavoie" userId="6b58eba3-ac74-43fe-9ced-0363861e48c1" providerId="ADAL" clId="{D0A5468E-5309-48F2-BBDF-2477E014AC56}" dt="2019-11-12T02:35:05.007" v="1935" actId="404"/>
          <ac:spMkLst>
            <pc:docMk/>
            <pc:sldMk cId="824266678" sldId="488"/>
            <ac:spMk id="17" creationId="{1BEDA4CA-6665-4E16-B7FA-76F2D667DEA0}"/>
          </ac:spMkLst>
        </pc:spChg>
        <pc:spChg chg="mod">
          <ac:chgData name="Stéphanie Lavoie" userId="6b58eba3-ac74-43fe-9ced-0363861e48c1" providerId="ADAL" clId="{D0A5468E-5309-48F2-BBDF-2477E014AC56}" dt="2019-11-12T02:35:30.023" v="1948" actId="1076"/>
          <ac:spMkLst>
            <pc:docMk/>
            <pc:sldMk cId="824266678" sldId="488"/>
            <ac:spMk id="18" creationId="{7E6348A3-CF37-49AB-A0E7-A653D7EE967E}"/>
          </ac:spMkLst>
        </pc:spChg>
        <pc:spChg chg="mod">
          <ac:chgData name="Stéphanie Lavoie" userId="6b58eba3-ac74-43fe-9ced-0363861e48c1" providerId="ADAL" clId="{D0A5468E-5309-48F2-BBDF-2477E014AC56}" dt="2019-11-12T02:35:11.136" v="1939" actId="403"/>
          <ac:spMkLst>
            <pc:docMk/>
            <pc:sldMk cId="824266678" sldId="488"/>
            <ac:spMk id="19" creationId="{18B49AA2-63D3-407D-8BF8-3CE2E44015ED}"/>
          </ac:spMkLst>
        </pc:spChg>
        <pc:spChg chg="mod">
          <ac:chgData name="Stéphanie Lavoie" userId="6b58eba3-ac74-43fe-9ced-0363861e48c1" providerId="ADAL" clId="{D0A5468E-5309-48F2-BBDF-2477E014AC56}" dt="2019-11-12T02:35:18.544" v="1943" actId="404"/>
          <ac:spMkLst>
            <pc:docMk/>
            <pc:sldMk cId="824266678" sldId="488"/>
            <ac:spMk id="20" creationId="{A51372BD-2B0E-4926-B2CC-01FB38BF51C3}"/>
          </ac:spMkLst>
        </pc:spChg>
        <pc:spChg chg="add del mod">
          <ac:chgData name="Stéphanie Lavoie" userId="6b58eba3-ac74-43fe-9ced-0363861e48c1" providerId="ADAL" clId="{D0A5468E-5309-48F2-BBDF-2477E014AC56}" dt="2019-11-12T02:38:04.931" v="1970" actId="478"/>
          <ac:spMkLst>
            <pc:docMk/>
            <pc:sldMk cId="824266678" sldId="488"/>
            <ac:spMk id="25" creationId="{6CDB73F6-FC31-409B-BCBB-F03998DD86E9}"/>
          </ac:spMkLst>
        </pc:spChg>
        <pc:spChg chg="add del mod">
          <ac:chgData name="Stéphanie Lavoie" userId="6b58eba3-ac74-43fe-9ced-0363861e48c1" providerId="ADAL" clId="{D0A5468E-5309-48F2-BBDF-2477E014AC56}" dt="2019-11-12T02:38:06.685" v="1972" actId="478"/>
          <ac:spMkLst>
            <pc:docMk/>
            <pc:sldMk cId="824266678" sldId="488"/>
            <ac:spMk id="26" creationId="{B1B42837-4CE3-467A-829B-61A101D52B47}"/>
          </ac:spMkLst>
        </pc:spChg>
        <pc:grpChg chg="add del mod">
          <ac:chgData name="Stéphanie Lavoie" userId="6b58eba3-ac74-43fe-9ced-0363861e48c1" providerId="ADAL" clId="{D0A5468E-5309-48F2-BBDF-2477E014AC56}" dt="2019-11-12T02:34:10.291" v="1922" actId="478"/>
          <ac:grpSpMkLst>
            <pc:docMk/>
            <pc:sldMk cId="824266678" sldId="488"/>
            <ac:grpSpMk id="7" creationId="{45C7DF62-261F-4CC7-8DEB-FBACF926A5FF}"/>
          </ac:grpSpMkLst>
        </pc:grpChg>
        <pc:grpChg chg="add del mod">
          <ac:chgData name="Stéphanie Lavoie" userId="6b58eba3-ac74-43fe-9ced-0363861e48c1" providerId="ADAL" clId="{D0A5468E-5309-48F2-BBDF-2477E014AC56}" dt="2019-11-12T02:38:03.199" v="1967" actId="478"/>
          <ac:grpSpMkLst>
            <pc:docMk/>
            <pc:sldMk cId="824266678" sldId="488"/>
            <ac:grpSpMk id="16" creationId="{CCF71FB2-3E66-4B00-BAAC-831FD78EA573}"/>
          </ac:grpSpMkLst>
        </pc:grpChg>
        <pc:picChg chg="add mod">
          <ac:chgData name="Stéphanie Lavoie" userId="6b58eba3-ac74-43fe-9ced-0363861e48c1" providerId="ADAL" clId="{D0A5468E-5309-48F2-BBDF-2477E014AC56}" dt="2019-11-12T02:34:23.052" v="1926" actId="1076"/>
          <ac:picMkLst>
            <pc:docMk/>
            <pc:sldMk cId="824266678" sldId="488"/>
            <ac:picMk id="4" creationId="{11F211E6-7A94-422B-BA0C-846F4730C1F3}"/>
          </ac:picMkLst>
        </pc:picChg>
        <pc:picChg chg="add mod">
          <ac:chgData name="Stéphanie Lavoie" userId="6b58eba3-ac74-43fe-9ced-0363861e48c1" providerId="ADAL" clId="{D0A5468E-5309-48F2-BBDF-2477E014AC56}" dt="2019-11-12T02:37:52.346" v="1965" actId="14100"/>
          <ac:picMkLst>
            <pc:docMk/>
            <pc:sldMk cId="824266678" sldId="488"/>
            <ac:picMk id="5" creationId="{F91B8865-9269-4943-AFFD-FA18029D7A83}"/>
          </ac:picMkLst>
        </pc:picChg>
        <pc:picChg chg="add del mod">
          <ac:chgData name="Stéphanie Lavoie" userId="6b58eba3-ac74-43fe-9ced-0363861e48c1" providerId="ADAL" clId="{D0A5468E-5309-48F2-BBDF-2477E014AC56}" dt="2019-11-12T02:38:04.180" v="1969" actId="478"/>
          <ac:picMkLst>
            <pc:docMk/>
            <pc:sldMk cId="824266678" sldId="488"/>
            <ac:picMk id="12290" creationId="{08EC88B2-E03C-4DFE-9505-C784DEE8136C}"/>
          </ac:picMkLst>
        </pc:picChg>
        <pc:picChg chg="add mod">
          <ac:chgData name="Stéphanie Lavoie" userId="6b58eba3-ac74-43fe-9ced-0363861e48c1" providerId="ADAL" clId="{D0A5468E-5309-48F2-BBDF-2477E014AC56}" dt="2019-11-12T02:38:12.131" v="1975" actId="1076"/>
          <ac:picMkLst>
            <pc:docMk/>
            <pc:sldMk cId="824266678" sldId="488"/>
            <ac:picMk id="12292" creationId="{221FD218-F29F-4717-9783-9F8CAA5EC61D}"/>
          </ac:picMkLst>
        </pc:picChg>
        <pc:picChg chg="add mod">
          <ac:chgData name="Stéphanie Lavoie" userId="6b58eba3-ac74-43fe-9ced-0363861e48c1" providerId="ADAL" clId="{D0A5468E-5309-48F2-BBDF-2477E014AC56}" dt="2019-11-12T02:38:39.179" v="1979" actId="1076"/>
          <ac:picMkLst>
            <pc:docMk/>
            <pc:sldMk cId="824266678" sldId="488"/>
            <ac:picMk id="12294" creationId="{494EBE38-BC49-49F1-B463-5D0338A280F5}"/>
          </ac:picMkLst>
        </pc:picChg>
      </pc:sldChg>
      <pc:sldChg chg="delSp modSp add">
        <pc:chgData name="Stéphanie Lavoie" userId="6b58eba3-ac74-43fe-9ced-0363861e48c1" providerId="ADAL" clId="{D0A5468E-5309-48F2-BBDF-2477E014AC56}" dt="2019-11-12T02:38:58.313" v="1988" actId="1076"/>
        <pc:sldMkLst>
          <pc:docMk/>
          <pc:sldMk cId="4181439285" sldId="489"/>
        </pc:sldMkLst>
        <pc:spChg chg="del">
          <ac:chgData name="Stéphanie Lavoie" userId="6b58eba3-ac74-43fe-9ced-0363861e48c1" providerId="ADAL" clId="{D0A5468E-5309-48F2-BBDF-2477E014AC56}" dt="2019-11-12T02:38:46.538" v="1982" actId="478"/>
          <ac:spMkLst>
            <pc:docMk/>
            <pc:sldMk cId="4181439285" sldId="489"/>
            <ac:spMk id="6" creationId="{98FDA35D-113F-4C55-A132-4FEE6CE2F230}"/>
          </ac:spMkLst>
        </pc:spChg>
        <pc:spChg chg="mod">
          <ac:chgData name="Stéphanie Lavoie" userId="6b58eba3-ac74-43fe-9ced-0363861e48c1" providerId="ADAL" clId="{D0A5468E-5309-48F2-BBDF-2477E014AC56}" dt="2019-11-12T02:38:55.860" v="1987" actId="1076"/>
          <ac:spMkLst>
            <pc:docMk/>
            <pc:sldMk cId="4181439285" sldId="489"/>
            <ac:spMk id="25" creationId="{6CDB73F6-FC31-409B-BCBB-F03998DD86E9}"/>
          </ac:spMkLst>
        </pc:spChg>
        <pc:spChg chg="mod">
          <ac:chgData name="Stéphanie Lavoie" userId="6b58eba3-ac74-43fe-9ced-0363861e48c1" providerId="ADAL" clId="{D0A5468E-5309-48F2-BBDF-2477E014AC56}" dt="2019-11-12T02:38:58.313" v="1988" actId="1076"/>
          <ac:spMkLst>
            <pc:docMk/>
            <pc:sldMk cId="4181439285" sldId="489"/>
            <ac:spMk id="26" creationId="{B1B42837-4CE3-467A-829B-61A101D52B47}"/>
          </ac:spMkLst>
        </pc:spChg>
        <pc:grpChg chg="mod">
          <ac:chgData name="Stéphanie Lavoie" userId="6b58eba3-ac74-43fe-9ced-0363861e48c1" providerId="ADAL" clId="{D0A5468E-5309-48F2-BBDF-2477E014AC56}" dt="2019-11-12T02:38:53.172" v="1985" actId="1076"/>
          <ac:grpSpMkLst>
            <pc:docMk/>
            <pc:sldMk cId="4181439285" sldId="489"/>
            <ac:grpSpMk id="16" creationId="{CCF71FB2-3E66-4B00-BAAC-831FD78EA573}"/>
          </ac:grpSpMkLst>
        </pc:grpChg>
        <pc:picChg chg="del">
          <ac:chgData name="Stéphanie Lavoie" userId="6b58eba3-ac74-43fe-9ced-0363861e48c1" providerId="ADAL" clId="{D0A5468E-5309-48F2-BBDF-2477E014AC56}" dt="2019-11-12T02:38:43.904" v="1980" actId="478"/>
          <ac:picMkLst>
            <pc:docMk/>
            <pc:sldMk cId="4181439285" sldId="489"/>
            <ac:picMk id="4" creationId="{11F211E6-7A94-422B-BA0C-846F4730C1F3}"/>
          </ac:picMkLst>
        </pc:picChg>
        <pc:picChg chg="del">
          <ac:chgData name="Stéphanie Lavoie" userId="6b58eba3-ac74-43fe-9ced-0363861e48c1" providerId="ADAL" clId="{D0A5468E-5309-48F2-BBDF-2477E014AC56}" dt="2019-11-12T02:38:44.779" v="1981" actId="478"/>
          <ac:picMkLst>
            <pc:docMk/>
            <pc:sldMk cId="4181439285" sldId="489"/>
            <ac:picMk id="5" creationId="{F91B8865-9269-4943-AFFD-FA18029D7A83}"/>
          </ac:picMkLst>
        </pc:picChg>
        <pc:picChg chg="mod">
          <ac:chgData name="Stéphanie Lavoie" userId="6b58eba3-ac74-43fe-9ced-0363861e48c1" providerId="ADAL" clId="{D0A5468E-5309-48F2-BBDF-2477E014AC56}" dt="2019-11-12T02:38:54.361" v="1986" actId="1076"/>
          <ac:picMkLst>
            <pc:docMk/>
            <pc:sldMk cId="4181439285" sldId="489"/>
            <ac:picMk id="12290" creationId="{08EC88B2-E03C-4DFE-9505-C784DEE8136C}"/>
          </ac:picMkLst>
        </pc:picChg>
        <pc:picChg chg="del">
          <ac:chgData name="Stéphanie Lavoie" userId="6b58eba3-ac74-43fe-9ced-0363861e48c1" providerId="ADAL" clId="{D0A5468E-5309-48F2-BBDF-2477E014AC56}" dt="2019-11-12T02:38:47.355" v="1983" actId="478"/>
          <ac:picMkLst>
            <pc:docMk/>
            <pc:sldMk cId="4181439285" sldId="489"/>
            <ac:picMk id="12292" creationId="{221FD218-F29F-4717-9783-9F8CAA5EC61D}"/>
          </ac:picMkLst>
        </pc:picChg>
      </pc:sldChg>
    </pc:docChg>
  </pc:docChgLst>
  <pc:docChgLst>
    <pc:chgData name="Lavoie Stéphanie" userId="03bcf5a2-8418-45e3-87eb-159b607e2fdb" providerId="ADAL" clId="{CD27E3E7-3D3B-4A67-B0D1-B8706D1DB590}"/>
    <pc:docChg chg="undo custSel addSld delSld modSld sldOrd addMainMaster">
      <pc:chgData name="Lavoie Stéphanie" userId="03bcf5a2-8418-45e3-87eb-159b607e2fdb" providerId="ADAL" clId="{CD27E3E7-3D3B-4A67-B0D1-B8706D1DB590}" dt="2020-11-03T22:58:14.034" v="4561" actId="1076"/>
      <pc:docMkLst>
        <pc:docMk/>
      </pc:docMkLst>
      <pc:sldChg chg="addSp modSp mod">
        <pc:chgData name="Lavoie Stéphanie" userId="03bcf5a2-8418-45e3-87eb-159b607e2fdb" providerId="ADAL" clId="{CD27E3E7-3D3B-4A67-B0D1-B8706D1DB590}" dt="2020-11-03T20:40:01.081" v="1257" actId="1076"/>
        <pc:sldMkLst>
          <pc:docMk/>
          <pc:sldMk cId="4128410654" sldId="256"/>
        </pc:sldMkLst>
        <pc:spChg chg="mod">
          <ac:chgData name="Lavoie Stéphanie" userId="03bcf5a2-8418-45e3-87eb-159b607e2fdb" providerId="ADAL" clId="{CD27E3E7-3D3B-4A67-B0D1-B8706D1DB590}" dt="2020-11-03T20:39:53.735" v="1254" actId="1076"/>
          <ac:spMkLst>
            <pc:docMk/>
            <pc:sldMk cId="4128410654" sldId="256"/>
            <ac:spMk id="2" creationId="{2A5282A4-4AE2-4DE0-B1CC-84EF9A6C2F9B}"/>
          </ac:spMkLst>
        </pc:spChg>
        <pc:spChg chg="mod">
          <ac:chgData name="Lavoie Stéphanie" userId="03bcf5a2-8418-45e3-87eb-159b607e2fdb" providerId="ADAL" clId="{CD27E3E7-3D3B-4A67-B0D1-B8706D1DB590}" dt="2020-11-03T20:39:59.368" v="1256" actId="1076"/>
          <ac:spMkLst>
            <pc:docMk/>
            <pc:sldMk cId="4128410654" sldId="256"/>
            <ac:spMk id="3" creationId="{94D0E80F-4F65-4AA1-8160-B4988AE7172C}"/>
          </ac:spMkLst>
        </pc:spChg>
        <pc:picChg chg="add mod">
          <ac:chgData name="Lavoie Stéphanie" userId="03bcf5a2-8418-45e3-87eb-159b607e2fdb" providerId="ADAL" clId="{CD27E3E7-3D3B-4A67-B0D1-B8706D1DB590}" dt="2020-11-03T20:40:01.081" v="1257" actId="1076"/>
          <ac:picMkLst>
            <pc:docMk/>
            <pc:sldMk cId="4128410654" sldId="256"/>
            <ac:picMk id="4098" creationId="{9B8740FD-D00C-4040-8700-0DB430F0C1B4}"/>
          </ac:picMkLst>
        </pc:picChg>
      </pc:sldChg>
      <pc:sldChg chg="addSp delSp modSp mod ord">
        <pc:chgData name="Lavoie Stéphanie" userId="03bcf5a2-8418-45e3-87eb-159b607e2fdb" providerId="ADAL" clId="{CD27E3E7-3D3B-4A67-B0D1-B8706D1DB590}" dt="2020-11-03T20:05:06.241" v="748" actId="20577"/>
        <pc:sldMkLst>
          <pc:docMk/>
          <pc:sldMk cId="4005509871" sldId="257"/>
        </pc:sldMkLst>
        <pc:spChg chg="mod">
          <ac:chgData name="Lavoie Stéphanie" userId="03bcf5a2-8418-45e3-87eb-159b607e2fdb" providerId="ADAL" clId="{CD27E3E7-3D3B-4A67-B0D1-B8706D1DB590}" dt="2020-11-03T19:55:53.398" v="321" actId="14100"/>
          <ac:spMkLst>
            <pc:docMk/>
            <pc:sldMk cId="4005509871" sldId="257"/>
            <ac:spMk id="2" creationId="{005F2959-500E-40E0-844C-108AEAE266CB}"/>
          </ac:spMkLst>
        </pc:spChg>
        <pc:spChg chg="del">
          <ac:chgData name="Lavoie Stéphanie" userId="03bcf5a2-8418-45e3-87eb-159b607e2fdb" providerId="ADAL" clId="{CD27E3E7-3D3B-4A67-B0D1-B8706D1DB590}" dt="2020-11-03T19:52:40.160" v="106" actId="21"/>
          <ac:spMkLst>
            <pc:docMk/>
            <pc:sldMk cId="4005509871" sldId="257"/>
            <ac:spMk id="3" creationId="{AE1B0BA4-958A-40B3-AA8C-DCF702B801E4}"/>
          </ac:spMkLst>
        </pc:spChg>
        <pc:spChg chg="del">
          <ac:chgData name="Lavoie Stéphanie" userId="03bcf5a2-8418-45e3-87eb-159b607e2fdb" providerId="ADAL" clId="{CD27E3E7-3D3B-4A67-B0D1-B8706D1DB590}" dt="2020-11-03T19:52:13.265" v="102" actId="478"/>
          <ac:spMkLst>
            <pc:docMk/>
            <pc:sldMk cId="4005509871" sldId="257"/>
            <ac:spMk id="5" creationId="{E215FC54-AD77-403A-9AC0-34FABF491385}"/>
          </ac:spMkLst>
        </pc:spChg>
        <pc:spChg chg="del mod">
          <ac:chgData name="Lavoie Stéphanie" userId="03bcf5a2-8418-45e3-87eb-159b607e2fdb" providerId="ADAL" clId="{CD27E3E7-3D3B-4A67-B0D1-B8706D1DB590}" dt="2020-11-03T19:50:02.201" v="91" actId="478"/>
          <ac:spMkLst>
            <pc:docMk/>
            <pc:sldMk cId="4005509871" sldId="257"/>
            <ac:spMk id="6" creationId="{32F9E275-197C-43A3-823C-1839E69BC2C1}"/>
          </ac:spMkLst>
        </pc:spChg>
        <pc:spChg chg="del mod">
          <ac:chgData name="Lavoie Stéphanie" userId="03bcf5a2-8418-45e3-87eb-159b607e2fdb" providerId="ADAL" clId="{CD27E3E7-3D3B-4A67-B0D1-B8706D1DB590}" dt="2020-11-03T19:50:04.256" v="92" actId="478"/>
          <ac:spMkLst>
            <pc:docMk/>
            <pc:sldMk cId="4005509871" sldId="257"/>
            <ac:spMk id="7" creationId="{0A20B48A-A513-4025-BFAA-AAEE96B1D1B9}"/>
          </ac:spMkLst>
        </pc:spChg>
        <pc:spChg chg="add mod">
          <ac:chgData name="Lavoie Stéphanie" userId="03bcf5a2-8418-45e3-87eb-159b607e2fdb" providerId="ADAL" clId="{CD27E3E7-3D3B-4A67-B0D1-B8706D1DB590}" dt="2020-11-03T20:03:16.812" v="661" actId="1076"/>
          <ac:spMkLst>
            <pc:docMk/>
            <pc:sldMk cId="4005509871" sldId="257"/>
            <ac:spMk id="9" creationId="{6B276615-1CFC-4F9C-9386-C3959A9C46C1}"/>
          </ac:spMkLst>
        </pc:spChg>
        <pc:spChg chg="add mod">
          <ac:chgData name="Lavoie Stéphanie" userId="03bcf5a2-8418-45e3-87eb-159b607e2fdb" providerId="ADAL" clId="{CD27E3E7-3D3B-4A67-B0D1-B8706D1DB590}" dt="2020-11-03T20:04:37.898" v="717" actId="20577"/>
          <ac:spMkLst>
            <pc:docMk/>
            <pc:sldMk cId="4005509871" sldId="257"/>
            <ac:spMk id="10" creationId="{3CFAFE8D-98A7-421C-BF26-46966CDBE295}"/>
          </ac:spMkLst>
        </pc:spChg>
        <pc:spChg chg="add mod">
          <ac:chgData name="Lavoie Stéphanie" userId="03bcf5a2-8418-45e3-87eb-159b607e2fdb" providerId="ADAL" clId="{CD27E3E7-3D3B-4A67-B0D1-B8706D1DB590}" dt="2020-11-03T19:57:57.410" v="421" actId="1076"/>
          <ac:spMkLst>
            <pc:docMk/>
            <pc:sldMk cId="4005509871" sldId="257"/>
            <ac:spMk id="11" creationId="{EEF42C57-ED81-4AC4-83E0-6BBAB0FB59A4}"/>
          </ac:spMkLst>
        </pc:spChg>
        <pc:spChg chg="add mod">
          <ac:chgData name="Lavoie Stéphanie" userId="03bcf5a2-8418-45e3-87eb-159b607e2fdb" providerId="ADAL" clId="{CD27E3E7-3D3B-4A67-B0D1-B8706D1DB590}" dt="2020-11-03T20:05:06.241" v="748" actId="20577"/>
          <ac:spMkLst>
            <pc:docMk/>
            <pc:sldMk cId="4005509871" sldId="257"/>
            <ac:spMk id="13" creationId="{BB44F9B4-CD2B-4803-9E38-43BF3C667863}"/>
          </ac:spMkLst>
        </pc:spChg>
        <pc:picChg chg="del">
          <ac:chgData name="Lavoie Stéphanie" userId="03bcf5a2-8418-45e3-87eb-159b607e2fdb" providerId="ADAL" clId="{CD27E3E7-3D3B-4A67-B0D1-B8706D1DB590}" dt="2020-11-03T19:52:14.037" v="103" actId="478"/>
          <ac:picMkLst>
            <pc:docMk/>
            <pc:sldMk cId="4005509871" sldId="257"/>
            <ac:picMk id="4" creationId="{7A48CA2C-69D9-49C2-B799-D4CA3E0F9789}"/>
          </ac:picMkLst>
        </pc:picChg>
        <pc:picChg chg="add mod">
          <ac:chgData name="Lavoie Stéphanie" userId="03bcf5a2-8418-45e3-87eb-159b607e2fdb" providerId="ADAL" clId="{CD27E3E7-3D3B-4A67-B0D1-B8706D1DB590}" dt="2020-11-03T19:56:17.288" v="326" actId="14100"/>
          <ac:picMkLst>
            <pc:docMk/>
            <pc:sldMk cId="4005509871" sldId="257"/>
            <ac:picMk id="1026" creationId="{B09F1095-B8B6-43BA-A917-AB45B683124B}"/>
          </ac:picMkLst>
        </pc:picChg>
      </pc:sldChg>
      <pc:sldChg chg="addSp modSp mod">
        <pc:chgData name="Lavoie Stéphanie" userId="03bcf5a2-8418-45e3-87eb-159b607e2fdb" providerId="ADAL" clId="{CD27E3E7-3D3B-4A67-B0D1-B8706D1DB590}" dt="2020-11-03T19:52:59.315" v="125" actId="1076"/>
        <pc:sldMkLst>
          <pc:docMk/>
          <pc:sldMk cId="739518499" sldId="259"/>
        </pc:sldMkLst>
        <pc:spChg chg="add mod">
          <ac:chgData name="Lavoie Stéphanie" userId="03bcf5a2-8418-45e3-87eb-159b607e2fdb" providerId="ADAL" clId="{CD27E3E7-3D3B-4A67-B0D1-B8706D1DB590}" dt="2020-11-03T19:52:59.315" v="125" actId="1076"/>
          <ac:spMkLst>
            <pc:docMk/>
            <pc:sldMk cId="739518499" sldId="259"/>
            <ac:spMk id="8" creationId="{EBACEA48-F564-4A69-9566-B16333BC31CC}"/>
          </ac:spMkLst>
        </pc:spChg>
      </pc:sldChg>
      <pc:sldChg chg="addSp delSp modSp mod ord">
        <pc:chgData name="Lavoie Stéphanie" userId="03bcf5a2-8418-45e3-87eb-159b607e2fdb" providerId="ADAL" clId="{CD27E3E7-3D3B-4A67-B0D1-B8706D1DB590}" dt="2020-11-03T20:41:18.343" v="1261" actId="14100"/>
        <pc:sldMkLst>
          <pc:docMk/>
          <pc:sldMk cId="3831269920" sldId="372"/>
        </pc:sldMkLst>
        <pc:spChg chg="mod">
          <ac:chgData name="Lavoie Stéphanie" userId="03bcf5a2-8418-45e3-87eb-159b607e2fdb" providerId="ADAL" clId="{CD27E3E7-3D3B-4A67-B0D1-B8706D1DB590}" dt="2020-11-03T20:06:32.525" v="755" actId="20577"/>
          <ac:spMkLst>
            <pc:docMk/>
            <pc:sldMk cId="3831269920" sldId="372"/>
            <ac:spMk id="2" creationId="{A723F0BD-056F-4A34-B73C-496112AAC9A2}"/>
          </ac:spMkLst>
        </pc:spChg>
        <pc:spChg chg="del">
          <ac:chgData name="Lavoie Stéphanie" userId="03bcf5a2-8418-45e3-87eb-159b607e2fdb" providerId="ADAL" clId="{CD27E3E7-3D3B-4A67-B0D1-B8706D1DB590}" dt="2020-11-03T20:10:48.623" v="956" actId="478"/>
          <ac:spMkLst>
            <pc:docMk/>
            <pc:sldMk cId="3831269920" sldId="372"/>
            <ac:spMk id="4" creationId="{0E2B6427-E598-4733-B351-77D2625C3D3E}"/>
          </ac:spMkLst>
        </pc:spChg>
        <pc:spChg chg="del">
          <ac:chgData name="Lavoie Stéphanie" userId="03bcf5a2-8418-45e3-87eb-159b607e2fdb" providerId="ADAL" clId="{CD27E3E7-3D3B-4A67-B0D1-B8706D1DB590}" dt="2020-11-03T20:09:56.746" v="912" actId="478"/>
          <ac:spMkLst>
            <pc:docMk/>
            <pc:sldMk cId="3831269920" sldId="372"/>
            <ac:spMk id="5" creationId="{8FAA2A66-7B39-48E4-B962-C06BE8143F4D}"/>
          </ac:spMkLst>
        </pc:spChg>
        <pc:spChg chg="mod">
          <ac:chgData name="Lavoie Stéphanie" userId="03bcf5a2-8418-45e3-87eb-159b607e2fdb" providerId="ADAL" clId="{CD27E3E7-3D3B-4A67-B0D1-B8706D1DB590}" dt="2020-11-03T20:10:42.514" v="955" actId="20577"/>
          <ac:spMkLst>
            <pc:docMk/>
            <pc:sldMk cId="3831269920" sldId="372"/>
            <ac:spMk id="34" creationId="{0EE8B350-2ACB-49E3-809C-1A03E0DC962D}"/>
          </ac:spMkLst>
        </pc:spChg>
        <pc:picChg chg="add mod">
          <ac:chgData name="Lavoie Stéphanie" userId="03bcf5a2-8418-45e3-87eb-159b607e2fdb" providerId="ADAL" clId="{CD27E3E7-3D3B-4A67-B0D1-B8706D1DB590}" dt="2020-11-03T20:41:07.523" v="1258" actId="1076"/>
          <ac:picMkLst>
            <pc:docMk/>
            <pc:sldMk cId="3831269920" sldId="372"/>
            <ac:picMk id="7" creationId="{BE84E22A-43D9-4867-8D73-C91A771851EA}"/>
          </ac:picMkLst>
        </pc:picChg>
        <pc:picChg chg="add mod">
          <ac:chgData name="Lavoie Stéphanie" userId="03bcf5a2-8418-45e3-87eb-159b607e2fdb" providerId="ADAL" clId="{CD27E3E7-3D3B-4A67-B0D1-B8706D1DB590}" dt="2020-11-03T20:41:18.343" v="1261" actId="14100"/>
          <ac:picMkLst>
            <pc:docMk/>
            <pc:sldMk cId="3831269920" sldId="372"/>
            <ac:picMk id="8" creationId="{0CF93CE5-CA93-457A-951F-65E26929D3C5}"/>
          </ac:picMkLst>
        </pc:picChg>
        <pc:picChg chg="del">
          <ac:chgData name="Lavoie Stéphanie" userId="03bcf5a2-8418-45e3-87eb-159b607e2fdb" providerId="ADAL" clId="{CD27E3E7-3D3B-4A67-B0D1-B8706D1DB590}" dt="2020-11-03T20:09:55.141" v="911" actId="478"/>
          <ac:picMkLst>
            <pc:docMk/>
            <pc:sldMk cId="3831269920" sldId="372"/>
            <ac:picMk id="5124" creationId="{3959DCD5-23C4-46F2-8652-443BE3685475}"/>
          </ac:picMkLst>
        </pc:picChg>
      </pc:sldChg>
      <pc:sldChg chg="addSp modSp">
        <pc:chgData name="Lavoie Stéphanie" userId="03bcf5a2-8418-45e3-87eb-159b607e2fdb" providerId="ADAL" clId="{CD27E3E7-3D3B-4A67-B0D1-B8706D1DB590}" dt="2020-11-03T21:34:32.656" v="2639" actId="1076"/>
        <pc:sldMkLst>
          <pc:docMk/>
          <pc:sldMk cId="465252694" sldId="481"/>
        </pc:sldMkLst>
        <pc:picChg chg="add mod">
          <ac:chgData name="Lavoie Stéphanie" userId="03bcf5a2-8418-45e3-87eb-159b607e2fdb" providerId="ADAL" clId="{CD27E3E7-3D3B-4A67-B0D1-B8706D1DB590}" dt="2020-11-03T21:34:32.656" v="2639" actId="1076"/>
          <ac:picMkLst>
            <pc:docMk/>
            <pc:sldMk cId="465252694" sldId="481"/>
            <ac:picMk id="8194" creationId="{683EB079-5784-4CB5-8A24-A27267F91772}"/>
          </ac:picMkLst>
        </pc:picChg>
      </pc:sldChg>
      <pc:sldChg chg="del">
        <pc:chgData name="Lavoie Stéphanie" userId="03bcf5a2-8418-45e3-87eb-159b607e2fdb" providerId="ADAL" clId="{CD27E3E7-3D3B-4A67-B0D1-B8706D1DB590}" dt="2020-11-03T19:47:44.624" v="2" actId="47"/>
        <pc:sldMkLst>
          <pc:docMk/>
          <pc:sldMk cId="632716252" sldId="482"/>
        </pc:sldMkLst>
      </pc:sldChg>
      <pc:sldChg chg="del">
        <pc:chgData name="Lavoie Stéphanie" userId="03bcf5a2-8418-45e3-87eb-159b607e2fdb" providerId="ADAL" clId="{CD27E3E7-3D3B-4A67-B0D1-B8706D1DB590}" dt="2020-11-03T19:47:59.544" v="3" actId="47"/>
        <pc:sldMkLst>
          <pc:docMk/>
          <pc:sldMk cId="2250182481" sldId="484"/>
        </pc:sldMkLst>
      </pc:sldChg>
      <pc:sldChg chg="del">
        <pc:chgData name="Lavoie Stéphanie" userId="03bcf5a2-8418-45e3-87eb-159b607e2fdb" providerId="ADAL" clId="{CD27E3E7-3D3B-4A67-B0D1-B8706D1DB590}" dt="2020-11-03T19:48:03.446" v="4" actId="47"/>
        <pc:sldMkLst>
          <pc:docMk/>
          <pc:sldMk cId="1557436431" sldId="485"/>
        </pc:sldMkLst>
      </pc:sldChg>
      <pc:sldChg chg="ord">
        <pc:chgData name="Lavoie Stéphanie" userId="03bcf5a2-8418-45e3-87eb-159b607e2fdb" providerId="ADAL" clId="{CD27E3E7-3D3B-4A67-B0D1-B8706D1DB590}" dt="2020-11-03T19:48:18.503" v="9"/>
        <pc:sldMkLst>
          <pc:docMk/>
          <pc:sldMk cId="1643098962" sldId="487"/>
        </pc:sldMkLst>
      </pc:sldChg>
      <pc:sldChg chg="addSp modSp mod ord">
        <pc:chgData name="Lavoie Stéphanie" userId="03bcf5a2-8418-45e3-87eb-159b607e2fdb" providerId="ADAL" clId="{CD27E3E7-3D3B-4A67-B0D1-B8706D1DB590}" dt="2020-11-03T19:59:48.173" v="491" actId="1076"/>
        <pc:sldMkLst>
          <pc:docMk/>
          <pc:sldMk cId="824266678" sldId="488"/>
        </pc:sldMkLst>
        <pc:spChg chg="mod">
          <ac:chgData name="Lavoie Stéphanie" userId="03bcf5a2-8418-45e3-87eb-159b607e2fdb" providerId="ADAL" clId="{CD27E3E7-3D3B-4A67-B0D1-B8706D1DB590}" dt="2020-11-03T19:59:20.634" v="488" actId="20577"/>
          <ac:spMkLst>
            <pc:docMk/>
            <pc:sldMk cId="824266678" sldId="488"/>
            <ac:spMk id="3" creationId="{2AB4B23E-E96A-48F5-804A-1E4F9E688BF2}"/>
          </ac:spMkLst>
        </pc:spChg>
        <pc:picChg chg="mod">
          <ac:chgData name="Lavoie Stéphanie" userId="03bcf5a2-8418-45e3-87eb-159b607e2fdb" providerId="ADAL" clId="{CD27E3E7-3D3B-4A67-B0D1-B8706D1DB590}" dt="2020-11-03T19:59:48.173" v="491" actId="1076"/>
          <ac:picMkLst>
            <pc:docMk/>
            <pc:sldMk cId="824266678" sldId="488"/>
            <ac:picMk id="4" creationId="{11F211E6-7A94-422B-BA0C-846F4730C1F3}"/>
          </ac:picMkLst>
        </pc:picChg>
        <pc:picChg chg="add mod">
          <ac:chgData name="Lavoie Stéphanie" userId="03bcf5a2-8418-45e3-87eb-159b607e2fdb" providerId="ADAL" clId="{CD27E3E7-3D3B-4A67-B0D1-B8706D1DB590}" dt="2020-11-03T19:50:39.829" v="96" actId="1076"/>
          <ac:picMkLst>
            <pc:docMk/>
            <pc:sldMk cId="824266678" sldId="488"/>
            <ac:picMk id="7" creationId="{EA11A260-4710-4DFC-9740-4AEFD9580106}"/>
          </ac:picMkLst>
        </pc:picChg>
        <pc:picChg chg="mod">
          <ac:chgData name="Lavoie Stéphanie" userId="03bcf5a2-8418-45e3-87eb-159b607e2fdb" providerId="ADAL" clId="{CD27E3E7-3D3B-4A67-B0D1-B8706D1DB590}" dt="2020-11-03T19:59:37.441" v="489" actId="1076"/>
          <ac:picMkLst>
            <pc:docMk/>
            <pc:sldMk cId="824266678" sldId="488"/>
            <ac:picMk id="12292" creationId="{221FD218-F29F-4717-9783-9F8CAA5EC61D}"/>
          </ac:picMkLst>
        </pc:picChg>
        <pc:picChg chg="mod">
          <ac:chgData name="Lavoie Stéphanie" userId="03bcf5a2-8418-45e3-87eb-159b607e2fdb" providerId="ADAL" clId="{CD27E3E7-3D3B-4A67-B0D1-B8706D1DB590}" dt="2020-11-03T19:50:37.447" v="95" actId="1076"/>
          <ac:picMkLst>
            <pc:docMk/>
            <pc:sldMk cId="824266678" sldId="488"/>
            <ac:picMk id="12294" creationId="{494EBE38-BC49-49F1-B463-5D0338A280F5}"/>
          </ac:picMkLst>
        </pc:picChg>
      </pc:sldChg>
      <pc:sldChg chg="del">
        <pc:chgData name="Lavoie Stéphanie" userId="03bcf5a2-8418-45e3-87eb-159b607e2fdb" providerId="ADAL" clId="{CD27E3E7-3D3B-4A67-B0D1-B8706D1DB590}" dt="2020-11-03T19:50:42.523" v="97" actId="47"/>
        <pc:sldMkLst>
          <pc:docMk/>
          <pc:sldMk cId="4181439285" sldId="489"/>
        </pc:sldMkLst>
      </pc:sldChg>
      <pc:sldChg chg="add del">
        <pc:chgData name="Lavoie Stéphanie" userId="03bcf5a2-8418-45e3-87eb-159b607e2fdb" providerId="ADAL" clId="{CD27E3E7-3D3B-4A67-B0D1-B8706D1DB590}" dt="2020-11-03T21:30:32.281" v="2621" actId="47"/>
        <pc:sldMkLst>
          <pc:docMk/>
          <pc:sldMk cId="2283264700" sldId="490"/>
        </pc:sldMkLst>
      </pc:sldChg>
      <pc:sldChg chg="del">
        <pc:chgData name="Lavoie Stéphanie" userId="03bcf5a2-8418-45e3-87eb-159b607e2fdb" providerId="ADAL" clId="{CD27E3E7-3D3B-4A67-B0D1-B8706D1DB590}" dt="2020-11-03T19:48:04.844" v="5" actId="47"/>
        <pc:sldMkLst>
          <pc:docMk/>
          <pc:sldMk cId="3687428656" sldId="490"/>
        </pc:sldMkLst>
      </pc:sldChg>
      <pc:sldChg chg="modSp add del mod">
        <pc:chgData name="Lavoie Stéphanie" userId="03bcf5a2-8418-45e3-87eb-159b607e2fdb" providerId="ADAL" clId="{CD27E3E7-3D3B-4A67-B0D1-B8706D1DB590}" dt="2020-11-03T21:19:33.223" v="2492" actId="47"/>
        <pc:sldMkLst>
          <pc:docMk/>
          <pc:sldMk cId="1387504570" sldId="491"/>
        </pc:sldMkLst>
        <pc:spChg chg="mod">
          <ac:chgData name="Lavoie Stéphanie" userId="03bcf5a2-8418-45e3-87eb-159b607e2fdb" providerId="ADAL" clId="{CD27E3E7-3D3B-4A67-B0D1-B8706D1DB590}" dt="2020-11-03T19:58:15.639" v="422" actId="6549"/>
          <ac:spMkLst>
            <pc:docMk/>
            <pc:sldMk cId="1387504570" sldId="491"/>
            <ac:spMk id="3" creationId="{00000000-0000-0000-0000-000000000000}"/>
          </ac:spMkLst>
        </pc:spChg>
      </pc:sldChg>
      <pc:sldChg chg="add del">
        <pc:chgData name="Lavoie Stéphanie" userId="03bcf5a2-8418-45e3-87eb-159b607e2fdb" providerId="ADAL" clId="{CD27E3E7-3D3B-4A67-B0D1-B8706D1DB590}" dt="2020-11-03T21:19:38.792" v="2493" actId="47"/>
        <pc:sldMkLst>
          <pc:docMk/>
          <pc:sldMk cId="3747904048" sldId="492"/>
        </pc:sldMkLst>
      </pc:sldChg>
      <pc:sldChg chg="addSp delSp modSp add mod ord">
        <pc:chgData name="Lavoie Stéphanie" userId="03bcf5a2-8418-45e3-87eb-159b607e2fdb" providerId="ADAL" clId="{CD27E3E7-3D3B-4A67-B0D1-B8706D1DB590}" dt="2020-11-03T22:18:23.880" v="3497"/>
        <pc:sldMkLst>
          <pc:docMk/>
          <pc:sldMk cId="2822236854" sldId="493"/>
        </pc:sldMkLst>
        <pc:spChg chg="add del mod">
          <ac:chgData name="Lavoie Stéphanie" userId="03bcf5a2-8418-45e3-87eb-159b607e2fdb" providerId="ADAL" clId="{CD27E3E7-3D3B-4A67-B0D1-B8706D1DB590}" dt="2020-11-03T22:18:20.172" v="3495" actId="478"/>
          <ac:spMkLst>
            <pc:docMk/>
            <pc:sldMk cId="2822236854" sldId="493"/>
            <ac:spMk id="4" creationId="{47DD0DA8-CCA8-4E84-80AE-9F0188F29BAE}"/>
          </ac:spMkLst>
        </pc:spChg>
        <pc:spChg chg="add mod">
          <ac:chgData name="Lavoie Stéphanie" userId="03bcf5a2-8418-45e3-87eb-159b607e2fdb" providerId="ADAL" clId="{CD27E3E7-3D3B-4A67-B0D1-B8706D1DB590}" dt="2020-11-03T22:18:23.880" v="3497"/>
          <ac:spMkLst>
            <pc:docMk/>
            <pc:sldMk cId="2822236854" sldId="493"/>
            <ac:spMk id="8" creationId="{AE2D42DD-64B5-4FAD-859A-81F2F9EFC6F9}"/>
          </ac:spMkLst>
        </pc:spChg>
      </pc:sldChg>
      <pc:sldChg chg="add del ord">
        <pc:chgData name="Lavoie Stéphanie" userId="03bcf5a2-8418-45e3-87eb-159b607e2fdb" providerId="ADAL" clId="{CD27E3E7-3D3B-4A67-B0D1-B8706D1DB590}" dt="2020-11-03T21:30:06.020" v="2619" actId="47"/>
        <pc:sldMkLst>
          <pc:docMk/>
          <pc:sldMk cId="2562408599" sldId="494"/>
        </pc:sldMkLst>
      </pc:sldChg>
      <pc:sldChg chg="add del">
        <pc:chgData name="Lavoie Stéphanie" userId="03bcf5a2-8418-45e3-87eb-159b607e2fdb" providerId="ADAL" clId="{CD27E3E7-3D3B-4A67-B0D1-B8706D1DB590}" dt="2020-11-03T21:30:14.202" v="2620" actId="47"/>
        <pc:sldMkLst>
          <pc:docMk/>
          <pc:sldMk cId="2312279090" sldId="495"/>
        </pc:sldMkLst>
      </pc:sldChg>
      <pc:sldChg chg="add">
        <pc:chgData name="Lavoie Stéphanie" userId="03bcf5a2-8418-45e3-87eb-159b607e2fdb" providerId="ADAL" clId="{CD27E3E7-3D3B-4A67-B0D1-B8706D1DB590}" dt="2020-11-03T19:48:59.577" v="23"/>
        <pc:sldMkLst>
          <pc:docMk/>
          <pc:sldMk cId="449803328" sldId="496"/>
        </pc:sldMkLst>
      </pc:sldChg>
      <pc:sldChg chg="add ord">
        <pc:chgData name="Lavoie Stéphanie" userId="03bcf5a2-8418-45e3-87eb-159b607e2fdb" providerId="ADAL" clId="{CD27E3E7-3D3B-4A67-B0D1-B8706D1DB590}" dt="2020-11-03T22:35:02.506" v="4002"/>
        <pc:sldMkLst>
          <pc:docMk/>
          <pc:sldMk cId="2012033792" sldId="497"/>
        </pc:sldMkLst>
      </pc:sldChg>
      <pc:sldChg chg="add">
        <pc:chgData name="Lavoie Stéphanie" userId="03bcf5a2-8418-45e3-87eb-159b607e2fdb" providerId="ADAL" clId="{CD27E3E7-3D3B-4A67-B0D1-B8706D1DB590}" dt="2020-11-03T19:49:07.349" v="27"/>
        <pc:sldMkLst>
          <pc:docMk/>
          <pc:sldMk cId="2313504228" sldId="498"/>
        </pc:sldMkLst>
      </pc:sldChg>
      <pc:sldChg chg="delSp modSp add mod">
        <pc:chgData name="Lavoie Stéphanie" userId="03bcf5a2-8418-45e3-87eb-159b607e2fdb" providerId="ADAL" clId="{CD27E3E7-3D3B-4A67-B0D1-B8706D1DB590}" dt="2020-11-03T20:00:49.235" v="614" actId="1076"/>
        <pc:sldMkLst>
          <pc:docMk/>
          <pc:sldMk cId="1017490225" sldId="499"/>
        </pc:sldMkLst>
        <pc:spChg chg="mod">
          <ac:chgData name="Lavoie Stéphanie" userId="03bcf5a2-8418-45e3-87eb-159b607e2fdb" providerId="ADAL" clId="{CD27E3E7-3D3B-4A67-B0D1-B8706D1DB590}" dt="2020-11-03T20:00:28.469" v="603" actId="20577"/>
          <ac:spMkLst>
            <pc:docMk/>
            <pc:sldMk cId="1017490225" sldId="499"/>
            <ac:spMk id="3" creationId="{2AB4B23E-E96A-48F5-804A-1E4F9E688BF2}"/>
          </ac:spMkLst>
        </pc:spChg>
        <pc:spChg chg="mod">
          <ac:chgData name="Lavoie Stéphanie" userId="03bcf5a2-8418-45e3-87eb-159b607e2fdb" providerId="ADAL" clId="{CD27E3E7-3D3B-4A67-B0D1-B8706D1DB590}" dt="2020-11-03T20:00:49.235" v="614" actId="1076"/>
          <ac:spMkLst>
            <pc:docMk/>
            <pc:sldMk cId="1017490225" sldId="499"/>
            <ac:spMk id="6" creationId="{98FDA35D-113F-4C55-A132-4FEE6CE2F230}"/>
          </ac:spMkLst>
        </pc:spChg>
        <pc:picChg chg="del">
          <ac:chgData name="Lavoie Stéphanie" userId="03bcf5a2-8418-45e3-87eb-159b607e2fdb" providerId="ADAL" clId="{CD27E3E7-3D3B-4A67-B0D1-B8706D1DB590}" dt="2020-11-03T20:00:30.726" v="604" actId="478"/>
          <ac:picMkLst>
            <pc:docMk/>
            <pc:sldMk cId="1017490225" sldId="499"/>
            <ac:picMk id="4" creationId="{11F211E6-7A94-422B-BA0C-846F4730C1F3}"/>
          </ac:picMkLst>
        </pc:picChg>
        <pc:picChg chg="mod">
          <ac:chgData name="Lavoie Stéphanie" userId="03bcf5a2-8418-45e3-87eb-159b607e2fdb" providerId="ADAL" clId="{CD27E3E7-3D3B-4A67-B0D1-B8706D1DB590}" dt="2020-11-03T20:00:46.621" v="613" actId="14100"/>
          <ac:picMkLst>
            <pc:docMk/>
            <pc:sldMk cId="1017490225" sldId="499"/>
            <ac:picMk id="5" creationId="{F91B8865-9269-4943-AFFD-FA18029D7A83}"/>
          </ac:picMkLst>
        </pc:picChg>
        <pc:picChg chg="del">
          <ac:chgData name="Lavoie Stéphanie" userId="03bcf5a2-8418-45e3-87eb-159b607e2fdb" providerId="ADAL" clId="{CD27E3E7-3D3B-4A67-B0D1-B8706D1DB590}" dt="2020-11-03T20:00:32.687" v="606" actId="478"/>
          <ac:picMkLst>
            <pc:docMk/>
            <pc:sldMk cId="1017490225" sldId="499"/>
            <ac:picMk id="7" creationId="{EA11A260-4710-4DFC-9740-4AEFD9580106}"/>
          </ac:picMkLst>
        </pc:picChg>
        <pc:picChg chg="del">
          <ac:chgData name="Lavoie Stéphanie" userId="03bcf5a2-8418-45e3-87eb-159b607e2fdb" providerId="ADAL" clId="{CD27E3E7-3D3B-4A67-B0D1-B8706D1DB590}" dt="2020-11-03T20:00:31.580" v="605" actId="478"/>
          <ac:picMkLst>
            <pc:docMk/>
            <pc:sldMk cId="1017490225" sldId="499"/>
            <ac:picMk id="12292" creationId="{221FD218-F29F-4717-9783-9F8CAA5EC61D}"/>
          </ac:picMkLst>
        </pc:picChg>
        <pc:picChg chg="del">
          <ac:chgData name="Lavoie Stéphanie" userId="03bcf5a2-8418-45e3-87eb-159b607e2fdb" providerId="ADAL" clId="{CD27E3E7-3D3B-4A67-B0D1-B8706D1DB590}" dt="2020-11-03T20:00:33.302" v="607" actId="478"/>
          <ac:picMkLst>
            <pc:docMk/>
            <pc:sldMk cId="1017490225" sldId="499"/>
            <ac:picMk id="12294" creationId="{494EBE38-BC49-49F1-B463-5D0338A280F5}"/>
          </ac:picMkLst>
        </pc:picChg>
      </pc:sldChg>
      <pc:sldChg chg="addSp delSp modSp new mod">
        <pc:chgData name="Lavoie Stéphanie" userId="03bcf5a2-8418-45e3-87eb-159b607e2fdb" providerId="ADAL" clId="{CD27E3E7-3D3B-4A67-B0D1-B8706D1DB590}" dt="2020-11-03T21:19:24.788" v="2491" actId="478"/>
        <pc:sldMkLst>
          <pc:docMk/>
          <pc:sldMk cId="1880168955" sldId="500"/>
        </pc:sldMkLst>
        <pc:spChg chg="mod">
          <ac:chgData name="Lavoie Stéphanie" userId="03bcf5a2-8418-45e3-87eb-159b607e2fdb" providerId="ADAL" clId="{CD27E3E7-3D3B-4A67-B0D1-B8706D1DB590}" dt="2020-11-03T20:08:34.932" v="828" actId="20577"/>
          <ac:spMkLst>
            <pc:docMk/>
            <pc:sldMk cId="1880168955" sldId="500"/>
            <ac:spMk id="2" creationId="{01F13955-E899-4D16-990C-B6211C310803}"/>
          </ac:spMkLst>
        </pc:spChg>
        <pc:spChg chg="mod">
          <ac:chgData name="Lavoie Stéphanie" userId="03bcf5a2-8418-45e3-87eb-159b607e2fdb" providerId="ADAL" clId="{CD27E3E7-3D3B-4A67-B0D1-B8706D1DB590}" dt="2020-11-03T21:06:00.510" v="2230" actId="6549"/>
          <ac:spMkLst>
            <pc:docMk/>
            <pc:sldMk cId="1880168955" sldId="500"/>
            <ac:spMk id="3" creationId="{4EDF9076-F992-4C29-95B8-DE8D942B3339}"/>
          </ac:spMkLst>
        </pc:spChg>
        <pc:spChg chg="add del">
          <ac:chgData name="Lavoie Stéphanie" userId="03bcf5a2-8418-45e3-87eb-159b607e2fdb" providerId="ADAL" clId="{CD27E3E7-3D3B-4A67-B0D1-B8706D1DB590}" dt="2020-11-03T20:16:02.248" v="976" actId="478"/>
          <ac:spMkLst>
            <pc:docMk/>
            <pc:sldMk cId="1880168955" sldId="500"/>
            <ac:spMk id="7" creationId="{4D37AE20-0BC6-4917-AB47-F4CA3D0969E5}"/>
          </ac:spMkLst>
        </pc:spChg>
        <pc:spChg chg="add mod">
          <ac:chgData name="Lavoie Stéphanie" userId="03bcf5a2-8418-45e3-87eb-159b607e2fdb" providerId="ADAL" clId="{CD27E3E7-3D3B-4A67-B0D1-B8706D1DB590}" dt="2020-11-03T21:19:10.308" v="2488" actId="1076"/>
          <ac:spMkLst>
            <pc:docMk/>
            <pc:sldMk cId="1880168955" sldId="500"/>
            <ac:spMk id="12" creationId="{8348D0A8-51BC-47A4-AF3D-AA7842167F10}"/>
          </ac:spMkLst>
        </pc:spChg>
        <pc:spChg chg="add mod">
          <ac:chgData name="Lavoie Stéphanie" userId="03bcf5a2-8418-45e3-87eb-159b607e2fdb" providerId="ADAL" clId="{CD27E3E7-3D3B-4A67-B0D1-B8706D1DB590}" dt="2020-11-03T21:19:10.308" v="2488" actId="1076"/>
          <ac:spMkLst>
            <pc:docMk/>
            <pc:sldMk cId="1880168955" sldId="500"/>
            <ac:spMk id="14" creationId="{B5A4E8DF-D5A5-4ADA-BDA1-25E299CC0F80}"/>
          </ac:spMkLst>
        </pc:spChg>
        <pc:spChg chg="add mod">
          <ac:chgData name="Lavoie Stéphanie" userId="03bcf5a2-8418-45e3-87eb-159b607e2fdb" providerId="ADAL" clId="{CD27E3E7-3D3B-4A67-B0D1-B8706D1DB590}" dt="2020-11-03T21:19:10.308" v="2488" actId="1076"/>
          <ac:spMkLst>
            <pc:docMk/>
            <pc:sldMk cId="1880168955" sldId="500"/>
            <ac:spMk id="15" creationId="{360D9D13-7286-40DC-97DB-C24979B2AA84}"/>
          </ac:spMkLst>
        </pc:spChg>
        <pc:spChg chg="add mod">
          <ac:chgData name="Lavoie Stéphanie" userId="03bcf5a2-8418-45e3-87eb-159b607e2fdb" providerId="ADAL" clId="{CD27E3E7-3D3B-4A67-B0D1-B8706D1DB590}" dt="2020-11-03T21:19:10.308" v="2488" actId="1076"/>
          <ac:spMkLst>
            <pc:docMk/>
            <pc:sldMk cId="1880168955" sldId="500"/>
            <ac:spMk id="16" creationId="{DBFD0DE6-7FEA-40A3-BD77-ADD8B435EC9A}"/>
          </ac:spMkLst>
        </pc:spChg>
        <pc:spChg chg="add mod">
          <ac:chgData name="Lavoie Stéphanie" userId="03bcf5a2-8418-45e3-87eb-159b607e2fdb" providerId="ADAL" clId="{CD27E3E7-3D3B-4A67-B0D1-B8706D1DB590}" dt="2020-11-03T21:19:10.308" v="2488" actId="1076"/>
          <ac:spMkLst>
            <pc:docMk/>
            <pc:sldMk cId="1880168955" sldId="500"/>
            <ac:spMk id="18" creationId="{7AC21BE2-7E48-4B5B-A12E-856EDA419ED0}"/>
          </ac:spMkLst>
        </pc:spChg>
        <pc:spChg chg="add mod">
          <ac:chgData name="Lavoie Stéphanie" userId="03bcf5a2-8418-45e3-87eb-159b607e2fdb" providerId="ADAL" clId="{CD27E3E7-3D3B-4A67-B0D1-B8706D1DB590}" dt="2020-11-03T20:36:30.677" v="1189" actId="1076"/>
          <ac:spMkLst>
            <pc:docMk/>
            <pc:sldMk cId="1880168955" sldId="500"/>
            <ac:spMk id="27" creationId="{B9D1D878-EFCD-42C9-A87D-1C31593EDCB3}"/>
          </ac:spMkLst>
        </pc:spChg>
        <pc:spChg chg="add del mod">
          <ac:chgData name="Lavoie Stéphanie" userId="03bcf5a2-8418-45e3-87eb-159b607e2fdb" providerId="ADAL" clId="{CD27E3E7-3D3B-4A67-B0D1-B8706D1DB590}" dt="2020-11-03T21:05:20.389" v="2221" actId="478"/>
          <ac:spMkLst>
            <pc:docMk/>
            <pc:sldMk cId="1880168955" sldId="500"/>
            <ac:spMk id="29" creationId="{1490716A-457C-4548-8E21-E221831A82CF}"/>
          </ac:spMkLst>
        </pc:spChg>
        <pc:spChg chg="add mod">
          <ac:chgData name="Lavoie Stéphanie" userId="03bcf5a2-8418-45e3-87eb-159b607e2fdb" providerId="ADAL" clId="{CD27E3E7-3D3B-4A67-B0D1-B8706D1DB590}" dt="2020-11-03T21:05:57.250" v="2229" actId="14100"/>
          <ac:spMkLst>
            <pc:docMk/>
            <pc:sldMk cId="1880168955" sldId="500"/>
            <ac:spMk id="30" creationId="{3E39CB5F-7467-4617-AC0C-513A86AE5BD4}"/>
          </ac:spMkLst>
        </pc:spChg>
        <pc:spChg chg="add del mod">
          <ac:chgData name="Lavoie Stéphanie" userId="03bcf5a2-8418-45e3-87eb-159b607e2fdb" providerId="ADAL" clId="{CD27E3E7-3D3B-4A67-B0D1-B8706D1DB590}" dt="2020-11-03T21:19:24.788" v="2491" actId="478"/>
          <ac:spMkLst>
            <pc:docMk/>
            <pc:sldMk cId="1880168955" sldId="500"/>
            <ac:spMk id="32" creationId="{A260217C-6E96-4BB3-85A8-B2A13CC55725}"/>
          </ac:spMkLst>
        </pc:spChg>
        <pc:spChg chg="add mod">
          <ac:chgData name="Lavoie Stéphanie" userId="03bcf5a2-8418-45e3-87eb-159b607e2fdb" providerId="ADAL" clId="{CD27E3E7-3D3B-4A67-B0D1-B8706D1DB590}" dt="2020-11-03T21:19:20.371" v="2490" actId="1076"/>
          <ac:spMkLst>
            <pc:docMk/>
            <pc:sldMk cId="1880168955" sldId="500"/>
            <ac:spMk id="34" creationId="{9572B7CC-1ED2-4665-8AE7-F4E37F981DE4}"/>
          </ac:spMkLst>
        </pc:spChg>
        <pc:picChg chg="add del">
          <ac:chgData name="Lavoie Stéphanie" userId="03bcf5a2-8418-45e3-87eb-159b607e2fdb" providerId="ADAL" clId="{CD27E3E7-3D3B-4A67-B0D1-B8706D1DB590}" dt="2020-11-03T20:16:03.023" v="977" actId="478"/>
          <ac:picMkLst>
            <pc:docMk/>
            <pc:sldMk cId="1880168955" sldId="500"/>
            <ac:picMk id="5" creationId="{3B47013E-C749-4888-BD61-3F81A3B08022}"/>
          </ac:picMkLst>
        </pc:picChg>
        <pc:picChg chg="add mod">
          <ac:chgData name="Lavoie Stéphanie" userId="03bcf5a2-8418-45e3-87eb-159b607e2fdb" providerId="ADAL" clId="{CD27E3E7-3D3B-4A67-B0D1-B8706D1DB590}" dt="2020-11-03T21:19:02.177" v="2487" actId="1076"/>
          <ac:picMkLst>
            <pc:docMk/>
            <pc:sldMk cId="1880168955" sldId="500"/>
            <ac:picMk id="9" creationId="{75B9D1EE-1487-4771-8C1A-3B6372320B36}"/>
          </ac:picMkLst>
        </pc:picChg>
        <pc:picChg chg="add del mod">
          <ac:chgData name="Lavoie Stéphanie" userId="03bcf5a2-8418-45e3-87eb-159b607e2fdb" providerId="ADAL" clId="{CD27E3E7-3D3B-4A67-B0D1-B8706D1DB590}" dt="2020-11-03T20:32:04.896" v="993" actId="478"/>
          <ac:picMkLst>
            <pc:docMk/>
            <pc:sldMk cId="1880168955" sldId="500"/>
            <ac:picMk id="11" creationId="{6B949835-DDFA-4873-9498-4CB2639ACF0C}"/>
          </ac:picMkLst>
        </pc:picChg>
        <pc:picChg chg="add del mod">
          <ac:chgData name="Lavoie Stéphanie" userId="03bcf5a2-8418-45e3-87eb-159b607e2fdb" providerId="ADAL" clId="{CD27E3E7-3D3B-4A67-B0D1-B8706D1DB590}" dt="2020-11-03T20:43:24.922" v="1266" actId="21"/>
          <ac:picMkLst>
            <pc:docMk/>
            <pc:sldMk cId="1880168955" sldId="500"/>
            <ac:picMk id="28" creationId="{33592B27-63E7-464E-B7E7-A3FBED8212E5}"/>
          </ac:picMkLst>
        </pc:picChg>
        <pc:cxnChg chg="add mod">
          <ac:chgData name="Lavoie Stéphanie" userId="03bcf5a2-8418-45e3-87eb-159b607e2fdb" providerId="ADAL" clId="{CD27E3E7-3D3B-4A67-B0D1-B8706D1DB590}" dt="2020-11-03T21:19:10.308" v="2488" actId="1076"/>
          <ac:cxnSpMkLst>
            <pc:docMk/>
            <pc:sldMk cId="1880168955" sldId="500"/>
            <ac:cxnSpMk id="20" creationId="{EE430BDA-68BF-46AE-8559-5D142D715A0B}"/>
          </ac:cxnSpMkLst>
        </pc:cxnChg>
        <pc:cxnChg chg="add mod">
          <ac:chgData name="Lavoie Stéphanie" userId="03bcf5a2-8418-45e3-87eb-159b607e2fdb" providerId="ADAL" clId="{CD27E3E7-3D3B-4A67-B0D1-B8706D1DB590}" dt="2020-11-03T21:19:10.308" v="2488" actId="1076"/>
          <ac:cxnSpMkLst>
            <pc:docMk/>
            <pc:sldMk cId="1880168955" sldId="500"/>
            <ac:cxnSpMk id="22" creationId="{602660E3-3AB0-4C1C-80D4-DCB35C52818D}"/>
          </ac:cxnSpMkLst>
        </pc:cxnChg>
        <pc:cxnChg chg="add mod">
          <ac:chgData name="Lavoie Stéphanie" userId="03bcf5a2-8418-45e3-87eb-159b607e2fdb" providerId="ADAL" clId="{CD27E3E7-3D3B-4A67-B0D1-B8706D1DB590}" dt="2020-11-03T21:19:10.308" v="2488" actId="1076"/>
          <ac:cxnSpMkLst>
            <pc:docMk/>
            <pc:sldMk cId="1880168955" sldId="500"/>
            <ac:cxnSpMk id="24" creationId="{ED522344-3072-4FD0-8653-ACEE7A275609}"/>
          </ac:cxnSpMkLst>
        </pc:cxnChg>
        <pc:cxnChg chg="add mod">
          <ac:chgData name="Lavoie Stéphanie" userId="03bcf5a2-8418-45e3-87eb-159b607e2fdb" providerId="ADAL" clId="{CD27E3E7-3D3B-4A67-B0D1-B8706D1DB590}" dt="2020-11-03T21:19:10.308" v="2488" actId="1076"/>
          <ac:cxnSpMkLst>
            <pc:docMk/>
            <pc:sldMk cId="1880168955" sldId="500"/>
            <ac:cxnSpMk id="26" creationId="{506E2A0D-D360-4F50-88B2-61B524814B90}"/>
          </ac:cxnSpMkLst>
        </pc:cxnChg>
      </pc:sldChg>
      <pc:sldChg chg="addSp delSp modSp new mod">
        <pc:chgData name="Lavoie Stéphanie" userId="03bcf5a2-8418-45e3-87eb-159b607e2fdb" providerId="ADAL" clId="{CD27E3E7-3D3B-4A67-B0D1-B8706D1DB590}" dt="2020-11-03T20:43:46.062" v="1275" actId="1076"/>
        <pc:sldMkLst>
          <pc:docMk/>
          <pc:sldMk cId="3099585391" sldId="501"/>
        </pc:sldMkLst>
        <pc:spChg chg="mod">
          <ac:chgData name="Lavoie Stéphanie" userId="03bcf5a2-8418-45e3-87eb-159b607e2fdb" providerId="ADAL" clId="{CD27E3E7-3D3B-4A67-B0D1-B8706D1DB590}" dt="2020-11-03T20:43:40.534" v="1273" actId="1076"/>
          <ac:spMkLst>
            <pc:docMk/>
            <pc:sldMk cId="3099585391" sldId="501"/>
            <ac:spMk id="2" creationId="{DAAE9E1F-05AB-427F-9D54-9044EB278769}"/>
          </ac:spMkLst>
        </pc:spChg>
        <pc:picChg chg="add">
          <ac:chgData name="Lavoie Stéphanie" userId="03bcf5a2-8418-45e3-87eb-159b607e2fdb" providerId="ADAL" clId="{CD27E3E7-3D3B-4A67-B0D1-B8706D1DB590}" dt="2020-11-03T20:15:55.443" v="974" actId="22"/>
          <ac:picMkLst>
            <pc:docMk/>
            <pc:sldMk cId="3099585391" sldId="501"/>
            <ac:picMk id="4" creationId="{67BE8210-7602-4649-9DC1-B777236346ED}"/>
          </ac:picMkLst>
        </pc:picChg>
        <pc:picChg chg="add mod">
          <ac:chgData name="Lavoie Stéphanie" userId="03bcf5a2-8418-45e3-87eb-159b607e2fdb" providerId="ADAL" clId="{CD27E3E7-3D3B-4A67-B0D1-B8706D1DB590}" dt="2020-11-03T20:43:46.062" v="1275" actId="1076"/>
          <ac:picMkLst>
            <pc:docMk/>
            <pc:sldMk cId="3099585391" sldId="501"/>
            <ac:picMk id="5" creationId="{6CCA688A-747D-4154-8519-0E42FBB29196}"/>
          </ac:picMkLst>
        </pc:picChg>
        <pc:picChg chg="add mod">
          <ac:chgData name="Lavoie Stéphanie" userId="03bcf5a2-8418-45e3-87eb-159b607e2fdb" providerId="ADAL" clId="{CD27E3E7-3D3B-4A67-B0D1-B8706D1DB590}" dt="2020-11-03T20:43:28.063" v="1267" actId="1076"/>
          <ac:picMkLst>
            <pc:docMk/>
            <pc:sldMk cId="3099585391" sldId="501"/>
            <ac:picMk id="2050" creationId="{9945B117-084F-41CC-A120-41F69A18C8A6}"/>
          </ac:picMkLst>
        </pc:picChg>
        <pc:picChg chg="add del mod">
          <ac:chgData name="Lavoie Stéphanie" userId="03bcf5a2-8418-45e3-87eb-159b607e2fdb" providerId="ADAL" clId="{CD27E3E7-3D3B-4A67-B0D1-B8706D1DB590}" dt="2020-11-03T20:14:03.690" v="971" actId="478"/>
          <ac:picMkLst>
            <pc:docMk/>
            <pc:sldMk cId="3099585391" sldId="501"/>
            <ac:picMk id="2052" creationId="{1361BB8B-D98B-47DA-86C4-4373E9F84A3B}"/>
          </ac:picMkLst>
        </pc:picChg>
        <pc:picChg chg="add del mod">
          <ac:chgData name="Lavoie Stéphanie" userId="03bcf5a2-8418-45e3-87eb-159b607e2fdb" providerId="ADAL" clId="{CD27E3E7-3D3B-4A67-B0D1-B8706D1DB590}" dt="2020-11-03T20:13:53.164" v="969" actId="478"/>
          <ac:picMkLst>
            <pc:docMk/>
            <pc:sldMk cId="3099585391" sldId="501"/>
            <ac:picMk id="2054" creationId="{FC841CBA-0D6A-4926-96F0-EC5F5F62C834}"/>
          </ac:picMkLst>
        </pc:picChg>
        <pc:picChg chg="add del mod">
          <ac:chgData name="Lavoie Stéphanie" userId="03bcf5a2-8418-45e3-87eb-159b607e2fdb" providerId="ADAL" clId="{CD27E3E7-3D3B-4A67-B0D1-B8706D1DB590}" dt="2020-11-03T20:15:57.475" v="975" actId="478"/>
          <ac:picMkLst>
            <pc:docMk/>
            <pc:sldMk cId="3099585391" sldId="501"/>
            <ac:picMk id="2056" creationId="{5883AA03-A2BD-4034-8B31-A7F32C4EEB12}"/>
          </ac:picMkLst>
        </pc:picChg>
        <pc:picChg chg="add mod">
          <ac:chgData name="Lavoie Stéphanie" userId="03bcf5a2-8418-45e3-87eb-159b607e2fdb" providerId="ADAL" clId="{CD27E3E7-3D3B-4A67-B0D1-B8706D1DB590}" dt="2020-11-03T20:37:40.439" v="1246" actId="1076"/>
          <ac:picMkLst>
            <pc:docMk/>
            <pc:sldMk cId="3099585391" sldId="501"/>
            <ac:picMk id="2058" creationId="{26883A3D-BD05-432A-9F99-1813D08B83C9}"/>
          </ac:picMkLst>
        </pc:picChg>
        <pc:picChg chg="add del mod">
          <ac:chgData name="Lavoie Stéphanie" userId="03bcf5a2-8418-45e3-87eb-159b607e2fdb" providerId="ADAL" clId="{CD27E3E7-3D3B-4A67-B0D1-B8706D1DB590}" dt="2020-11-03T20:31:34.456" v="985" actId="21"/>
          <ac:picMkLst>
            <pc:docMk/>
            <pc:sldMk cId="3099585391" sldId="501"/>
            <ac:picMk id="2060" creationId="{F54A8558-AE71-47BE-BADD-695A5B628450}"/>
          </ac:picMkLst>
        </pc:picChg>
      </pc:sldChg>
      <pc:sldChg chg="addSp modSp new mod">
        <pc:chgData name="Lavoie Stéphanie" userId="03bcf5a2-8418-45e3-87eb-159b607e2fdb" providerId="ADAL" clId="{CD27E3E7-3D3B-4A67-B0D1-B8706D1DB590}" dt="2020-11-03T21:15:51.660" v="2465" actId="14100"/>
        <pc:sldMkLst>
          <pc:docMk/>
          <pc:sldMk cId="1492417100" sldId="502"/>
        </pc:sldMkLst>
        <pc:spChg chg="mod">
          <ac:chgData name="Lavoie Stéphanie" userId="03bcf5a2-8418-45e3-87eb-159b607e2fdb" providerId="ADAL" clId="{CD27E3E7-3D3B-4A67-B0D1-B8706D1DB590}" dt="2020-11-03T20:51:12.058" v="1312" actId="20577"/>
          <ac:spMkLst>
            <pc:docMk/>
            <pc:sldMk cId="1492417100" sldId="502"/>
            <ac:spMk id="2" creationId="{78F09C10-FD5B-4BA4-945D-F9BDAE318276}"/>
          </ac:spMkLst>
        </pc:spChg>
        <pc:spChg chg="mod">
          <ac:chgData name="Lavoie Stéphanie" userId="03bcf5a2-8418-45e3-87eb-159b607e2fdb" providerId="ADAL" clId="{CD27E3E7-3D3B-4A67-B0D1-B8706D1DB590}" dt="2020-11-03T21:01:00.807" v="1841" actId="20577"/>
          <ac:spMkLst>
            <pc:docMk/>
            <pc:sldMk cId="1492417100" sldId="502"/>
            <ac:spMk id="3" creationId="{AFF65A7E-8150-460F-9965-7C4208039171}"/>
          </ac:spMkLst>
        </pc:spChg>
        <pc:spChg chg="add mod">
          <ac:chgData name="Lavoie Stéphanie" userId="03bcf5a2-8418-45e3-87eb-159b607e2fdb" providerId="ADAL" clId="{CD27E3E7-3D3B-4A67-B0D1-B8706D1DB590}" dt="2020-11-03T21:15:51.660" v="2465" actId="14100"/>
          <ac:spMkLst>
            <pc:docMk/>
            <pc:sldMk cId="1492417100" sldId="502"/>
            <ac:spMk id="5" creationId="{2125465F-0201-4182-A8A0-59C19E0C9FC7}"/>
          </ac:spMkLst>
        </pc:spChg>
        <pc:picChg chg="add mod">
          <ac:chgData name="Lavoie Stéphanie" userId="03bcf5a2-8418-45e3-87eb-159b607e2fdb" providerId="ADAL" clId="{CD27E3E7-3D3B-4A67-B0D1-B8706D1DB590}" dt="2020-11-03T20:51:19.557" v="1315" actId="14100"/>
          <ac:picMkLst>
            <pc:docMk/>
            <pc:sldMk cId="1492417100" sldId="502"/>
            <ac:picMk id="4" creationId="{D1877D90-546D-4779-9B15-6F85405079AC}"/>
          </ac:picMkLst>
        </pc:picChg>
      </pc:sldChg>
      <pc:sldChg chg="addSp delSp modSp new mod">
        <pc:chgData name="Lavoie Stéphanie" userId="03bcf5a2-8418-45e3-87eb-159b607e2fdb" providerId="ADAL" clId="{CD27E3E7-3D3B-4A67-B0D1-B8706D1DB590}" dt="2020-11-03T21:17:37.281" v="2484" actId="1076"/>
        <pc:sldMkLst>
          <pc:docMk/>
          <pc:sldMk cId="68965966" sldId="503"/>
        </pc:sldMkLst>
        <pc:spChg chg="mod">
          <ac:chgData name="Lavoie Stéphanie" userId="03bcf5a2-8418-45e3-87eb-159b607e2fdb" providerId="ADAL" clId="{CD27E3E7-3D3B-4A67-B0D1-B8706D1DB590}" dt="2020-11-03T20:55:25.074" v="1593" actId="1076"/>
          <ac:spMkLst>
            <pc:docMk/>
            <pc:sldMk cId="68965966" sldId="503"/>
            <ac:spMk id="2" creationId="{91A80771-4E1E-4CE0-9BC4-B5141732216C}"/>
          </ac:spMkLst>
        </pc:spChg>
        <pc:spChg chg="mod">
          <ac:chgData name="Lavoie Stéphanie" userId="03bcf5a2-8418-45e3-87eb-159b607e2fdb" providerId="ADAL" clId="{CD27E3E7-3D3B-4A67-B0D1-B8706D1DB590}" dt="2020-11-03T21:01:22.414" v="1908" actId="20577"/>
          <ac:spMkLst>
            <pc:docMk/>
            <pc:sldMk cId="68965966" sldId="503"/>
            <ac:spMk id="3" creationId="{B98C8E40-EBF6-4F89-85C0-E8A499ED1F57}"/>
          </ac:spMkLst>
        </pc:spChg>
        <pc:spChg chg="add mod">
          <ac:chgData name="Lavoie Stéphanie" userId="03bcf5a2-8418-45e3-87eb-159b607e2fdb" providerId="ADAL" clId="{CD27E3E7-3D3B-4A67-B0D1-B8706D1DB590}" dt="2020-11-03T20:55:12.317" v="1589" actId="1076"/>
          <ac:spMkLst>
            <pc:docMk/>
            <pc:sldMk cId="68965966" sldId="503"/>
            <ac:spMk id="5" creationId="{816E56B6-6CC8-4548-B7D0-BFEF7607E7CB}"/>
          </ac:spMkLst>
        </pc:spChg>
        <pc:spChg chg="add mod">
          <ac:chgData name="Lavoie Stéphanie" userId="03bcf5a2-8418-45e3-87eb-159b607e2fdb" providerId="ADAL" clId="{CD27E3E7-3D3B-4A67-B0D1-B8706D1DB590}" dt="2020-11-03T20:57:37.263" v="1723" actId="1076"/>
          <ac:spMkLst>
            <pc:docMk/>
            <pc:sldMk cId="68965966" sldId="503"/>
            <ac:spMk id="6" creationId="{63D92D14-F8B7-4079-8A85-7BA50FD289D1}"/>
          </ac:spMkLst>
        </pc:spChg>
        <pc:spChg chg="add mod">
          <ac:chgData name="Lavoie Stéphanie" userId="03bcf5a2-8418-45e3-87eb-159b607e2fdb" providerId="ADAL" clId="{CD27E3E7-3D3B-4A67-B0D1-B8706D1DB590}" dt="2020-11-03T21:00:01.692" v="1752" actId="1076"/>
          <ac:spMkLst>
            <pc:docMk/>
            <pc:sldMk cId="68965966" sldId="503"/>
            <ac:spMk id="7" creationId="{9AEE762D-FFEE-47BF-9DFB-52BBEF212D07}"/>
          </ac:spMkLst>
        </pc:spChg>
        <pc:spChg chg="add mod">
          <ac:chgData name="Lavoie Stéphanie" userId="03bcf5a2-8418-45e3-87eb-159b607e2fdb" providerId="ADAL" clId="{CD27E3E7-3D3B-4A67-B0D1-B8706D1DB590}" dt="2020-11-03T20:59:48.967" v="1749" actId="1076"/>
          <ac:spMkLst>
            <pc:docMk/>
            <pc:sldMk cId="68965966" sldId="503"/>
            <ac:spMk id="8" creationId="{C141E27A-6709-4139-A283-4BA08A7B6313}"/>
          </ac:spMkLst>
        </pc:spChg>
        <pc:spChg chg="add del">
          <ac:chgData name="Lavoie Stéphanie" userId="03bcf5a2-8418-45e3-87eb-159b607e2fdb" providerId="ADAL" clId="{CD27E3E7-3D3B-4A67-B0D1-B8706D1DB590}" dt="2020-11-03T21:16:55.414" v="2467" actId="478"/>
          <ac:spMkLst>
            <pc:docMk/>
            <pc:sldMk cId="68965966" sldId="503"/>
            <ac:spMk id="10" creationId="{10DC0A6F-3049-43DB-961B-BF2FDC95C5EC}"/>
          </ac:spMkLst>
        </pc:spChg>
        <pc:spChg chg="add">
          <ac:chgData name="Lavoie Stéphanie" userId="03bcf5a2-8418-45e3-87eb-159b607e2fdb" providerId="ADAL" clId="{CD27E3E7-3D3B-4A67-B0D1-B8706D1DB590}" dt="2020-11-03T21:17:04.672" v="2468" actId="11529"/>
          <ac:spMkLst>
            <pc:docMk/>
            <pc:sldMk cId="68965966" sldId="503"/>
            <ac:spMk id="11" creationId="{945580E9-D039-427E-B62A-EB300EC347EB}"/>
          </ac:spMkLst>
        </pc:spChg>
        <pc:spChg chg="add mod">
          <ac:chgData name="Lavoie Stéphanie" userId="03bcf5a2-8418-45e3-87eb-159b607e2fdb" providerId="ADAL" clId="{CD27E3E7-3D3B-4A67-B0D1-B8706D1DB590}" dt="2020-11-03T21:17:37.281" v="2484" actId="1076"/>
          <ac:spMkLst>
            <pc:docMk/>
            <pc:sldMk cId="68965966" sldId="503"/>
            <ac:spMk id="12" creationId="{F6E3C745-6E97-4B4E-ADA0-7BD3867A3397}"/>
          </ac:spMkLst>
        </pc:spChg>
        <pc:picChg chg="add mod">
          <ac:chgData name="Lavoie Stéphanie" userId="03bcf5a2-8418-45e3-87eb-159b607e2fdb" providerId="ADAL" clId="{CD27E3E7-3D3B-4A67-B0D1-B8706D1DB590}" dt="2020-11-03T20:54:20.269" v="1463" actId="1076"/>
          <ac:picMkLst>
            <pc:docMk/>
            <pc:sldMk cId="68965966" sldId="503"/>
            <ac:picMk id="4" creationId="{D42FB35C-49E1-4988-B180-976766939629}"/>
          </ac:picMkLst>
        </pc:picChg>
        <pc:picChg chg="add mod">
          <ac:chgData name="Lavoie Stéphanie" userId="03bcf5a2-8418-45e3-87eb-159b607e2fdb" providerId="ADAL" clId="{CD27E3E7-3D3B-4A67-B0D1-B8706D1DB590}" dt="2020-11-03T20:55:14.453" v="1590" actId="1076"/>
          <ac:picMkLst>
            <pc:docMk/>
            <pc:sldMk cId="68965966" sldId="503"/>
            <ac:picMk id="6146" creationId="{9AD86D85-7EEC-47D5-A7AA-BC52F0BA734A}"/>
          </ac:picMkLst>
        </pc:picChg>
      </pc:sldChg>
      <pc:sldChg chg="addSp new ord">
        <pc:chgData name="Lavoie Stéphanie" userId="03bcf5a2-8418-45e3-87eb-159b607e2fdb" providerId="ADAL" clId="{CD27E3E7-3D3B-4A67-B0D1-B8706D1DB590}" dt="2020-11-03T22:53:13.791" v="4406"/>
        <pc:sldMkLst>
          <pc:docMk/>
          <pc:sldMk cId="3956656965" sldId="504"/>
        </pc:sldMkLst>
        <pc:picChg chg="add">
          <ac:chgData name="Lavoie Stéphanie" userId="03bcf5a2-8418-45e3-87eb-159b607e2fdb" providerId="ADAL" clId="{CD27E3E7-3D3B-4A67-B0D1-B8706D1DB590}" dt="2020-11-03T20:49:21.420" v="1281"/>
          <ac:picMkLst>
            <pc:docMk/>
            <pc:sldMk cId="3956656965" sldId="504"/>
            <ac:picMk id="4" creationId="{465E83A7-4E20-4D06-9D9B-4A3EC200880C}"/>
          </ac:picMkLst>
        </pc:picChg>
      </pc:sldChg>
      <pc:sldChg chg="addSp modSp new mod ord">
        <pc:chgData name="Lavoie Stéphanie" userId="03bcf5a2-8418-45e3-87eb-159b607e2fdb" providerId="ADAL" clId="{CD27E3E7-3D3B-4A67-B0D1-B8706D1DB590}" dt="2020-11-03T22:53:11.849" v="4404"/>
        <pc:sldMkLst>
          <pc:docMk/>
          <pc:sldMk cId="3512656295" sldId="505"/>
        </pc:sldMkLst>
        <pc:spChg chg="mod">
          <ac:chgData name="Lavoie Stéphanie" userId="03bcf5a2-8418-45e3-87eb-159b607e2fdb" providerId="ADAL" clId="{CD27E3E7-3D3B-4A67-B0D1-B8706D1DB590}" dt="2020-11-03T22:32:46.278" v="3940" actId="20577"/>
          <ac:spMkLst>
            <pc:docMk/>
            <pc:sldMk cId="3512656295" sldId="505"/>
            <ac:spMk id="2" creationId="{3878CEEB-575D-4DB4-9DA6-4480A085DDA0}"/>
          </ac:spMkLst>
        </pc:spChg>
        <pc:spChg chg="mod">
          <ac:chgData name="Lavoie Stéphanie" userId="03bcf5a2-8418-45e3-87eb-159b607e2fdb" providerId="ADAL" clId="{CD27E3E7-3D3B-4A67-B0D1-B8706D1DB590}" dt="2020-11-03T22:34:24.610" v="3998" actId="20577"/>
          <ac:spMkLst>
            <pc:docMk/>
            <pc:sldMk cId="3512656295" sldId="505"/>
            <ac:spMk id="3" creationId="{108F0991-D7C9-401B-8B22-24D27DBC8514}"/>
          </ac:spMkLst>
        </pc:spChg>
        <pc:picChg chg="add mod">
          <ac:chgData name="Lavoie Stéphanie" userId="03bcf5a2-8418-45e3-87eb-159b607e2fdb" providerId="ADAL" clId="{CD27E3E7-3D3B-4A67-B0D1-B8706D1DB590}" dt="2020-11-03T22:32:11.257" v="3922" actId="1076"/>
          <ac:picMkLst>
            <pc:docMk/>
            <pc:sldMk cId="3512656295" sldId="505"/>
            <ac:picMk id="5122" creationId="{79C1B273-A25B-4367-A7DB-0C685785883C}"/>
          </ac:picMkLst>
        </pc:picChg>
      </pc:sldChg>
      <pc:sldChg chg="addSp modSp new mod">
        <pc:chgData name="Lavoie Stéphanie" userId="03bcf5a2-8418-45e3-87eb-159b607e2fdb" providerId="ADAL" clId="{CD27E3E7-3D3B-4A67-B0D1-B8706D1DB590}" dt="2020-11-03T21:32:39.756" v="2634" actId="20577"/>
        <pc:sldMkLst>
          <pc:docMk/>
          <pc:sldMk cId="379270674" sldId="506"/>
        </pc:sldMkLst>
        <pc:spChg chg="mod">
          <ac:chgData name="Lavoie Stéphanie" userId="03bcf5a2-8418-45e3-87eb-159b607e2fdb" providerId="ADAL" clId="{CD27E3E7-3D3B-4A67-B0D1-B8706D1DB590}" dt="2020-11-03T21:25:59.217" v="2530" actId="20577"/>
          <ac:spMkLst>
            <pc:docMk/>
            <pc:sldMk cId="379270674" sldId="506"/>
            <ac:spMk id="2" creationId="{47D7D607-255D-4368-A67E-AA1C60FBF74F}"/>
          </ac:spMkLst>
        </pc:spChg>
        <pc:spChg chg="mod">
          <ac:chgData name="Lavoie Stéphanie" userId="03bcf5a2-8418-45e3-87eb-159b607e2fdb" providerId="ADAL" clId="{CD27E3E7-3D3B-4A67-B0D1-B8706D1DB590}" dt="2020-11-03T21:32:39.756" v="2634" actId="20577"/>
          <ac:spMkLst>
            <pc:docMk/>
            <pc:sldMk cId="379270674" sldId="506"/>
            <ac:spMk id="3" creationId="{BC9153B9-05AC-4C41-9EFE-256AD201DB89}"/>
          </ac:spMkLst>
        </pc:spChg>
        <pc:picChg chg="add mod">
          <ac:chgData name="Lavoie Stéphanie" userId="03bcf5a2-8418-45e3-87eb-159b607e2fdb" providerId="ADAL" clId="{CD27E3E7-3D3B-4A67-B0D1-B8706D1DB590}" dt="2020-11-03T21:29:28.349" v="2616" actId="1076"/>
          <ac:picMkLst>
            <pc:docMk/>
            <pc:sldMk cId="379270674" sldId="506"/>
            <ac:picMk id="7170" creationId="{C012BE32-C684-4DBD-BE61-57E5023B1924}"/>
          </ac:picMkLst>
        </pc:picChg>
      </pc:sldChg>
      <pc:sldChg chg="addSp delSp modSp new mod ord">
        <pc:chgData name="Lavoie Stéphanie" userId="03bcf5a2-8418-45e3-87eb-159b607e2fdb" providerId="ADAL" clId="{CD27E3E7-3D3B-4A67-B0D1-B8706D1DB590}" dt="2020-11-03T21:57:40.282" v="3152" actId="1076"/>
        <pc:sldMkLst>
          <pc:docMk/>
          <pc:sldMk cId="2925736271" sldId="507"/>
        </pc:sldMkLst>
        <pc:spChg chg="del">
          <ac:chgData name="Lavoie Stéphanie" userId="03bcf5a2-8418-45e3-87eb-159b607e2fdb" providerId="ADAL" clId="{CD27E3E7-3D3B-4A67-B0D1-B8706D1DB590}" dt="2020-11-03T21:42:32.274" v="2671" actId="478"/>
          <ac:spMkLst>
            <pc:docMk/>
            <pc:sldMk cId="2925736271" sldId="507"/>
            <ac:spMk id="2" creationId="{241B8B91-2164-40FE-A585-C8291DFF29E1}"/>
          </ac:spMkLst>
        </pc:spChg>
        <pc:spChg chg="del">
          <ac:chgData name="Lavoie Stéphanie" userId="03bcf5a2-8418-45e3-87eb-159b607e2fdb" providerId="ADAL" clId="{CD27E3E7-3D3B-4A67-B0D1-B8706D1DB590}" dt="2020-11-03T21:42:34.569" v="2672" actId="478"/>
          <ac:spMkLst>
            <pc:docMk/>
            <pc:sldMk cId="2925736271" sldId="507"/>
            <ac:spMk id="3" creationId="{C9409C6D-0C95-48C7-814C-C89AECFB067F}"/>
          </ac:spMkLst>
        </pc:spChg>
        <pc:spChg chg="add mod">
          <ac:chgData name="Lavoie Stéphanie" userId="03bcf5a2-8418-45e3-87eb-159b607e2fdb" providerId="ADAL" clId="{CD27E3E7-3D3B-4A67-B0D1-B8706D1DB590}" dt="2020-11-03T21:46:16.286" v="2771" actId="1076"/>
          <ac:spMkLst>
            <pc:docMk/>
            <pc:sldMk cId="2925736271" sldId="507"/>
            <ac:spMk id="5" creationId="{1EF8BE6F-FE37-4B25-91B8-2D0BE6B7BB69}"/>
          </ac:spMkLst>
        </pc:spChg>
        <pc:spChg chg="add mod">
          <ac:chgData name="Lavoie Stéphanie" userId="03bcf5a2-8418-45e3-87eb-159b607e2fdb" providerId="ADAL" clId="{CD27E3E7-3D3B-4A67-B0D1-B8706D1DB590}" dt="2020-11-03T21:46:16.286" v="2771" actId="1076"/>
          <ac:spMkLst>
            <pc:docMk/>
            <pc:sldMk cId="2925736271" sldId="507"/>
            <ac:spMk id="7" creationId="{A11CC831-8E6B-44BE-B46F-6B2190D22A19}"/>
          </ac:spMkLst>
        </pc:spChg>
        <pc:spChg chg="add mod">
          <ac:chgData name="Lavoie Stéphanie" userId="03bcf5a2-8418-45e3-87eb-159b607e2fdb" providerId="ADAL" clId="{CD27E3E7-3D3B-4A67-B0D1-B8706D1DB590}" dt="2020-11-03T21:47:58.761" v="2828" actId="1076"/>
          <ac:spMkLst>
            <pc:docMk/>
            <pc:sldMk cId="2925736271" sldId="507"/>
            <ac:spMk id="8" creationId="{AD64A501-1E01-4051-B254-06B40F446ED0}"/>
          </ac:spMkLst>
        </pc:spChg>
        <pc:spChg chg="add mod">
          <ac:chgData name="Lavoie Stéphanie" userId="03bcf5a2-8418-45e3-87eb-159b607e2fdb" providerId="ADAL" clId="{CD27E3E7-3D3B-4A67-B0D1-B8706D1DB590}" dt="2020-11-03T21:50:45.882" v="2995" actId="20577"/>
          <ac:spMkLst>
            <pc:docMk/>
            <pc:sldMk cId="2925736271" sldId="507"/>
            <ac:spMk id="9" creationId="{7779F6EE-F272-45B8-85CC-F4322E88D81A}"/>
          </ac:spMkLst>
        </pc:spChg>
        <pc:spChg chg="add mod">
          <ac:chgData name="Lavoie Stéphanie" userId="03bcf5a2-8418-45e3-87eb-159b607e2fdb" providerId="ADAL" clId="{CD27E3E7-3D3B-4A67-B0D1-B8706D1DB590}" dt="2020-11-03T21:57:37.365" v="3151" actId="1076"/>
          <ac:spMkLst>
            <pc:docMk/>
            <pc:sldMk cId="2925736271" sldId="507"/>
            <ac:spMk id="11" creationId="{43B44B5A-8CDA-4ED0-9F2D-8254E942F19A}"/>
          </ac:spMkLst>
        </pc:spChg>
        <pc:spChg chg="add mod">
          <ac:chgData name="Lavoie Stéphanie" userId="03bcf5a2-8418-45e3-87eb-159b607e2fdb" providerId="ADAL" clId="{CD27E3E7-3D3B-4A67-B0D1-B8706D1DB590}" dt="2020-11-03T21:47:04.212" v="2795" actId="1076"/>
          <ac:spMkLst>
            <pc:docMk/>
            <pc:sldMk cId="2925736271" sldId="507"/>
            <ac:spMk id="18" creationId="{DE258B2E-F06D-4652-89E6-6984E2D16532}"/>
          </ac:spMkLst>
        </pc:spChg>
        <pc:spChg chg="add mod">
          <ac:chgData name="Lavoie Stéphanie" userId="03bcf5a2-8418-45e3-87eb-159b607e2fdb" providerId="ADAL" clId="{CD27E3E7-3D3B-4A67-B0D1-B8706D1DB590}" dt="2020-11-03T21:47:21.045" v="2813" actId="20577"/>
          <ac:spMkLst>
            <pc:docMk/>
            <pc:sldMk cId="2925736271" sldId="507"/>
            <ac:spMk id="19" creationId="{3D2E2F56-CAF2-45F4-9868-1CDCE055ED28}"/>
          </ac:spMkLst>
        </pc:spChg>
        <pc:spChg chg="add del mod">
          <ac:chgData name="Lavoie Stéphanie" userId="03bcf5a2-8418-45e3-87eb-159b607e2fdb" providerId="ADAL" clId="{CD27E3E7-3D3B-4A67-B0D1-B8706D1DB590}" dt="2020-11-03T21:56:12.291" v="3124"/>
          <ac:spMkLst>
            <pc:docMk/>
            <pc:sldMk cId="2925736271" sldId="507"/>
            <ac:spMk id="20" creationId="{819BBC8B-5FC2-43EF-AEFD-05A2A2F4D374}"/>
          </ac:spMkLst>
        </pc:spChg>
        <pc:spChg chg="add del mod">
          <ac:chgData name="Lavoie Stéphanie" userId="03bcf5a2-8418-45e3-87eb-159b607e2fdb" providerId="ADAL" clId="{CD27E3E7-3D3B-4A67-B0D1-B8706D1DB590}" dt="2020-11-03T21:56:12.275" v="3122"/>
          <ac:spMkLst>
            <pc:docMk/>
            <pc:sldMk cId="2925736271" sldId="507"/>
            <ac:spMk id="22" creationId="{76AA2993-AED8-4DB0-A95F-0FA8711AAEDB}"/>
          </ac:spMkLst>
        </pc:spChg>
        <pc:spChg chg="add mod">
          <ac:chgData name="Lavoie Stéphanie" userId="03bcf5a2-8418-45e3-87eb-159b607e2fdb" providerId="ADAL" clId="{CD27E3E7-3D3B-4A67-B0D1-B8706D1DB590}" dt="2020-11-03T21:56:11.251" v="3120" actId="1076"/>
          <ac:spMkLst>
            <pc:docMk/>
            <pc:sldMk cId="2925736271" sldId="507"/>
            <ac:spMk id="24" creationId="{414D2CEA-658A-438D-9A8B-D801CF6AC42A}"/>
          </ac:spMkLst>
        </pc:spChg>
        <pc:spChg chg="add mod">
          <ac:chgData name="Lavoie Stéphanie" userId="03bcf5a2-8418-45e3-87eb-159b607e2fdb" providerId="ADAL" clId="{CD27E3E7-3D3B-4A67-B0D1-B8706D1DB590}" dt="2020-11-03T21:54:19.740" v="3083" actId="1076"/>
          <ac:spMkLst>
            <pc:docMk/>
            <pc:sldMk cId="2925736271" sldId="507"/>
            <ac:spMk id="26" creationId="{94790630-4211-4949-9BA8-E7279C44701E}"/>
          </ac:spMkLst>
        </pc:spChg>
        <pc:spChg chg="add mod">
          <ac:chgData name="Lavoie Stéphanie" userId="03bcf5a2-8418-45e3-87eb-159b607e2fdb" providerId="ADAL" clId="{CD27E3E7-3D3B-4A67-B0D1-B8706D1DB590}" dt="2020-11-03T21:54:11.929" v="3081" actId="14100"/>
          <ac:spMkLst>
            <pc:docMk/>
            <pc:sldMk cId="2925736271" sldId="507"/>
            <ac:spMk id="30" creationId="{6442C889-ABA6-426C-8F75-F5D01EAE6881}"/>
          </ac:spMkLst>
        </pc:spChg>
        <pc:spChg chg="add mod">
          <ac:chgData name="Lavoie Stéphanie" userId="03bcf5a2-8418-45e3-87eb-159b607e2fdb" providerId="ADAL" clId="{CD27E3E7-3D3B-4A67-B0D1-B8706D1DB590}" dt="2020-11-03T21:55:40.641" v="3109" actId="1076"/>
          <ac:spMkLst>
            <pc:docMk/>
            <pc:sldMk cId="2925736271" sldId="507"/>
            <ac:spMk id="31" creationId="{42BC4F15-508A-453B-91BB-7FFCF7A7F6CD}"/>
          </ac:spMkLst>
        </pc:spChg>
        <pc:spChg chg="add mod">
          <ac:chgData name="Lavoie Stéphanie" userId="03bcf5a2-8418-45e3-87eb-159b607e2fdb" providerId="ADAL" clId="{CD27E3E7-3D3B-4A67-B0D1-B8706D1DB590}" dt="2020-11-03T21:55:40.641" v="3109" actId="1076"/>
          <ac:spMkLst>
            <pc:docMk/>
            <pc:sldMk cId="2925736271" sldId="507"/>
            <ac:spMk id="9216" creationId="{769E9615-3E01-4F4E-BA3A-22F22FA1291D}"/>
          </ac:spMkLst>
        </pc:spChg>
        <pc:spChg chg="add mod">
          <ac:chgData name="Lavoie Stéphanie" userId="03bcf5a2-8418-45e3-87eb-159b607e2fdb" providerId="ADAL" clId="{CD27E3E7-3D3B-4A67-B0D1-B8706D1DB590}" dt="2020-11-03T21:57:07.795" v="3146" actId="1076"/>
          <ac:spMkLst>
            <pc:docMk/>
            <pc:sldMk cId="2925736271" sldId="507"/>
            <ac:spMk id="9217" creationId="{5282A2B3-958D-401F-B818-A15CED1BBFDF}"/>
          </ac:spMkLst>
        </pc:spChg>
        <pc:spChg chg="add mod">
          <ac:chgData name="Lavoie Stéphanie" userId="03bcf5a2-8418-45e3-87eb-159b607e2fdb" providerId="ADAL" clId="{CD27E3E7-3D3B-4A67-B0D1-B8706D1DB590}" dt="2020-11-03T21:57:03.636" v="3145" actId="1076"/>
          <ac:spMkLst>
            <pc:docMk/>
            <pc:sldMk cId="2925736271" sldId="507"/>
            <ac:spMk id="9219" creationId="{979A3A4A-34CB-4438-9DED-BF277DE97544}"/>
          </ac:spMkLst>
        </pc:spChg>
        <pc:picChg chg="add del mod">
          <ac:chgData name="Lavoie Stéphanie" userId="03bcf5a2-8418-45e3-87eb-159b607e2fdb" providerId="ADAL" clId="{CD27E3E7-3D3B-4A67-B0D1-B8706D1DB590}" dt="2020-11-03T21:42:24.276" v="2666" actId="478"/>
          <ac:picMkLst>
            <pc:docMk/>
            <pc:sldMk cId="2925736271" sldId="507"/>
            <ac:picMk id="4" creationId="{13289951-502B-4202-9167-622C7D3CE76E}"/>
          </ac:picMkLst>
        </pc:picChg>
        <pc:picChg chg="add del mod">
          <ac:chgData name="Lavoie Stéphanie" userId="03bcf5a2-8418-45e3-87eb-159b607e2fdb" providerId="ADAL" clId="{CD27E3E7-3D3B-4A67-B0D1-B8706D1DB590}" dt="2020-11-03T21:45:55.952" v="2764" actId="478"/>
          <ac:picMkLst>
            <pc:docMk/>
            <pc:sldMk cId="2925736271" sldId="507"/>
            <ac:picMk id="6" creationId="{8B75F2D2-E074-41A7-AC82-D500870AB1E1}"/>
          </ac:picMkLst>
        </pc:picChg>
        <pc:picChg chg="add mod">
          <ac:chgData name="Lavoie Stéphanie" userId="03bcf5a2-8418-45e3-87eb-159b607e2fdb" providerId="ADAL" clId="{CD27E3E7-3D3B-4A67-B0D1-B8706D1DB590}" dt="2020-11-03T21:46:01.186" v="2766" actId="1076"/>
          <ac:picMkLst>
            <pc:docMk/>
            <pc:sldMk cId="2925736271" sldId="507"/>
            <ac:picMk id="13" creationId="{8E9CE213-D308-4B89-89A9-F5C06C7BEBE6}"/>
          </ac:picMkLst>
        </pc:picChg>
        <pc:picChg chg="add del">
          <ac:chgData name="Lavoie Stéphanie" userId="03bcf5a2-8418-45e3-87eb-159b607e2fdb" providerId="ADAL" clId="{CD27E3E7-3D3B-4A67-B0D1-B8706D1DB590}" dt="2020-11-03T21:45:20.872" v="2760" actId="478"/>
          <ac:picMkLst>
            <pc:docMk/>
            <pc:sldMk cId="2925736271" sldId="507"/>
            <ac:picMk id="15" creationId="{7BA098DC-2B2B-467E-A202-8DBE8BCF8494}"/>
          </ac:picMkLst>
        </pc:picChg>
        <pc:picChg chg="add mod">
          <ac:chgData name="Lavoie Stéphanie" userId="03bcf5a2-8418-45e3-87eb-159b607e2fdb" providerId="ADAL" clId="{CD27E3E7-3D3B-4A67-B0D1-B8706D1DB590}" dt="2020-11-03T21:57:40.282" v="3152" actId="1076"/>
          <ac:picMkLst>
            <pc:docMk/>
            <pc:sldMk cId="2925736271" sldId="507"/>
            <ac:picMk id="16" creationId="{8FBA0D64-563D-4A1B-9DE4-1B9091454F1E}"/>
          </ac:picMkLst>
        </pc:picChg>
        <pc:picChg chg="add mod">
          <ac:chgData name="Lavoie Stéphanie" userId="03bcf5a2-8418-45e3-87eb-159b607e2fdb" providerId="ADAL" clId="{CD27E3E7-3D3B-4A67-B0D1-B8706D1DB590}" dt="2020-11-03T21:47:16.614" v="2799" actId="1076"/>
          <ac:picMkLst>
            <pc:docMk/>
            <pc:sldMk cId="2925736271" sldId="507"/>
            <ac:picMk id="17" creationId="{3D5B8704-50A4-420F-9CFC-F20F7E9CE5EF}"/>
          </ac:picMkLst>
        </pc:picChg>
        <pc:picChg chg="add mod">
          <ac:chgData name="Lavoie Stéphanie" userId="03bcf5a2-8418-45e3-87eb-159b607e2fdb" providerId="ADAL" clId="{CD27E3E7-3D3B-4A67-B0D1-B8706D1DB590}" dt="2020-11-03T21:54:14.819" v="3082" actId="1076"/>
          <ac:picMkLst>
            <pc:docMk/>
            <pc:sldMk cId="2925736271" sldId="507"/>
            <ac:picMk id="28" creationId="{A9EB85C2-D8E7-4D14-980D-938D6BBCAE44}"/>
          </ac:picMkLst>
        </pc:picChg>
        <pc:picChg chg="add mod">
          <ac:chgData name="Lavoie Stéphanie" userId="03bcf5a2-8418-45e3-87eb-159b607e2fdb" providerId="ADAL" clId="{CD27E3E7-3D3B-4A67-B0D1-B8706D1DB590}" dt="2020-11-03T21:55:40.641" v="3109" actId="1076"/>
          <ac:picMkLst>
            <pc:docMk/>
            <pc:sldMk cId="2925736271" sldId="507"/>
            <ac:picMk id="29" creationId="{C1B794EF-BA91-40E5-A247-C7F92957D38C}"/>
          </ac:picMkLst>
        </pc:picChg>
        <pc:picChg chg="add del mod">
          <ac:chgData name="Lavoie Stéphanie" userId="03bcf5a2-8418-45e3-87eb-159b607e2fdb" providerId="ADAL" clId="{CD27E3E7-3D3B-4A67-B0D1-B8706D1DB590}" dt="2020-11-03T21:38:40.713" v="2645" actId="478"/>
          <ac:picMkLst>
            <pc:docMk/>
            <pc:sldMk cId="2925736271" sldId="507"/>
            <ac:picMk id="9218" creationId="{F49434C0-D41D-4F43-B23B-3E0489B4F17D}"/>
          </ac:picMkLst>
        </pc:picChg>
        <pc:picChg chg="add del mod">
          <ac:chgData name="Lavoie Stéphanie" userId="03bcf5a2-8418-45e3-87eb-159b607e2fdb" providerId="ADAL" clId="{CD27E3E7-3D3B-4A67-B0D1-B8706D1DB590}" dt="2020-11-03T21:40:52.384" v="2651" actId="478"/>
          <ac:picMkLst>
            <pc:docMk/>
            <pc:sldMk cId="2925736271" sldId="507"/>
            <ac:picMk id="9220" creationId="{B97CD8D1-967A-4CD5-90F7-BE05AA966945}"/>
          </ac:picMkLst>
        </pc:picChg>
      </pc:sldChg>
      <pc:sldChg chg="addSp modSp new mod">
        <pc:chgData name="Lavoie Stéphanie" userId="03bcf5a2-8418-45e3-87eb-159b607e2fdb" providerId="ADAL" clId="{CD27E3E7-3D3B-4A67-B0D1-B8706D1DB590}" dt="2020-11-03T22:24:50.777" v="3705" actId="1076"/>
        <pc:sldMkLst>
          <pc:docMk/>
          <pc:sldMk cId="1075840492" sldId="508"/>
        </pc:sldMkLst>
        <pc:spChg chg="mod">
          <ac:chgData name="Lavoie Stéphanie" userId="03bcf5a2-8418-45e3-87eb-159b607e2fdb" providerId="ADAL" clId="{CD27E3E7-3D3B-4A67-B0D1-B8706D1DB590}" dt="2020-11-03T22:24:45.693" v="3703" actId="27636"/>
          <ac:spMkLst>
            <pc:docMk/>
            <pc:sldMk cId="1075840492" sldId="508"/>
            <ac:spMk id="2" creationId="{EBFFCDD2-339A-45F4-9FF3-E7B6C2FB8371}"/>
          </ac:spMkLst>
        </pc:spChg>
        <pc:spChg chg="mod">
          <ac:chgData name="Lavoie Stéphanie" userId="03bcf5a2-8418-45e3-87eb-159b607e2fdb" providerId="ADAL" clId="{CD27E3E7-3D3B-4A67-B0D1-B8706D1DB590}" dt="2020-11-03T22:24:47.825" v="3704" actId="1076"/>
          <ac:spMkLst>
            <pc:docMk/>
            <pc:sldMk cId="1075840492" sldId="508"/>
            <ac:spMk id="3" creationId="{DBAA7D2D-CCB7-43E8-B239-82955A14DBE2}"/>
          </ac:spMkLst>
        </pc:spChg>
        <pc:spChg chg="add mod">
          <ac:chgData name="Lavoie Stéphanie" userId="03bcf5a2-8418-45e3-87eb-159b607e2fdb" providerId="ADAL" clId="{CD27E3E7-3D3B-4A67-B0D1-B8706D1DB590}" dt="2020-11-03T22:24:50.777" v="3705" actId="1076"/>
          <ac:spMkLst>
            <pc:docMk/>
            <pc:sldMk cId="1075840492" sldId="508"/>
            <ac:spMk id="4" creationId="{C24C2711-B7F6-4FCE-80C3-9DED270E4399}"/>
          </ac:spMkLst>
        </pc:spChg>
      </pc:sldChg>
      <pc:sldChg chg="addSp delSp modSp new mod ord">
        <pc:chgData name="Lavoie Stéphanie" userId="03bcf5a2-8418-45e3-87eb-159b607e2fdb" providerId="ADAL" clId="{CD27E3E7-3D3B-4A67-B0D1-B8706D1DB590}" dt="2020-11-03T22:46:41.173" v="4393" actId="1076"/>
        <pc:sldMkLst>
          <pc:docMk/>
          <pc:sldMk cId="1414009345" sldId="509"/>
        </pc:sldMkLst>
        <pc:spChg chg="mod">
          <ac:chgData name="Lavoie Stéphanie" userId="03bcf5a2-8418-45e3-87eb-159b607e2fdb" providerId="ADAL" clId="{CD27E3E7-3D3B-4A67-B0D1-B8706D1DB590}" dt="2020-11-03T22:45:20.037" v="4195" actId="20577"/>
          <ac:spMkLst>
            <pc:docMk/>
            <pc:sldMk cId="1414009345" sldId="509"/>
            <ac:spMk id="2" creationId="{599AED01-24E6-42C4-B64A-09FBD8A5129F}"/>
          </ac:spMkLst>
        </pc:spChg>
        <pc:spChg chg="mod">
          <ac:chgData name="Lavoie Stéphanie" userId="03bcf5a2-8418-45e3-87eb-159b607e2fdb" providerId="ADAL" clId="{CD27E3E7-3D3B-4A67-B0D1-B8706D1DB590}" dt="2020-11-03T22:46:34.178" v="4390" actId="20577"/>
          <ac:spMkLst>
            <pc:docMk/>
            <pc:sldMk cId="1414009345" sldId="509"/>
            <ac:spMk id="3" creationId="{437DEB76-FB74-4557-A701-82AB372DA6EF}"/>
          </ac:spMkLst>
        </pc:spChg>
        <pc:picChg chg="add del">
          <ac:chgData name="Lavoie Stéphanie" userId="03bcf5a2-8418-45e3-87eb-159b607e2fdb" providerId="ADAL" clId="{CD27E3E7-3D3B-4A67-B0D1-B8706D1DB590}" dt="2020-11-03T22:45:12.312" v="4176" actId="478"/>
          <ac:picMkLst>
            <pc:docMk/>
            <pc:sldMk cId="1414009345" sldId="509"/>
            <ac:picMk id="4" creationId="{CE54D7CC-6660-469E-8F8A-B18C0572DDDA}"/>
          </ac:picMkLst>
        </pc:picChg>
        <pc:picChg chg="add mod">
          <ac:chgData name="Lavoie Stéphanie" userId="03bcf5a2-8418-45e3-87eb-159b607e2fdb" providerId="ADAL" clId="{CD27E3E7-3D3B-4A67-B0D1-B8706D1DB590}" dt="2020-11-03T22:46:41.173" v="4393" actId="1076"/>
          <ac:picMkLst>
            <pc:docMk/>
            <pc:sldMk cId="1414009345" sldId="509"/>
            <ac:picMk id="10242" creationId="{7259B9C0-A276-4847-B5B7-F724B73B143F}"/>
          </ac:picMkLst>
        </pc:picChg>
      </pc:sldChg>
      <pc:sldChg chg="modSp new del mod">
        <pc:chgData name="Lavoie Stéphanie" userId="03bcf5a2-8418-45e3-87eb-159b607e2fdb" providerId="ADAL" clId="{CD27E3E7-3D3B-4A67-B0D1-B8706D1DB590}" dt="2020-11-03T22:31:47.484" v="3917" actId="47"/>
        <pc:sldMkLst>
          <pc:docMk/>
          <pc:sldMk cId="1861506069" sldId="509"/>
        </pc:sldMkLst>
        <pc:spChg chg="mod">
          <ac:chgData name="Lavoie Stéphanie" userId="03bcf5a2-8418-45e3-87eb-159b607e2fdb" providerId="ADAL" clId="{CD27E3E7-3D3B-4A67-B0D1-B8706D1DB590}" dt="2020-11-03T22:26:19.916" v="3713" actId="20577"/>
          <ac:spMkLst>
            <pc:docMk/>
            <pc:sldMk cId="1861506069" sldId="509"/>
            <ac:spMk id="2" creationId="{7F0014B8-2F59-4DAE-8174-56CD62DFAF65}"/>
          </ac:spMkLst>
        </pc:spChg>
        <pc:spChg chg="mod">
          <ac:chgData name="Lavoie Stéphanie" userId="03bcf5a2-8418-45e3-87eb-159b607e2fdb" providerId="ADAL" clId="{CD27E3E7-3D3B-4A67-B0D1-B8706D1DB590}" dt="2020-11-03T22:29:40.618" v="3916" actId="20577"/>
          <ac:spMkLst>
            <pc:docMk/>
            <pc:sldMk cId="1861506069" sldId="509"/>
            <ac:spMk id="3" creationId="{38A2BA78-F0A5-4BA0-9F99-E40A6D4DF634}"/>
          </ac:spMkLst>
        </pc:spChg>
      </pc:sldChg>
      <pc:sldChg chg="addSp delSp modSp new mod ord">
        <pc:chgData name="Lavoie Stéphanie" userId="03bcf5a2-8418-45e3-87eb-159b607e2fdb" providerId="ADAL" clId="{CD27E3E7-3D3B-4A67-B0D1-B8706D1DB590}" dt="2020-11-03T22:53:02.979" v="4402"/>
        <pc:sldMkLst>
          <pc:docMk/>
          <pc:sldMk cId="302947854" sldId="510"/>
        </pc:sldMkLst>
        <pc:spChg chg="del">
          <ac:chgData name="Lavoie Stéphanie" userId="03bcf5a2-8418-45e3-87eb-159b607e2fdb" providerId="ADAL" clId="{CD27E3E7-3D3B-4A67-B0D1-B8706D1DB590}" dt="2020-11-03T22:41:29.393" v="4015" actId="478"/>
          <ac:spMkLst>
            <pc:docMk/>
            <pc:sldMk cId="302947854" sldId="510"/>
            <ac:spMk id="2" creationId="{AA24015D-0AFA-4F40-98E5-5FC6C7083B00}"/>
          </ac:spMkLst>
        </pc:spChg>
        <pc:spChg chg="del">
          <ac:chgData name="Lavoie Stéphanie" userId="03bcf5a2-8418-45e3-87eb-159b607e2fdb" providerId="ADAL" clId="{CD27E3E7-3D3B-4A67-B0D1-B8706D1DB590}" dt="2020-11-03T22:41:26.795" v="4014" actId="478"/>
          <ac:spMkLst>
            <pc:docMk/>
            <pc:sldMk cId="302947854" sldId="510"/>
            <ac:spMk id="3" creationId="{1BA38EF3-96F3-4417-90ED-22E8A252F7D4}"/>
          </ac:spMkLst>
        </pc:spChg>
        <pc:spChg chg="add mod">
          <ac:chgData name="Lavoie Stéphanie" userId="03bcf5a2-8418-45e3-87eb-159b607e2fdb" providerId="ADAL" clId="{CD27E3E7-3D3B-4A67-B0D1-B8706D1DB590}" dt="2020-11-03T22:42:01.544" v="4038" actId="1076"/>
          <ac:spMkLst>
            <pc:docMk/>
            <pc:sldMk cId="302947854" sldId="510"/>
            <ac:spMk id="5" creationId="{C177C71D-E9D8-46DB-B14C-FE1847305EAA}"/>
          </ac:spMkLst>
        </pc:spChg>
        <pc:spChg chg="add mod">
          <ac:chgData name="Lavoie Stéphanie" userId="03bcf5a2-8418-45e3-87eb-159b607e2fdb" providerId="ADAL" clId="{CD27E3E7-3D3B-4A67-B0D1-B8706D1DB590}" dt="2020-11-03T22:42:15.083" v="4053" actId="20577"/>
          <ac:spMkLst>
            <pc:docMk/>
            <pc:sldMk cId="302947854" sldId="510"/>
            <ac:spMk id="7" creationId="{5A729CDC-6A92-4561-BF47-F983E19827B0}"/>
          </ac:spMkLst>
        </pc:spChg>
        <pc:spChg chg="add mod">
          <ac:chgData name="Lavoie Stéphanie" userId="03bcf5a2-8418-45e3-87eb-159b607e2fdb" providerId="ADAL" clId="{CD27E3E7-3D3B-4A67-B0D1-B8706D1DB590}" dt="2020-11-03T22:42:32.098" v="4076" actId="1076"/>
          <ac:spMkLst>
            <pc:docMk/>
            <pc:sldMk cId="302947854" sldId="510"/>
            <ac:spMk id="9" creationId="{B6939855-3E84-4C35-A274-8A482681D6DF}"/>
          </ac:spMkLst>
        </pc:spChg>
        <pc:spChg chg="add mod">
          <ac:chgData name="Lavoie Stéphanie" userId="03bcf5a2-8418-45e3-87eb-159b607e2fdb" providerId="ADAL" clId="{CD27E3E7-3D3B-4A67-B0D1-B8706D1DB590}" dt="2020-11-03T22:43:07.582" v="4105" actId="1076"/>
          <ac:spMkLst>
            <pc:docMk/>
            <pc:sldMk cId="302947854" sldId="510"/>
            <ac:spMk id="10" creationId="{B65A1DB8-16EE-4C65-A3BF-4C40F425CD8B}"/>
          </ac:spMkLst>
        </pc:spChg>
        <pc:spChg chg="add mod">
          <ac:chgData name="Lavoie Stéphanie" userId="03bcf5a2-8418-45e3-87eb-159b607e2fdb" providerId="ADAL" clId="{CD27E3E7-3D3B-4A67-B0D1-B8706D1DB590}" dt="2020-11-03T22:43:30.314" v="4130" actId="1076"/>
          <ac:spMkLst>
            <pc:docMk/>
            <pc:sldMk cId="302947854" sldId="510"/>
            <ac:spMk id="12" creationId="{9B7DB1E2-C17A-41FC-B872-64EE2BE4F90F}"/>
          </ac:spMkLst>
        </pc:spChg>
        <pc:spChg chg="add mod">
          <ac:chgData name="Lavoie Stéphanie" userId="03bcf5a2-8418-45e3-87eb-159b607e2fdb" providerId="ADAL" clId="{CD27E3E7-3D3B-4A67-B0D1-B8706D1DB590}" dt="2020-11-03T22:43:39.689" v="4132" actId="1076"/>
          <ac:spMkLst>
            <pc:docMk/>
            <pc:sldMk cId="302947854" sldId="510"/>
            <ac:spMk id="14" creationId="{393C28E0-8721-4150-A93F-F1226337CCFD}"/>
          </ac:spMkLst>
        </pc:spChg>
        <pc:spChg chg="add mod">
          <ac:chgData name="Lavoie Stéphanie" userId="03bcf5a2-8418-45e3-87eb-159b607e2fdb" providerId="ADAL" clId="{CD27E3E7-3D3B-4A67-B0D1-B8706D1DB590}" dt="2020-11-03T22:44:08.052" v="4154" actId="1076"/>
          <ac:spMkLst>
            <pc:docMk/>
            <pc:sldMk cId="302947854" sldId="510"/>
            <ac:spMk id="16" creationId="{185AE921-4296-43C1-96F1-91C0E454101A}"/>
          </ac:spMkLst>
        </pc:spChg>
        <pc:spChg chg="add mod">
          <ac:chgData name="Lavoie Stéphanie" userId="03bcf5a2-8418-45e3-87eb-159b607e2fdb" providerId="ADAL" clId="{CD27E3E7-3D3B-4A67-B0D1-B8706D1DB590}" dt="2020-11-03T22:44:24.057" v="4158" actId="1076"/>
          <ac:spMkLst>
            <pc:docMk/>
            <pc:sldMk cId="302947854" sldId="510"/>
            <ac:spMk id="18" creationId="{09D59C21-4671-490F-B599-C2A77B0B4E05}"/>
          </ac:spMkLst>
        </pc:spChg>
        <pc:spChg chg="add mod">
          <ac:chgData name="Lavoie Stéphanie" userId="03bcf5a2-8418-45e3-87eb-159b607e2fdb" providerId="ADAL" clId="{CD27E3E7-3D3B-4A67-B0D1-B8706D1DB590}" dt="2020-11-03T22:44:38.650" v="4169" actId="20577"/>
          <ac:spMkLst>
            <pc:docMk/>
            <pc:sldMk cId="302947854" sldId="510"/>
            <ac:spMk id="20" creationId="{DE5F9083-25F8-4A3C-A14B-ACA4DFCD2A7A}"/>
          </ac:spMkLst>
        </pc:spChg>
        <pc:spChg chg="add del mod">
          <ac:chgData name="Lavoie Stéphanie" userId="03bcf5a2-8418-45e3-87eb-159b607e2fdb" providerId="ADAL" clId="{CD27E3E7-3D3B-4A67-B0D1-B8706D1DB590}" dt="2020-11-03T22:47:17.415" v="4396" actId="478"/>
          <ac:spMkLst>
            <pc:docMk/>
            <pc:sldMk cId="302947854" sldId="510"/>
            <ac:spMk id="22" creationId="{96ADAF6F-B611-40D4-8DAA-F7892497953C}"/>
          </ac:spMkLst>
        </pc:spChg>
        <pc:spChg chg="add mod">
          <ac:chgData name="Lavoie Stéphanie" userId="03bcf5a2-8418-45e3-87eb-159b607e2fdb" providerId="ADAL" clId="{CD27E3E7-3D3B-4A67-B0D1-B8706D1DB590}" dt="2020-11-03T22:47:25.322" v="4397"/>
          <ac:spMkLst>
            <pc:docMk/>
            <pc:sldMk cId="302947854" sldId="510"/>
            <ac:spMk id="23" creationId="{87DC4C98-D340-4FF8-AFD4-66729F6C73FC}"/>
          </ac:spMkLst>
        </pc:spChg>
        <pc:picChg chg="add mod">
          <ac:chgData name="Lavoie Stéphanie" userId="03bcf5a2-8418-45e3-87eb-159b607e2fdb" providerId="ADAL" clId="{CD27E3E7-3D3B-4A67-B0D1-B8706D1DB590}" dt="2020-11-03T22:44:19.171" v="4157" actId="1076"/>
          <ac:picMkLst>
            <pc:docMk/>
            <pc:sldMk cId="302947854" sldId="510"/>
            <ac:picMk id="4" creationId="{9AB68676-F8FE-4566-BDF6-728101339CDB}"/>
          </ac:picMkLst>
        </pc:picChg>
      </pc:sldChg>
      <pc:sldChg chg="addSp delSp modSp add mod ord">
        <pc:chgData name="Lavoie Stéphanie" userId="03bcf5a2-8418-45e3-87eb-159b607e2fdb" providerId="ADAL" clId="{CD27E3E7-3D3B-4A67-B0D1-B8706D1DB590}" dt="2020-11-03T22:58:14.034" v="4561" actId="1076"/>
        <pc:sldMkLst>
          <pc:docMk/>
          <pc:sldMk cId="3110838745" sldId="511"/>
        </pc:sldMkLst>
        <pc:spChg chg="add mod">
          <ac:chgData name="Lavoie Stéphanie" userId="03bcf5a2-8418-45e3-87eb-159b607e2fdb" providerId="ADAL" clId="{CD27E3E7-3D3B-4A67-B0D1-B8706D1DB590}" dt="2020-11-03T22:58:11.592" v="4560" actId="1076"/>
          <ac:spMkLst>
            <pc:docMk/>
            <pc:sldMk cId="3110838745" sldId="511"/>
            <ac:spMk id="2" creationId="{2F848604-AE67-42F4-9D1A-BC162E48F506}"/>
          </ac:spMkLst>
        </pc:spChg>
        <pc:spChg chg="add mod">
          <ac:chgData name="Lavoie Stéphanie" userId="03bcf5a2-8418-45e3-87eb-159b607e2fdb" providerId="ADAL" clId="{CD27E3E7-3D3B-4A67-B0D1-B8706D1DB590}" dt="2020-11-03T22:58:14.034" v="4561" actId="1076"/>
          <ac:spMkLst>
            <pc:docMk/>
            <pc:sldMk cId="3110838745" sldId="511"/>
            <ac:spMk id="3" creationId="{8ECD8D04-1DFB-4877-A55C-052E490362B4}"/>
          </ac:spMkLst>
        </pc:spChg>
        <pc:spChg chg="mod">
          <ac:chgData name="Lavoie Stéphanie" userId="03bcf5a2-8418-45e3-87eb-159b607e2fdb" providerId="ADAL" clId="{CD27E3E7-3D3B-4A67-B0D1-B8706D1DB590}" dt="2020-11-03T22:53:51.548" v="4408" actId="1076"/>
          <ac:spMkLst>
            <pc:docMk/>
            <pc:sldMk cId="3110838745" sldId="511"/>
            <ac:spMk id="5" creationId="{1EF8BE6F-FE37-4B25-91B8-2D0BE6B7BB69}"/>
          </ac:spMkLst>
        </pc:spChg>
        <pc:spChg chg="mod">
          <ac:chgData name="Lavoie Stéphanie" userId="03bcf5a2-8418-45e3-87eb-159b607e2fdb" providerId="ADAL" clId="{CD27E3E7-3D3B-4A67-B0D1-B8706D1DB590}" dt="2020-11-03T22:53:51.548" v="4408" actId="1076"/>
          <ac:spMkLst>
            <pc:docMk/>
            <pc:sldMk cId="3110838745" sldId="511"/>
            <ac:spMk id="7" creationId="{A11CC831-8E6B-44BE-B46F-6B2190D22A19}"/>
          </ac:spMkLst>
        </pc:spChg>
        <pc:spChg chg="mod">
          <ac:chgData name="Lavoie Stéphanie" userId="03bcf5a2-8418-45e3-87eb-159b607e2fdb" providerId="ADAL" clId="{CD27E3E7-3D3B-4A67-B0D1-B8706D1DB590}" dt="2020-11-03T22:53:51.548" v="4408" actId="1076"/>
          <ac:spMkLst>
            <pc:docMk/>
            <pc:sldMk cId="3110838745" sldId="511"/>
            <ac:spMk id="8" creationId="{AD64A501-1E01-4051-B254-06B40F446ED0}"/>
          </ac:spMkLst>
        </pc:spChg>
        <pc:spChg chg="mod">
          <ac:chgData name="Lavoie Stéphanie" userId="03bcf5a2-8418-45e3-87eb-159b607e2fdb" providerId="ADAL" clId="{CD27E3E7-3D3B-4A67-B0D1-B8706D1DB590}" dt="2020-11-03T22:53:51.548" v="4408" actId="1076"/>
          <ac:spMkLst>
            <pc:docMk/>
            <pc:sldMk cId="3110838745" sldId="511"/>
            <ac:spMk id="9" creationId="{7779F6EE-F272-45B8-85CC-F4322E88D81A}"/>
          </ac:spMkLst>
        </pc:spChg>
        <pc:spChg chg="mod">
          <ac:chgData name="Lavoie Stéphanie" userId="03bcf5a2-8418-45e3-87eb-159b607e2fdb" providerId="ADAL" clId="{CD27E3E7-3D3B-4A67-B0D1-B8706D1DB590}" dt="2020-11-03T22:58:01.391" v="4557" actId="1076"/>
          <ac:spMkLst>
            <pc:docMk/>
            <pc:sldMk cId="3110838745" sldId="511"/>
            <ac:spMk id="11" creationId="{43B44B5A-8CDA-4ED0-9F2D-8254E942F19A}"/>
          </ac:spMkLst>
        </pc:spChg>
        <pc:spChg chg="mod">
          <ac:chgData name="Lavoie Stéphanie" userId="03bcf5a2-8418-45e3-87eb-159b607e2fdb" providerId="ADAL" clId="{CD27E3E7-3D3B-4A67-B0D1-B8706D1DB590}" dt="2020-11-03T22:54:40.103" v="4464" actId="1076"/>
          <ac:spMkLst>
            <pc:docMk/>
            <pc:sldMk cId="3110838745" sldId="511"/>
            <ac:spMk id="18" creationId="{DE258B2E-F06D-4652-89E6-6984E2D16532}"/>
          </ac:spMkLst>
        </pc:spChg>
        <pc:spChg chg="mod">
          <ac:chgData name="Lavoie Stéphanie" userId="03bcf5a2-8418-45e3-87eb-159b607e2fdb" providerId="ADAL" clId="{CD27E3E7-3D3B-4A67-B0D1-B8706D1DB590}" dt="2020-11-03T22:54:35.834" v="4463" actId="1076"/>
          <ac:spMkLst>
            <pc:docMk/>
            <pc:sldMk cId="3110838745" sldId="511"/>
            <ac:spMk id="19" creationId="{3D2E2F56-CAF2-45F4-9868-1CDCE055ED28}"/>
          </ac:spMkLst>
        </pc:spChg>
        <pc:spChg chg="add mod">
          <ac:chgData name="Lavoie Stéphanie" userId="03bcf5a2-8418-45e3-87eb-159b607e2fdb" providerId="ADAL" clId="{CD27E3E7-3D3B-4A67-B0D1-B8706D1DB590}" dt="2020-11-03T22:55:15.930" v="4521" actId="20577"/>
          <ac:spMkLst>
            <pc:docMk/>
            <pc:sldMk cId="3110838745" sldId="511"/>
            <ac:spMk id="21" creationId="{2333479D-D669-41FE-B22C-41CB912C91FF}"/>
          </ac:spMkLst>
        </pc:spChg>
        <pc:spChg chg="mod">
          <ac:chgData name="Lavoie Stéphanie" userId="03bcf5a2-8418-45e3-87eb-159b607e2fdb" providerId="ADAL" clId="{CD27E3E7-3D3B-4A67-B0D1-B8706D1DB590}" dt="2020-11-03T22:54:30.378" v="4461" actId="1076"/>
          <ac:spMkLst>
            <pc:docMk/>
            <pc:sldMk cId="3110838745" sldId="511"/>
            <ac:spMk id="24" creationId="{414D2CEA-658A-438D-9A8B-D801CF6AC42A}"/>
          </ac:spMkLst>
        </pc:spChg>
        <pc:spChg chg="del">
          <ac:chgData name="Lavoie Stéphanie" userId="03bcf5a2-8418-45e3-87eb-159b607e2fdb" providerId="ADAL" clId="{CD27E3E7-3D3B-4A67-B0D1-B8706D1DB590}" dt="2020-11-03T22:53:40.500" v="4407" actId="478"/>
          <ac:spMkLst>
            <pc:docMk/>
            <pc:sldMk cId="3110838745" sldId="511"/>
            <ac:spMk id="26" creationId="{94790630-4211-4949-9BA8-E7279C44701E}"/>
          </ac:spMkLst>
        </pc:spChg>
        <pc:spChg chg="del">
          <ac:chgData name="Lavoie Stéphanie" userId="03bcf5a2-8418-45e3-87eb-159b607e2fdb" providerId="ADAL" clId="{CD27E3E7-3D3B-4A67-B0D1-B8706D1DB590}" dt="2020-11-03T22:53:40.500" v="4407" actId="478"/>
          <ac:spMkLst>
            <pc:docMk/>
            <pc:sldMk cId="3110838745" sldId="511"/>
            <ac:spMk id="30" creationId="{6442C889-ABA6-426C-8F75-F5D01EAE6881}"/>
          </ac:spMkLst>
        </pc:spChg>
        <pc:spChg chg="del">
          <ac:chgData name="Lavoie Stéphanie" userId="03bcf5a2-8418-45e3-87eb-159b607e2fdb" providerId="ADAL" clId="{CD27E3E7-3D3B-4A67-B0D1-B8706D1DB590}" dt="2020-11-03T22:53:40.500" v="4407" actId="478"/>
          <ac:spMkLst>
            <pc:docMk/>
            <pc:sldMk cId="3110838745" sldId="511"/>
            <ac:spMk id="31" creationId="{42BC4F15-508A-453B-91BB-7FFCF7A7F6CD}"/>
          </ac:spMkLst>
        </pc:spChg>
        <pc:spChg chg="del">
          <ac:chgData name="Lavoie Stéphanie" userId="03bcf5a2-8418-45e3-87eb-159b607e2fdb" providerId="ADAL" clId="{CD27E3E7-3D3B-4A67-B0D1-B8706D1DB590}" dt="2020-11-03T22:53:40.500" v="4407" actId="478"/>
          <ac:spMkLst>
            <pc:docMk/>
            <pc:sldMk cId="3110838745" sldId="511"/>
            <ac:spMk id="9216" creationId="{769E9615-3E01-4F4E-BA3A-22F22FA1291D}"/>
          </ac:spMkLst>
        </pc:spChg>
        <pc:spChg chg="del">
          <ac:chgData name="Lavoie Stéphanie" userId="03bcf5a2-8418-45e3-87eb-159b607e2fdb" providerId="ADAL" clId="{CD27E3E7-3D3B-4A67-B0D1-B8706D1DB590}" dt="2020-11-03T22:53:40.500" v="4407" actId="478"/>
          <ac:spMkLst>
            <pc:docMk/>
            <pc:sldMk cId="3110838745" sldId="511"/>
            <ac:spMk id="9217" creationId="{5282A2B3-958D-401F-B818-A15CED1BBFDF}"/>
          </ac:spMkLst>
        </pc:spChg>
        <pc:spChg chg="del">
          <ac:chgData name="Lavoie Stéphanie" userId="03bcf5a2-8418-45e3-87eb-159b607e2fdb" providerId="ADAL" clId="{CD27E3E7-3D3B-4A67-B0D1-B8706D1DB590}" dt="2020-11-03T22:53:40.500" v="4407" actId="478"/>
          <ac:spMkLst>
            <pc:docMk/>
            <pc:sldMk cId="3110838745" sldId="511"/>
            <ac:spMk id="9219" creationId="{979A3A4A-34CB-4438-9DED-BF277DE97544}"/>
          </ac:spMkLst>
        </pc:spChg>
        <pc:picChg chg="mod">
          <ac:chgData name="Lavoie Stéphanie" userId="03bcf5a2-8418-45e3-87eb-159b607e2fdb" providerId="ADAL" clId="{CD27E3E7-3D3B-4A67-B0D1-B8706D1DB590}" dt="2020-11-03T22:53:51.548" v="4408" actId="1076"/>
          <ac:picMkLst>
            <pc:docMk/>
            <pc:sldMk cId="3110838745" sldId="511"/>
            <ac:picMk id="13" creationId="{8E9CE213-D308-4B89-89A9-F5C06C7BEBE6}"/>
          </ac:picMkLst>
        </pc:picChg>
        <pc:picChg chg="mod">
          <ac:chgData name="Lavoie Stéphanie" userId="03bcf5a2-8418-45e3-87eb-159b607e2fdb" providerId="ADAL" clId="{CD27E3E7-3D3B-4A67-B0D1-B8706D1DB590}" dt="2020-11-03T22:54:03.833" v="4409" actId="1076"/>
          <ac:picMkLst>
            <pc:docMk/>
            <pc:sldMk cId="3110838745" sldId="511"/>
            <ac:picMk id="16" creationId="{8FBA0D64-563D-4A1B-9DE4-1B9091454F1E}"/>
          </ac:picMkLst>
        </pc:picChg>
        <pc:picChg chg="mod">
          <ac:chgData name="Lavoie Stéphanie" userId="03bcf5a2-8418-45e3-87eb-159b607e2fdb" providerId="ADAL" clId="{CD27E3E7-3D3B-4A67-B0D1-B8706D1DB590}" dt="2020-11-03T22:54:32.456" v="4462" actId="1076"/>
          <ac:picMkLst>
            <pc:docMk/>
            <pc:sldMk cId="3110838745" sldId="511"/>
            <ac:picMk id="17" creationId="{3D5B8704-50A4-420F-9CFC-F20F7E9CE5EF}"/>
          </ac:picMkLst>
        </pc:picChg>
        <pc:picChg chg="del">
          <ac:chgData name="Lavoie Stéphanie" userId="03bcf5a2-8418-45e3-87eb-159b607e2fdb" providerId="ADAL" clId="{CD27E3E7-3D3B-4A67-B0D1-B8706D1DB590}" dt="2020-11-03T22:53:40.500" v="4407" actId="478"/>
          <ac:picMkLst>
            <pc:docMk/>
            <pc:sldMk cId="3110838745" sldId="511"/>
            <ac:picMk id="28" creationId="{A9EB85C2-D8E7-4D14-980D-938D6BBCAE44}"/>
          </ac:picMkLst>
        </pc:picChg>
        <pc:picChg chg="del">
          <ac:chgData name="Lavoie Stéphanie" userId="03bcf5a2-8418-45e3-87eb-159b607e2fdb" providerId="ADAL" clId="{CD27E3E7-3D3B-4A67-B0D1-B8706D1DB590}" dt="2020-11-03T22:53:40.500" v="4407" actId="478"/>
          <ac:picMkLst>
            <pc:docMk/>
            <pc:sldMk cId="3110838745" sldId="511"/>
            <ac:picMk id="29" creationId="{C1B794EF-BA91-40E5-A247-C7F92957D38C}"/>
          </ac:picMkLst>
        </pc:picChg>
      </pc:sldChg>
      <pc:sldMasterChg chg="add addSldLayout">
        <pc:chgData name="Lavoie Stéphanie" userId="03bcf5a2-8418-45e3-87eb-159b607e2fdb" providerId="ADAL" clId="{CD27E3E7-3D3B-4A67-B0D1-B8706D1DB590}" dt="2020-11-03T19:48:37.610" v="10" actId="27028"/>
        <pc:sldMasterMkLst>
          <pc:docMk/>
          <pc:sldMasterMk cId="0" sldId="2147483660"/>
        </pc:sldMasterMkLst>
        <pc:sldLayoutChg chg="add">
          <pc:chgData name="Lavoie Stéphanie" userId="03bcf5a2-8418-45e3-87eb-159b607e2fdb" providerId="ADAL" clId="{CD27E3E7-3D3B-4A67-B0D1-B8706D1DB590}" dt="2020-11-03T19:48:37.610" v="10" actId="27028"/>
          <pc:sldLayoutMkLst>
            <pc:docMk/>
            <pc:sldMasterMk cId="0" sldId="2147483660"/>
            <pc:sldLayoutMk cId="0" sldId="2147483662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2T14:30:12.9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7381 13945 1405 0,'18'0'1'0,"-2"-1"1"0,-9 0 0 0,4 0-1 0,13-1 2 15,5 1 1-15,1 1 3 0,16 0 0 0,3 0 1 0,13-4 1 0,-2-3-4 0,13-6 1 16,-4-2-1-16,13-4 6 15,-6-1 0-15,12-3 3 16,-9 2-1-16,15-5-1 16,-9 1-6-16,12-3-1 15,-13-1-5-15,7-9 1 16,-17 0 4-16,1-10 9 16,-16 0 2-16,-3-10 3 15,-16 4 2-15,-11-6-3 16,-17 7-6-16,-14-8 0 15,-15 9-2-15,-10-2-2 0,-4 11-3 16,-7-3 0-16,4 13-4 16,-7 1 1-16,5 3-2 15,-7-5 2-15,3 4 0 16,-9-7 11-16,2 3 4 16,-12-2 7-16,5 5 1 15,-12 1 2-15,3 3-9 16,-10 2-3-16,9 5-8 15,-18 1-2-15,5 4-3 16,-11 9-2-16,7 10 0 0,-12 4 0 16,11 6-3-16,-4 5-4 15,-1 2-2-15,-13 4-4 16,9 3 2-16,-11 11 1 16,9 4 3-16,1 16 11 15,19-2 8-15,3 16 1 16,16-3 4-16,1 11-4 15,16-9-16-15,2 13-18 16,12-15-2-16,12 5-1 16,11-13 1-16,18 0 6 15,12-12 15-15,27 3 10 16,12-9 3-16,33 5 3 16,8-8-1-16,35 0-4 15,-3-10-10-15,20-9-36 16,-13-9-23-16,18-6-13 15,-25-6-3-15,13-4-108 0,-19-1-136 16</inkml:trace>
  <inkml:trace contextRef="#ctx0" brushRef="#br0" timeOffset="1163.08">10127 13877 852 0,'39'54'316'0,"8"-41"-94"16,9-3-168-16,21 2-34 16,2-1-23-16,17 2-30 15,-1 0-28-15,18-1-54 16,-10 0-23-16,20-2 3 16,-7-4 54-16,21-4 40 15,-8-4 41-15,22-5 4 16,-10-3 4-16,22-6 36 15,-23-4 19-15,17-11 62 16,-22-7 35-16,4-21-5 16,-29 0-65-16,-1-21-8 0,-33 1-18 15,-13-13-8 1,-30 8-32-16,-18-19-8 0,-24 10-11 16,-23-13-5-16,-20 10-4 15,-16-2 7-15,-3 16 5 16,-18 6 14-16,3 20 5 15,-13 3 13-15,2 12-5 16,-20 3-9-16,4 7-14 16,-22 2-9-16,10 7-14 15,-26 6-18-15,8 8-5 16,-18 6-3-16,17 6 10 0,-20 10 2 16,28 4 11-16,-14 13 8 15,22 3 1-15,-6 14 7 16,21-1 4-16,-3 15 2 15,23-4-1-15,-5 11 1 16,20 0-6-16,1 14-3 16,13-7-4-16,-1 11-3 15,18-8-1-15,-2 3 2 16,12-15 1-16,6 2 4 16,15-14 6-16,6-4 6 15,16-11 3-15,14 1 5 16,13-7 1-16,24 2 1 15,15-4-4-15,33 5-2 16,13-3-9-16,38 3-32 16,5-4-26-16,31 2-128 15,-11-6 0-15,25-10-442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3T14:26:07.4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4741 10974 50 0,'1'2'145'0,"-1"0"9"16,-1-2 25-16,-2 0-13 0,0-2-37 15,-2 0 7 1,-6-4-64-16,-5-1-6 0,-31-12-15 16,35 15 2-16,3 4-31 15,-1 5-6-15,3 3-10 16,2 8-2-16,2 4-4 16,3 8 0-16,4-1 0 15,3 3-1-15,2-6 1 16,1-2 1-16,2-9 14 15,-2-7 17-15,2-7 7 16,2-10-3-16,-1-4-7 16,1-7-6-16,0-2-11 0,1-4-4 15,-1 5-5-15,-1 0-2 16,-2 7-1-16,-2 3 1 16,-3 7-1-16,-7 3 1 15,-4 6 0-15,4-3 0 16,-2 2 0-16,-2 1 0 15,-13 15-1-15,-45 42 1 16,36-36-1-16,-2 5 0 16,5-4-1-16,-1 1 0 15,7-4-1-15,1 0-2 16,4-4-3-16,3-3-1 16,4-5 0-16,4-2-30 15,4-2-74-15,4 1-148 16,3-4-128-16</inkml:trace>
  <inkml:trace contextRef="#ctx0" brushRef="#br0" timeOffset="4495.32">3358 13238 58 0,'18'-3'155'0,"7"-3"-21"15,-1 2 11-15,5-1 0 16,-1 0-36-16,7 1-5 0,-1 3-26 16,6-2-10-16,-3 3-24 15,8 0-12-15,-5 3-12 16,3 0-3-16,-5 3-8 16,5 2-1-16,-6 0-3 15,5 5 0-15,-4-2-3 16,3 1-2-16,-9 0-2 15,0 1 1-15,-9-4 1 16,-4-2 3-16,-9-2 0 16,-6-5 1-16,-8-3-1 0,-11 0-3 15,-4 0-5 1,-11-4 3-16,-2 2 2 0,-8-1 21 16,4-2 11-16,-6 0 7 15,6 5 2-15,-2 0 2 16,3 3-11-16,-3 6-15 15,6 2-9-15,-8 5-4 16,3 1-4-16,1 6-2 16,6 0 0-16,1 4 2 15,7-4 0-15,3 1 0 16,5-5 4-16,4-1 4 16,5-4 2-16,5 0 6 15,2-3 3-15,5-1 2 16,2-2-6-16,4-1 0 15,1-3-2-15,4-2-2 16,2-3-4-16,8 2-4 16,-2 0-1-16,6-2-1 15,-3 2 0-15,3 0-1 16,-10-2 1-16,1 2-1 0,-8 1 1 16,-2 2-1-16,-8 1 0 15,-1 2 0-15,-7 0 0 16,2-4 0-16,-3 1 0 15,-3 3-1-15,-20 2-2 16,-43 47-3-16,35-34-3 16,-2 3-1-16,2-2 0 15,-2 3 1-15,9-6 3 0,-1 2 1 16,5-7 1-16,2 6-8 16,5-6-18-16,4 6-69 15,2-3-164-15,0 6-92 16</inkml:trace>
  <inkml:trace contextRef="#ctx0" brushRef="#br0" timeOffset="6188.38">7443 13205 779 0,'-5'-6'278'0,"1"-1"-37"16,0 4-176-16,7-1-30 16,-3 3-12-16,1 0 2 15,0-1-7-15,2-2 5 16,10-4-3-16,53-26 2 15,-32 20-5-15,14 1 1 16,-3 3-6-16,9 2-2 16,-4 3-5-16,3 5-3 15,-9 6-2-15,-1 2 0 16,-12 3-2-16,-6 0-3 16,-7 0 0-16,-9-4-2 0,-9-1 0 15,-13-1-4-15,-7-4 0 16,-17 2-5-16,-6 3-1 15,-12 2-2-15,3 2 5 16,-8 4 2-16,10-2 5 16,-1 5 1-16,10 0 1 15,3 4-1-15,11-2-1 16,7 2-1-16,10-6 5 16,6 0 6-16,4-4 5 15,6-2 2-15,3-2-3 16,8-2 1-16,5-4-2 0,10-2-2 15,-2-2-3-15,6-1 0 16,-6-3-2-16,5 0 0 16,-5-1 1-16,0 0 0 15,-9 1 1-15,0 2 2 16,-7 3 2-16,-4 1 4 16,-2 3 3-16,-1 4 1 15,-2 1-2-15,-2 3-1 16,-1 4-6-16,-7 6-3 15,-1 3-1-15,-8 7-1 16,-4 1 0-16,-7 8-15 16,-5-2-20-16,-12 9-118 15,-6 1-142-15</inkml:trace>
  <inkml:trace contextRef="#ctx0" brushRef="#br0" timeOffset="13713.38">16292 13588 195 0,'1'4'317'0,"6"1"-106"15,4-4-15-15,3 1-89 16,-1-2-80-16,5-1-11 16,-6-1-10-16,2 1 1 15,-5-2 2-15,-2 0 36 16,-3 1 18-16,-1-1 10 15,-3 3 8-15,-1 0-20 16,1 0-20-16,-1 0-12 16,0 0-11-16,1 0-4 15,0-1-8-15,0 0-2 0,0 1-2 16,0 0-1-16,0 0 0 16,0 0 0-16,0 1 0 15,0 0-1-15,1 1 1 16,0-1 1-16,0 0 2 15,0 0 7-15,1 1 2 16,0 2 7-16,0-1 1 16,2 2 1-16,5 5-3 15,37 37-2-15,-28-35-6 0,8 2-3 16,2 1-4-16,6 0-2 16,-2-1 0-16,8-1 0 15,-5-7 3-15,3-3 7 16,-5-5 2-16,-1-5 4 15,-9-4 1-15,2-1-3 16,-6 2-6-16,0-5-3 16,-2 4-5-16,0-7 0 15,-7 2-1-15,-1-1 1 16,-5 1 0-16,0-4-1 16,-4 9 1-16,0-3 0 15,-3 2-1-15,2 3 0 16,0 3 0-16,0 0-1 15,2 1 0-15,1 0-1 16,-2 4 0-16,0 0 0 16,0 0-3-16,0-1-1 15,0 1 1-15,0 0-2 16,-1 1 2-16,0 0 2 16,0 1 0-16,-2 2 2 0,1 0 0 15,-1 2 0-15,-6 6 0 16,-21 36 1-16,21-33 0 15,-2-2-1-15,-2-2 2 16,-4 4-2-16,1-1 0 16,-10-1-2-16,2 0-2 15,-9-1-3-15,-2-2 0 16,-8-3 1-16,6 1 0 0,-3-2 3 16,8 0 3-1,1-4 1-15,8-4 1 0,2-3-1 16,6-1 0-16,1-12 0 15,5 1-2-15,2-5-2 16,3-2 0-16,3-2-3 16,4 7-1-16,-1 2-2 15,1 5 0-15,-3 6-1 16,0 3 2-16,-1 5 0 16,0-1 3-16,0 1 0 15,-1 1 3-15,-2 2 1 16,1 0 1-16,-3 7-1 15,-13 36 0-15,21-34 1 16,1-1-2-16,5-3 2 16,-1 2-1-16,6-3 1 15,1 2 0-15,5-2-1 16,1 3 1-16,7-3 0 16,2 0 0-16,6-1 1 0,1 1-1 15,3-4 1-15,-3 3 0 16,-1-4 9-16,-2-6 4 15,-5-6 7-15,-2 0 2 16,-1-7 0-16,-3-5-9 16,-1-2-6-16,-4-1-8 15,-1-4-4-15,-7 3-2 16,-3 1-1-16,-5 4 1 16,-4 3 2-16,-3 5 3 0,-1 3 2 15,1 4 0-15,1 3 0 16,1 4-2-16,3-2 0 15,0 0 0-15,0 1 0 16,-2 2 0-16,1-1 1 16,-1 1 0-16,-1 2-2 15,-4 5-1-15,-33 37 0 16,27-35-1-16,-7 2 0 16,-2-1 0-16,-5-2-1 15,1 0 2-15,-9-1-1 16,5-3 2-16,-4 0 1 15,3-7 1-15,-3-1 1 16,7-4 0-16,-4-2-2 16,6-2-2-16,-1 2-7 15,7 0-2-15,-1 1-5 16,5-1 0-16,1 2 2 16,3-1 5-16,1 0 4 15,3 2 5-15,1 1 0 16,3 2 0-16,1 2-2 0,3-1 1 15,0 0-2-15,0 0 1 16,1 1 0-16,1 2 1 16,2 0 1-16,-1 1 1 15,8 1 2-15,2 3 1 16,39 37 2-16,-33-38 0 16,5 1 7-16,2-3 1 15,7 1 8-15,0-5-1 0,9 2 4 16,-3-5-4-1,5-3 2-15,-7 2-6 0,3-5-3 16,-10-4-4-16,-1 6-2 16,-10-3-5-16,-3 1-4 15,-5 1-14-15,-7 1-98 16,-4-4-52-16,-3-6-114 16</inkml:trace>
  <inkml:trace contextRef="#ctx0" brushRef="#br0" timeOffset="54538.72">14931 12433 32 0,'-3'1'20'16,"3"-1"-4"-16,2-1-4 15,1-2-12-15,3 0 0 16,5-4 0-16,34-22 0 16,-37 22 0-16,1-1 2 15,0 1 24-15,2-2 65 16,1 1 29-16,5-1 27 15,0 2 6-15,8 1-24 16,-1 0-60-16,5 2-27 16,-3-1-26-16,3 4-11 15,-5 1-1-15,-3 6-2 16,-5 0-2-16,-2 7 2 16,-6 0 0-16,0 4 0 15,-1-2 0-15,0 6 0 0,0-3 0 16,4 3 9-16,2-2 1 15,5 1 3-15,1-2 2 16,4 0-3-16,-2-4-5 16,1-1-3-16,-4-7-1 15,3 0-1-15,-5-2-1 16,2-3 2-16,-1-3-1 16,-1-3-1-16,-1-1 2 0,2-3 0 15,-1 0-1-15,6-5 2 16,0 0 3-16,3-2 1 15,1 2-2-15,1-1 1 16,-4 5-2-16,2-2-2 16,-7 3-2-16,4-1-1 15,-5-2-1-15,4-2 3 16,-3 2-2-16,5-3 3 16,-1-2 1-16,3-1 5 15,-2 2 0-15,2-4 6 16,-4 4-2-16,3 3 1 15,-4 4-4-15,1 3-4 16,0 5-3-16,2 2-3 16,-2 4-2-16,7 3 0 15,-6 4 0-15,2 3 0 16,-2 1 0-16,1 3 0 16,-2 1 0-16,2 1 0 15,-4-3 0-15,3 1 1 16,-5-6 1-16,-1-1 0 0,-2-3 0 15,0-1-1-15,-2-2-1 16,3 1 2-16,-1-1-2 16,6 2 0-16,2-1 0 15,7 1 0-15,2-1 0 16,6-2 0-16,-2 0 0 16,-2-5 0-16,-4-2 1 15,-4-2 2-15,-6-2-2 16,-1-2 1-16,-3 3 1 0,1-5 1 15,-2 1 3 1,3-5 12-16,-2 1 1 0,4-4 0 16,0 4-1-16,4-1-4 15,-1 6-12-15,5 2-2 16,-2 5 0-16,4 5 1 16,-2 6-2-16,6 2 1 15,-2 3-1-15,5 1 0 16,-4-1 0-16,6-2 2 15,-7-5 16-15,3-7 17 16,-5-6 1-16,9-8 5 16,-8-4-9-16,4-8-5 15,-3-1-14-15,5-5-3 16,-9 3-6-16,6 0-2 16,-6 9-1-16,2 3-1 15,-5 8 0-15,-3 3-1 16,-4 6 0-16,0 6-1 0,-4 3 1 15,2 5 0-15,-2 3 1 16,6 0 0-16,-2-4 1 16,3-3 0-16,-2-1 4 15,1-6 8-15,-4-1 4 16,2-6 3-16,-1 0 0 16,2-4-4-16,-1 1-6 15,2 2-9-15,-3-1-8 0,4 3-7 16,-4 3-6-1,4 0-28-15,-3 1-27 16,1 3-119-16,-3 2-226 0</inkml:trace>
  <inkml:trace contextRef="#ctx0" brushRef="#br0" timeOffset="57292.39">15397 13050 201 0,'1'-1'171'16,"0"-1"-25"-16,0-1-45 0,0-2-33 15,1-7-42-15,2-6-8 16,6-28-13-16,-13 33-1 15,-2 2 2-15,-3-2 0 16,-1 3 1-16,-5-2 16 16,0 3 2-16,-2 1 4 15,0 4-4-15,-2 2 2 16,3 3-17-16,-4 4-3 16,4 1-1-16,-1 2 0 15,2 0-1-15,-1 3-1 16,5 1 0-16,-3 0 0 15,3 2-4-15,-1 4 0 16,6 0 0-16,0 0 0 16,4 0 0-16,0 0-2 15,5-3 2-15,2 2-2 16,1 2 2-16,3 2 0 16,4-2 0-16,1 1 0 15,-1-7 0-15,3-3 0 0,-1-3 0 16,3-4 0-16,-3-2 0 15,6-4 2-15,-2-4-2 16,1-6 4-16,-2-3 0 16,0-5 15-16,-5 2 8 15,-1-4 15-15,-1 7 12 16,-4 0 26-16,-3 3-10 16,-2 0-9-16,-3 4-10 0,-4-3-20 15,0 1-16-15,-4 1-6 16,-1 3-5-16,-1 0-1 15,0 3-2-15,-4 1 0 16,2 0 0-16,1 1 0 16,2 2-1-16,-2 0 0 15,5 0 0-15,1 0 0 16,2 0 0-16,2-1-1 16,0 0 0-16,0 0 0 15,0 0 1-15,0-1-1 16,-1 2 0-16,1 0-1 15,0 0 1-15,1 0-1 16,0 0 1-16,0 2 0 16,1-1 0-16,0 0 0 15,2 0 1-15,-1 1-4 16,2-1 0-16,-1 1-6 16,0-1-1-16,1 0-1 15,-1 0-1-15,1-1 2 0,-1 0 8 16,1 0 3-16,-2-1 2 15,0 0-1-15,2 0 0 16,-2-1-1-16,0 1 1 16,2 0-1-16,-1 1-1 15,1 0 1-15,-2 0 0 16,0 0 0-16,1 0 1 16,-1 1-1-16,0 0 2 15,1-1-2-15,-1 0 0 0,0-1-4 16,2 0-25-16,-1-1-38 15,-1-2-33-15,1 1-105 16,-1-2-75-16,0 1-10 16</inkml:trace>
  <inkml:trace contextRef="#ctx0" brushRef="#br0" timeOffset="61963.5">15704 13169 143 0,'19'-16'212'0,"-3"0"-41"16,0 1 3-16,-8 1-74 16,1 4-24-16,-2 4-31 15,-3 0 18-15,-4 3 1 16,2 3 31-16,-3 0 1 16,0 0-7-16,0 0-36 15,-1 0-16-15,0 1-15 0,0 0-8 16,0 0-8-1,0 2 0-15,1-1-2 0,0 0 0 16,0 0 0-16,0 1-1 16,0-1-1-16,-1 0 4 15,2 1 3-15,2-2 3 16,0 0 2-16,1-1 3 16,17 1-3-16,48-1 0 15,-35-2-5-15,10-3 1 16,-1 2-3-16,8-1 0 15,-4 2-1-15,5-1 3 16,-6-2 1-16,5-2 2 16,-8 0 1-16,3-2 0 15,-4 3-5-15,1 0-2 16,-5 2-3-16,2-3 0 16,-5 1-2-16,2-2 1 15,-6-1 0-15,3-2-1 16,-4 3-1-16,4 1 2 15,-5 3-2-15,4 0 1 0,-5 2 0 16,2 1 0-16,-6 0-1 16,3 1 0-16,-5 2 0 15,5 1 1-15,-4 3-1 16,4-1 0-16,-2-1 0 16,1 1 1-16,-3-1-1 15,5-3 1-15,-2 1 0 0,2-1 0 16,-3-2 0-16,3 0 1 15,-6-1-1-15,5 2 0 16,-6-2 1-16,2 2-2 16,-1-1 1-16,1 1-1 15,-5-1 0-15,2 0 0 16,-4 1 1-16,2 0-1 16,-2 0 1-16,6 0-1 15,-5 0 1-15,-2 0-1 16,-3 2 1-16,-2 1-1 15,-4-1 0-15,2 1 0 16,1 2 0-16,1-1 0 16,0-1 0-16,-1 1 1 15,-1 0-1-15,-1-2 0 16,-2-1 0-16,-1 0 1 16,-3-1-1-16,0 0 1 15,0 0-1-15,0 0 0 16,0 0 0-16,0 0 0 15,1 0 0-15,0 0 0 0,0 0-2 16,1 0-13-16,-1 0-6 16,0 0-17-16,0 0-6 15,0 0-34-15,0 0-51 16,1 0-178-16,-1 0-235 16</inkml:trace>
  <inkml:trace contextRef="#ctx0" brushRef="#br0" timeOffset="62520.25">17487 12881 671 0,'-3'-2'244'0,"0"1"-6"16,-1-1-166-16,1 2-39 15,0 2-19-15,0 0-12 16,1 1-4-16,1 5-1 16,0 4 1-16,8 35 3 15,2-34 5-15,7 2 9 16,1 3 4-16,7-2 5 15,-2 1-2-15,4-2-8 16,-2-6-4-16,-1-2 6 0,-5-3-1 16,4 1 1-16,-2-4-1 15,-3 0-4-15,2-3-5 16,-2 0-3-16,-3-2-2 16,0 3-2-16,-6-1-1 15,-3 2-4-15,-3 1 0 16,-4 3-4-16,1-4 2 15,-1 2 1-15,-1-1 7 16,-2 1 0-16,-10 6 1 0,-38 26 1 16,36-26-2-16,-1 1 1 15,3-3-2-15,-1 1 0 16,2-2-2-16,-2 1-9 16,2-1-1-16,-1 0-7 15,3 0-6-15,-2 0-83 16,1 0-101-16,-2 2-70 15,1 0-137-15</inkml:trace>
  <inkml:trace contextRef="#ctx0" brushRef="#br0" timeOffset="86943.71">26689 12599 157 0,'-5'2'281'16,"3"-1"-98"-16,2-3-27 0,0 1-24 15,0-2-86-15,0 1-8 16,1-2-3-16,0 1-1 16,2 0-5-16,0-2 26 15,7-1 12-15,48-18 8 16,-30 23 2-16,9-1-19 16,6-1-19-16,12 2-4 15,0 0-5-15,13-3 3 16,-2 2-2-16,14-4 5 15,-4-2-5-15,18-3-3 16,-7-1-10-16,20-2-5 16,-8 1-8-16,13-5-1 15,-11 3-2-15,11-1-1 16,-14 3 0-16,14 4 0 16,-21 6-1-16,7 9 0 0,-12 6-1 15,5 8 1-15,-19 4 0 16,14 5 0-16,-15-5 0 15,3-2 0-15,-10-6 2 16,4-5 0-16,-15-8 0 16,1-3 0-16,-14-2 0 15,0-2 0-15,-16 0 0 16,-5 0-2-16,-8 2-5 16,-9 0-12-16,-9 2-7 0,-11 1-2 15,-6 0-1-15,-12 0 8 16,-2 1 13-16,-11-2 7 15,4-1 3-15,-12 1 2 16,1-1-1-16,-12-1 1 16,4 2-4-16,-17 0 0 15,5 1-4-15,-16 1 0 16,5 2-1-16,-14 0-1 16,6 0 2-16,-14-2 1 15,12-1 1-15,-13-3 4 16,16 0 1-16,-13-4-1 15,12-2-1-15,-14 1-4 16,11 0-7-16,-23 2-10 16,10 5-2-16,-19 5-1 15,17 4 5-15,-13 7 10 16,27 3 14-16,2 4 2 16,28-1 1-16,2-2-7 15,25-1-11-15,10-5-12 0,16-5-9 16,11-1 0-16,17-3 4 15,18-4 4-15,14-1 12 16,26-3 7-16,10-5 2 16,22-3 1-16,7-3 3 15,26-7 5-15,-9-2 3 16,29-5 6-16,-10 3 0 16,20-6 1-16,-16 4-6 15,20-1-2-15,-19 3-5 0,10 2-3 16,-19 10-3-16,6 0-1 15,-28 6 1-15,-5 1-1 16,-24 6 1-16,-7-1-1 16,-24 7 1-16,-8 1-2 15,-13 4 0-15,-13 0-1 16,-13-1-1-16,-11 0-3 16,-9-2-4-16,-18 1-5 15,-6 0-3-15,-16 0-7 16,-5-2 2-16,-20-1 6 15,4-2 7-15,-19-4 10 16,8 0 9-16,-14 0 3 16,8 0-2-16,-10 0-2 15,13-1-4-15,-13-6-2 16,13-2-1-16,-11-6-1 16,6-2-1-16,-16-5-4 15,5 2-2-15,-19 1-2 16,8 2 2-16,-10 4 3 0,19 7 8 15,0 4 2-15,26 5 1 16,7 5 0-16,23 4-6 16,10 3-13-16,15-2-5 15,11 4-5-15,11-2-6 16,14-2 3-16,5-3 17 16,18-2 12-16,7-5 4 15,26-2 6-15,4-2 1 16,25-3 9-16,4-3-6 0,28-3 3 15,-6 0-3-15,30-2 0 16,-8 2-8-16,28-1-4 16,-15 4-15-16,24-1-116 15,-25 6-40-15</inkml:trace>
  <inkml:trace contextRef="#ctx0" brushRef="#br0" timeOffset="90547.54">27789 14829 155 0,'-37'7'160'0,"39"-8"-65"0,-1-1-45 16,4-2-56-16,-5 3-32 15,0 0 74-15,0 0 70 16,1 0 95-16,-1 0 21 16,0-1-14-16,0 1-95 15,0 0-44-15,0 0-52 16,1 0-7-16,2 0-7 16,-1 0 6-16,1 1 7 15,7 0 13-15,5 0-1 0,39-3 9 16,-31 1-3-16,4-2 4 15,2-1-7-15,9 0 1 16,0 0-8-16,7 1-4 16,1 0-10-16,5 1-3 15,-5-2-4-15,10 3-2 16,-3 2 0-16,-5 0 0 16,-3 3 0-16,6 1 8 15,-6 1 4-15,2-1 4 16,4-2 0-16,9 1 1 15,-5 0-8-15,5-3-3 16,-7 0-5-16,9 0 1 16,-11 0-2-16,3 0 0 15,-11 1 0-15,-1 2 1 16,-12 0-2-16,-1-1 3 16,-8 3-2-16,-3-1 1 15,-5-1-1-15,-1 2-2 16,-7-3-5-16,-3 3-9 0,-5-2-1 15,2-3-10-15,-1 0 1 16,-3 0 4-16,-4 0 7 16,-14 0 3-16,-38 1 10 15,29-3 2-15,-1 1-1 16,-6-2 3-16,1 3 0 16,-7 0 1-16,4 0 1 15,-11 2-2-15,3 1-2 16,-12 2 0-16,3-1-3 15,-12 2 2-15,14 2 0 0,-19-1 0 16,8 0 1-16,-5 0 1 16,10-1 1-16,-16-2 0 15,20 1 0-15,-4-2-1 16,9 0 0-16,-3 0-1 16,13 0-1-16,0 0 0 15,10-2 0-15,5 1-1 16,9-1 1-16,10 2-1 15,8-3 1-15,11 2 1 16,9-1 1-16,13-1 1 16,5-1-1-16,16 2 1 15,4-1-3-15,11 1 1 16,-2 0-2-16,11 3 0 16,0-1-2-16,-5 1 0 15,-8 0 0-15,3 1 0 16,-12-3 1-16,-3-1 1 0,-2-2 0 15,-1-1 2-15,-9-1 0 16,-2-3 0-16,-11 1 0 16,-6-1-4-16,-10 3-2 15,-6 1-4-15,-9 1-6 16,-9-1-3-16,-6 4 4 16,-11 0 1-16,-6 1 4 15,-7 3 6-15,1 1 3 0,-7 0-1 16,6 0 1-16,1 1-1 15,10-1-1-15,-11 1 1 16,9 1-1-16,-4 1 1 16,4 0-1-16,-3 0 1 15,17-2 0-15,4-1-1 16,9-2-1-16,6-1-1 16,5-3 2-16,-3-1 2 15,2-1 2-15,7 0 3 16,21-1-2-16,38-4-5 15,-40 5-13-15,3 1-39 16,-7 1-43-16,-8 2-137 16,-3-1-320-16</inkml:trace>
  <inkml:trace contextRef="#ctx0" brushRef="#br0" timeOffset="104572.96">3633 13211 16 0,'-5'0'4'0,"0"1"2"16,0 0-6-16,-6 1 0 15,3-1 2-15,-37 10 68 16,35-10 41-16,-4 1 52 15,-2 1 23-15,-3 1 19 16,2 3-55-16,-1 4-30 16,3-2-42-16,-3 3-9 15,7 1-26-15,-4 1-12 0,3 1-12 16,-1 3-5-16,3 1-8 16,-1 0-2-16,4 0-3 15,1 0 1-15,5-5-2 16,4-1 1-16,7-5 5 15,9-4 9-15,6-4 5 16,9-5 1-16,3-3-3 16,7-3 0-16,0 1-3 15,5 0-2-15,-5 3-4 16,6 3-2-16,-11 4-3 16,-5 3-2-16,-8 1 0 0,-6 2-2 15,-9 1 0-15,-4 0 0 16,-10 1-1-16,-6 1 1 15,-6 2 0-15,-9 2 1 16,-2 1 1-16,-7 0 1 16,0-1 2-16,-6-2 0 15,4-3 0-15,-1 2-1 16,6-2-1-16,0 3-3 16,7 3-1-16,-1 2 0 15,6 1 0-15,-2 5 1 16,7-2-1-16,1 1 1 15,6-2 0-15,1-3 0 16,5-4 0-16,6-1 1 16,2-4 3-16,5-5 0 15,4-1 1-15,7-6 0 16,-2-2 0-16,8-4-3 16,-2 1-1-16,3-9 0 15,-1 0 0-15,6-7-1 16,-10-1 1-16,2-4 0 0,-7 6-1 15,-3-1 1-15,-8 9 0 16,-4 2 1-16,-5 6-1 16,-8 4 2-16,-3 4-2 15,-7 3 0-15,1 3-1 16,-6 7-1-16,2 0 0 16,-2 6-5-16,4-1-3 15,-2 4-8-15,5-3-3 0,4 3-6 16,4-7-2-16,0 1 5 15,5-7 12-15,-1-6 5 16,2-4 8-16,0 1 0 16,0-2 2-16,0 0 2 15,-1-3-1-15,1-10 1 16,0-34-2-16,1 37-1 16,0 1-3-16,1 2-7 15,0 4-7-15,1 0-25 16,-2 1-24-16,0 4-3 15,-2 0-8-15,1 0 17 16,0 1 42-16,-1 0 15 16,-2 0 6-16,1 1 8 15,-2 0-2-15,-2 0-2 16,-2 3-2-16,0-1-6 16,-31 24-7-16,34-18-22 15,1 0-37-15,2 3-101 0,0-2-36 16,1 2-7-16,1-2 23 15,1-3 42-15,-1 0 119 16,1-5 36-16,0-3 9 16,0-1-1-16,0 0-2 15,1-3-46-15,1-5 3 16</inkml:trace>
  <inkml:trace contextRef="#ctx0" brushRef="#br0" timeOffset="105989.38">7473 13264 748 0,'13'-15'317'0,"3"1"-69"15,1 5-179-15,4 2-50 16,-5 6-32-16,-2 3-26 16,-7 1-28-16,-3 4 3 15,-3 4 13-15,-2-1 41 16,0 0 50-16,0 3 3 15,-1-1-1-15,2-3 2 16,1 0-16-16,0-2-12 16,0-2-7-16,3-1-1 0,-4-4-3 15,0 1-2-15,1 1-3 16,0-1 1-16,1 0-1 16,2 0 0-16,0-1 1 15,9-1 2-15,-2-3 3 16,34-23 12-16,-38 11 3 15,-2-2-3-15,-4 8-1 16,-2 2-2-16,-4 3-6 16,0 8-3-16,-3 2-3 0,-3 6-1 15,1 3 0-15,-1 6-2 16,1 0 0-16,-4 12 0 16,3 3 0-16,-3 5-1 15,2-3-1-15,4 2-2 16,6-9-1-16,4-6 1 15,5-9 0-15,4-9 2 16,0-9 2-16,5-11 1 16,3-6 1-16,5-5 1 15,-1-2 1-15,2 2-1 16,-3 5 1-16,-5 8-3 16,-8 7-3-16,-4 13-47 15,-7 8-125-15,-7 13-128 16</inkml:trace>
  <inkml:trace contextRef="#ctx0" brushRef="#br0" timeOffset="108509.58">28246 14863 102 0,'0'0'284'0,"-1"1"-77"16,0 0-2-16,0 0-27 15,0 0-85-15,0 1-2 16,0-1-14-16,1-1 22 16,0 0-33-16,0 0-6 15,0 0-19-15,0 1-5 16,0 0-15-16,1 1-7 16,0 1-7-16,0 0 1 15,0 1-1-15,0-1 7 16,0 0 2-16,1 0 5 15,0-1-2-15,0-1-2 16,1 0-8-16,-1-1-3 16,-1-1-4-16,0 0 0 15,-2 0-1-15,-1 0 3 16,-2 1 1-16,-2 0 0 16,-7 2 2-16,-39 14 1 15,38-11-5-15,0 3-1 0,6-1-2 16,-1 0-1-16,2 0-1 15,3 1 2-15,1-3 0 16,2 2 1-16,3-2-1 16,-2-5 2-16,0 1 0 15,2 0 2-15,2 0 1 16,0 1 0-16,14 1 1 16,36 7 0-16,-34-7-2 15,1-2-1-15,1 1 0 0,5-2-1 16,-3-1 0-16,7-1-2 15,-7-1 2-15,-4-1-1 16,-8-1 1-16,-6-1 0 16,-7 1 0-16,4-2-1 15,-9 2 0-15,-13-1-1 16,-4 2 1-16,-9-2-1 16,-8 3 0-16,-3 0 0 15,10 3 1-15,-5-1 0 16,6 2-1-16,-1 0 0 15,5 2-1-15,-2-2 0 16,6 0-1-16,2 0-1 16,5 1-3-16,3 0-2 15,5-2 1-15,4-2-1 16,4 2 2-16,6-1 2 16,-5 0 4-16,2 0 0 15,5 1 1-15,21-1 0 0,39 1 0 16,-27-2 0-16,-2-1-1 15,8 0 1-15,-3 0 1 16,9-3 1-16,-10 0 2 16,-6-1 1-16,-13 1-1 15,-6-1 0-15,-16 3-2 16,-1 0-1-16,-5 2-1 0,1 2-1 16,-5 0 0-1,-30 1-1-15,-42 5 1 16,35 0 0-16,9-3 0 0,-3 2 0 15,10-2 0-15,1 2-2 16,6-5-1-16,3 0-1 16,10-3 0-16,4-4-1 15,7 1 2-15,4-1 1 16,4-1 1-16,8 1 1 16,2 3 0-16,5 0-1 15,-1 2 1-15,9 1-1 16,-4 0 1-16,6-1-1 15,-7-1 1-15,8 0 1 16,-6 1 1-16,4-2 5 16,-9 1 2-16,-2-3 2 15,-9 1 1-15,-6-1-1 16,-6 1-4-16,-14 1-2 16,-6 3-5-16,-10 1-4 15,-6 3-1-15,-10 2-1 16,10 2-1-16,0 2 2 15,10 1 3-15,2 0 0 0,8-1 2 16,5 2-1-16,6-3 2 16,8 1 0-16,4-3-1 15,4-2 1-15,4 0-1 16,7-4-3-16,-1-1-3 16,2-2-17-16,-3 1-13 15,-3-1-44-15,-6-1-21 0,-6 1-79 16,-4 2-299-1</inkml:trace>
  <inkml:trace contextRef="#ctx0" brushRef="#br0" timeOffset="139586.45">8592 16579 253 0,'-1'3'173'15,"-5"-1"-31"-15,2 4-58 0,3-6-38 16,-2 1 2-16,0 1 96 16,-1 1 30-16,1-1 35 15,0 0-61-15,-1 0-60 16,2 1-34-16,-1-1-8 15,2-1-18-15,1 0-2 16,0 1-11-16,1-1-2 16,2 0-6-16,0 1-1 15,3 0-3-15,11 7-1 16,36 14-1-16,-28-19 0 16,-1-2 1-16,5 1-2 15,-6-4 1-15,2-1 1 16,-5-1-1-16,-1-2 0 15,-6 3 0-15,-3-1 1 16,-4 2-1-16,-7 1 0 16,-6 1-1-16,5-2 0 15,-2 1-1-15,-5 0 0 16,-12 0 1-16,-41 5-1 16,38-2 1-16,-4-2 1 0,6-2-1 15,-1 1 0-15,6-2 1 16,1 1-1-16,4-2 0 15,1-3 0-15,4-1 0 16,1 0-1-16,4 1 1 16,0 2 0-16,6 3 0 15,-4 0 0-15,1 1 0 0,3 0-1 16,0 0 2-16,17 3-1 16,35 11 0-16,-30-10 1 15,0 1 0-15,3 1 2 16,-4-2 1-16,4 0 6 15,-6 0 2-15,-1-1 1 16,-4-4 0-16,-4 1-3 16,-4-2-5-16,-6 1-9 15,-4 1-15-15,-3 0-71 16,2 0-75-16,-3 0-68 16</inkml:trace>
  <inkml:trace contextRef="#ctx0" brushRef="#br0" timeOffset="140723.26">9188 16738 253 0,'-26'9'129'0,"0"7"-71"16,5 2-104-16,0 6-57 16,2 2-88-16</inkml:trace>
  <inkml:trace contextRef="#ctx0" brushRef="#br0" timeOffset="141346.01">9562 16611 108 0,'-38'9'4'0,"7"-1"-4"16,-2 0-34-16</inkml:trace>
  <inkml:trace contextRef="#ctx0" brushRef="#br0" timeOffset="141929.96">9065 16755 74 0,'-1'19'231'0,"2"10"-72"16,2 3-2-16,7 12-43 15,1 0-74-15,0 9-21 16,-1-2-17-16,1 5 2 16,-2-5 23-16,1 4 97 15,-1-9 21-15,7 3 40 16,2-5-46-16,4-2-47 16,2-7-32-16,7 2-5 15,1-7-14-15,7-3-6 16,2-6-14-16,9-4-1 15,1-5-6-15,8-9 1 0,-3-4-4 16,15-6 4-16,-4-3-3 16,14-10 2-16,-7-2-2 15,15-9 1-15,-11-2-4 16,9-9 1-16,-12 3 0 16,7-7 7-16,-15 2 1 15,2-5 4-15,-12 4-1 16,-4-12 3-16,-13 7-5 15,-7-12 4-15,-11 5-5 16,-12-12-3-16,-10 12-9 16,-11-6-10-16,-12 5-10 15,-14-1-9-15,-6 14-2 0,-13 3-6 16,-1 11 5-16,-9 11 2 16,3 11 6-16,-10 6-1 15,8 6 5-15,-8 5 1 16,9 0 2-16,-11 6-5 15,10-2 1-15,-6 3-17 16,4 0-16-16,-7 4-86 16,7-2-31-16,-17 12-276 15</inkml:trace>
  <inkml:trace contextRef="#ctx0" brushRef="#br0" timeOffset="145675.62">28078 14997 175 0,'6'-10'323'16,"0"-2"-42"-16,-2 1-7 16,3-1-87-16,-2 1-78 15,-4 1-55-15,0 1-29 16,-3 1-6-16,-5 1-14 15,-4 2-4-15,-2 3 0 16,-9-1-1-16,1 3 0 0,-3 2 1 16,3-1 2-16,1 0 2 15,4-1 0-15,4 0 3 16,4-2 0-16,2-2 1 16,3 2-1-16,7-3 3 15,-4 4-2-15,1 0-2 16,0-1-1-16,2-1-3 15,-1 1-2-15,1-2 0 16,2 2-1-16,8-2 0 16,37-13 0-16,-28 15 1 15,0 1 0-15,6 0 3 16,-1 1 2-16,6 0 6 16,-3 0 5-16,4 0 3 15,-3 0 1-15,1 1 0 16,-2 1-3-16,3 1 0 0,-2-1-4 15,-7 1 0 1,-6 0-3-16,-6-2-1 0,-9-1-3 16,-5 1-3-16,1-1-3 15,1 0 0-15,0 0 0 16,0 0 0-16,0 0 0 16,0 0 2-16,0 0 2 15,0 0 2-15,0 0 2 16,0 0 3-16,0 0 0 15,0 0 1-15,0 0 0 16,0 0 2-16,0 0-3 16,0 0-3-16,0 0-4 0,0 0-2 15,0 1-3-15,0 0 1 16,0 0-1-16,0 1 1 16,0-1 0-16,0 0 0 15,0 0 1-15,0-1 0 16,0 0 1-16,0 0 0 15,0 0 1-15,0 0-1 16,0 0-1-16,0 0-1 16,0 0 0-16,0 0-1 15,0 0 0-15,0 1-1 16,0 0 1-16,0 0 0 16,0 1 1-16,0-1-1 15,0 0 1-15,0 0-1 16,0 0-1-16,0 0-4 15,0 1-9-15,0-1-31 16,0-1-17-16,0 0-127 16,0 1-1-16,-1 0-453 15</inkml:trace>
  <inkml:trace contextRef="#ctx0" brushRef="#br0" timeOffset="203711.39">18535 17227 949 0,'-1'-8'275'0,"-5"1"-84"0,-1-3-152 16,-2-3-33-16,-3 2-7 15,-4-2 0-15,1 2-1 16,-3 1 2-16,0 1 2 15,2 4 0-15,3 4-1 16,-3 2 3-16,5 4-1 16,-3 7 0-16,4 1 0 15,-1 8-1-15,5 5-2 16,3 4 0-16,3-2 0 16,5 2 0-16,4-7 1 0,5-3 1 15,3-10 1-15,5-6 7 16,3-10 5-16,1-9 8 15,-3-5 1-15,0-6-1 16,-7 1-6-16,-5-2-4 16,-4 4-7-16,-6 0-1 15,-4 8-1-15,-6 0 2 16,-5 6 2-16,-9 4 5 16,1 7 3-16,-5 10 4 15,2 4 1-15,2 8 0 16,8-1-6-16,2 4-4 15,5-4-6-15,6 1-5 16,8-4-5-16,2-3-2 16,4-4 1-16,3-5 2 15,2-7 2-15,0-6 6 16,-2-4 3-16,2-6 1 16,-2-1 1-16,-5-6-1 0,-4 0-3 15,-6-2-2-15,-7 3-1 16,-5 2-3-16,-3 6-1 15,-4 10-2-15,3 6-1 16,-1 10 1-16,2 5 1 16,2 9 2-16,5-4 0 15,3 4-1-15,5-6 0 16,9-2-4-16,1-11 0 0,7-12 0 16,4-10 1-16,3-10 0 15,-2-6 0-15,1-7-4 16,-8 5-2-16,-2 2 0 15,-7 10 2-15,-2 9 4 16,-3 13 5-16,-1 18-17 16,-3 12-122-16,-17 19-28 15,-7-1-416-15</inkml:trace>
  <inkml:trace contextRef="#ctx0" brushRef="#br0" timeOffset="208900.05">24133 16553 213 0,'-15'1'88'0,"-2"0"-5"15,1 1-67-15,-2 3-87 16,4 1-15-16,-1 1 0 0,0 1 5 15,-1 0 15-15,4 2 64 16,-2-4 6-16,5-2 8 16,-1-4 62-16,6-2 15 15,0-7 9-15,3 2-5 16,1-3-9-16,2 2-64 16,2-3-18-16,-2 6-6 0,2 0 72 15,-3 4 55-15,-1 1 98 16,0 0 10-1,0 0-28-15,0 1-105 0,0 0-47 16,0 1-32-16,0 1-9 16,0-1-7-16,0 2 2 15,0-1 3-15,1 0 9 16,0 1 4-16,0-1 8 16,2 1-1-16,-1-1 4 15,1 1-7-15,8 3-1 16,5-2-5-16,38 7 1 15,-34-21-3-15,6-2 2 16,-3-4-3-16,6-2-3 16,-1-1-5-16,1 2 0 15,-4 2-3-15,0 1-2 16,-4 5 0-16,-3 1-1 16,-5 1-2-16,-1 3 3 15,-8 3-1-15,-1-3 1 16,-2 5 3-16,-2-4 3 0,-1 1 0 15,1 0 2-15,0 0-3 16,-2 0 0-16,-2 0-4 16,-16-2 0-16,-39-5-2 15,30 8 1-15,3 2 1 16,-7 1 0-16,8 0 1 16,-3 2 5-16,5 0 0 15,1 0 3-15,4-1-3 16,1 2 1-16,2-3-7 15,1 1-1-15,3-2-2 0,-2-3 1 16,2 0-1-16,0-2 1 16,2 0 4-16,0-1 4 15,4 2 0-15,3 1 0 16,2 0-3-16,1 1-2 16,0 0-5-16,1 0-1 15,2 1 0-15,2 0 1 16,13 6 0-16,38 19-1 15,-36-15 1-15,5-1 0 16,-3-1 1-16,3 3-1 16,-4-6 0-16,2-1 1 15,-6 2 0-15,0-1 0 16,-7-4 1-16,-4 2 1 16,-5-4 0-16,-8-5 1 15,-5 1-1-15,-8-1 0 16,-5-2 0-16,-8 1-1 15,1-1-1-15,-4-3 1 0,5 2 0 16,2-1-1-16,7 3-1 16,4 4 0-16,7 2-3 15,6 3 0-15,3 2 0 16,9 2-1-16,5 0 1 16,7 0-1-16,5-3 0 15,8 0-1-15,0-4-9 16,10-6-42-16,-1-2-58 15,8-6-112-15,-7-4 13 0</inkml:trace>
  <inkml:trace contextRef="#ctx0" brushRef="#br0" timeOffset="-214515.02">28125 14964 360 0,'-17'6'350'16,"7"-1"-107"-16,4-4-82 15,5-2-151-15,2-1-37 16,-1 1-13-16,0 0 45 16,0 0 59-16,0 0 54 15,-1 0-3-15,0-2-24 0,-1 2-33 16,1 0-3 0,0 0-19-16,0 0-8 0,1 1-13 15,0 0-5-15,1 0-6 16,1 1-1-16,3 0-1 15,10 3-1-15,37 9 1 16,-29-9-119-16,-2-1 117 16,5 1 0-16,-1-2 0 15,13 4 0-15,0-2 117 16,0 2-117-16,0-1 0 0,11-1 0 16,-6 0 0-16,6-3 0 15,3-1 0-15,5-2 0 16,-12-1 0-16,-3-1 0 15,-10 0 0-15,-7 1 0 16,-11-1 0-16,-6 2 0 16,-8 0-1-16,-2 3 0 15,0-1 1-15,0 0 0 16,-1 0-2-16,-1-1-4 16,0 0-6-16,-6-2-4 15,-1-1-1-15,-42-19 1 16,33 12 4-16,-5 1 4 15,-1 1 7-15,-9 4 4 16,1 3 2-16,-5 4 6 16,2 3 3-16,-1 5 2 15,13 0-2-15,-6 2 0 0,5 1-7 16,2-2-5 0,7-3-6-16,1-1-6 0,16-3-1 15,16-5 2-15,1-5 2 16,7-2 3-16,3-5 4 15,6-2 2-15,-3 1 0 16,14 1 1-16,2 4-1 16,3 2 0-16,-7 4-2 15,0 2 1-15,-10 2-1 16,-4-1 1-16,-9 0 1 0,-6 1 0 16,-7-1 1-1,-9 0 0-15,-7 0 1 0,-10-1 1 16,-4-3-1-16,-13 1 0 15,-3 1 0-15,-10-2 4 16,3 4-1-16,-6 3-1 16,12-1 0-16,8 5-2 15,8 0-2-15,-3 3-3 16,9-1 0-16,3 3-2 16,-3-5-2-16,13 0-3 15,14-4-1-15,9-1-1 16,-1-3 1-16,10-2-1 15,3-3 2-15,9-3-8 16,2-2-4-16,13-1-7 16,-2 0 0-16,2 2 2 15,-11 2 9-15,-3 2 5 16,-14 4 8-16,-5 2 2 0,-12 2 2 16,-8 1 4-16,-10 1 3 15,-10-1 6-15,-7 2 2 16,-9 0 9-16,-5-2-1 15,-7-1-1-15,1 2-6 16,-2-3-4-16,8 0-9 16,-3 0-6-16,6 2-5 15,-7-2-2-15,4 1-2 16,-6 1 3-16,3 2 2 16,-1 0 3-16,9-1 3 15,0-1 0-15,10 0-1 16,9-2 0-16,10-1 0 0,11-2-1 15,7-3-1-15,11 0 1 16,3-1 1-16,12 2 1 16,0 3-1-16,11 2-11 15,1 4-11-15,1 1-35 16,-7-1-38-16,5 0-161 16,-6-3-71-16,-6-3 44 15,-4-1 186-15,-3-5 210 16,-9-2 173-16,-11 0 50 15,-10-2-105-15,-13-1-116 16,-9 2-58-16,-16 2-11 16,2 2-18-16,-23 4-1 15,1 4-8-15,-11 4-5 16,5 2-5-16,-12 4-20 16,22-1-29-16,3 2-99 0,16-1-42 15</inkml:trace>
  <inkml:trace contextRef="#ctx0" brushRef="#br0" timeOffset="-213473.19">28055 14867 444 0,'-1'0'260'15,"1"-1"-45"-15,1 0-113 16,3-1-48-16,14-4-50 16,47-11-3-16,-37 12 3 15,7 2 58-15,-6 0 14 16,6 3-1-16,6 4-4 15,-5 2-20-15,-3 0-27 0,4 3-11 16,-3-3-9-16,-1 0 0 16,0-2-3-16,-2-4 0 15,-10-1 1-15,-9-5 3 16,-12-1 8-16,-14-2 10 16,-10 1 4-16,-11-2 1 15,-1 3 0-15,-19 2-7 16,2 2-10-16,-8 1-3 15,5 3-4-15,-14 3-3 16,16 0-5-16,-4 3-10 16,9 1-5-16,1 3-5 15,14-3 1-15,2 0 2 16,9-4 11-16,3 0 11 16,5-3 11-16,3-1 11 15,8 0 1-15,1-2 3 16,8-1-4-16,-4 2-2 15,2 0-9-15,14 0 0 0,51-5-4 16,-20 4-2-16,2 1-4 16,10 2 0-16,-3 2-2 15,6 3 0-15,-9 1 0 16,2 1 0-16,-14 1 0 16,-5 1 1-16,-10-4 1 15,-6 3-1-15,-13-5 3 16,1-3 1-16,-6-2 0 15,-4-2 2-15,-6-3-1 16,6 5 1-16,-2-2-3 0,-1 1-1 16,-18-2-2-16,-45-2 0 15,35 12-1-15,-8-1 0 16,17 3-2-16,6 2-4 16,6-2-11-16,2 0-23 15,9-1-13-15,7-2-19 16,0 0-14-16,7-3-136 15,2 1-136-15,3-2-132 16</inkml:trace>
  <inkml:trace contextRef="#ctx0" brushRef="#br0" timeOffset="-213415.34">28350 14955 32 0,'66'-8'-4'16,"-55"2"12"-16</inkml:trace>
  <inkml:trace contextRef="#ctx0" brushRef="#br0" timeOffset="-210048.31">22824 17177 167 0,'-2'-4'68'15,"1"2"0"-15,0 0-42 0,0-1 21 16,0 2 25-16,-1 0 42 15,2-1 3-15,0 0 0 16,2 1-33-16,-1-1-32 16,1 1-42-16,0 0-5 15,1 0-5-15,-1-1 4 16,0 1 4-16,1 0 31 16,-1 0 16-16,-1-1 21 15,0 0 0-15,0 1-20 16,-1 0-25-16,0 1-11 15,0 0-15-15,0 0 13 16,0 0 3-16,-1 0-2 16,1 1 2-16,0 0 0 15,0 2-6-15,0-1-5 16,0 0-6-16,0 2-1 16,0-1-1-16,0 1 4 15,0-1 4-15,0 1 6 16,0-1 2-16,0 1 1 0,0-2-5 15,0 0-4-15,1 1-6 16,0-1-1-16,1 0-2 16,0-1 0-16,0 0 3 15,1 1 5-15,0-1 1 16,0 0 2-16,7 2-1 16,6 1-2-16,36 6-4 15,-28-12-3-15,0-2-2 0,4-1 0 16,-3-3-1-16,1-2 0 15,-8 0 1-15,0 1-2 16,-3 1-1-16,-2 5-10 16,-3 3-12-16,1 3-88 15,-2 6-111-15,1 5-307 16</inkml:trace>
  <inkml:trace contextRef="#ctx0" brushRef="#br0" timeOffset="-208861.44">22869 16530 123 0,'-3'0'249'0,"0"1"-38"0,-1 0 15 16,1 0-61-16,-1 0-50 15,1 1-61-15,0-1-18 16,1 0-21-16,1 0 0 15,1 0 3-15,1 0 16 16,1 1 11-16,2-2 16 16,0 0-14-16,10 0-2 15,40-2-15-15,-32-1-3 16,0 1-12-16,6-1-5 16,-4-4-4-16,0 0-2 15,-1 1-3-15,-2-3 1 16,-7 4-1-16,-1 0 2 15,-9 3 0-15,-4 1 0 16,-7 3 0-16,5-2 1 0,-1 1-2 16,-11 5-1-16,-45 28 1 15,29-21 0-15,4-4 0 16,-3-1 0-16,4-2 1 16,1-4 6-16,6 0 2 15,3-4 2-15,6 1 1 16,1-3 1-16,5-1-7 15,3 3-4-15,0 2-4 16,0 0 0-16,1 0-2 16,2 0 1-16,0 0 0 15,2 0 1-15,6-1 0 16,5-1 0-16,36-6 0 0,-30 6-1 16,0-1 1-16,3 0 0 15,-1 5-4-15,3-4-60 16,-1-2-71-16,-2-9-114 15</inkml:trace>
  <inkml:trace contextRef="#ctx0" brushRef="#br0" timeOffset="-180892.65">22713 18002 514 0,'19'35'399'15,"-12"-35"-60"-15,0 1-175 16,2-1-74-16,1-1-33 0,2-1-7 15,1 1-19-15,5-3-2 16,-2-2-13-16,6-1-4 16,0-1-5-16,0 0-1 15,-2 0-1-15,2 1-1 16,-4-2 0-16,2-2-1 16,-2 1 1-16,1-3-2 15,-1-2-1-15,1-1 1 16,-3-3-1-16,-2-5 1 15,-5 0 0-15,-4-6 1 16,-6-2 0-16,-2-5 3 16,-5 1 6-16,-4-3 14 15,0 0 5-15,-5-6 8 16,2 4-2-16,-1-3 0 16,3 4-16-16,-5 4-1 15,2 9-4-15,-6 1 5 16,3 6-2-16,-6 0 5 15,1 4-1-15,-4 2 2 16,3 6-2-16,-8 3-1 0,4 3-8 16,-2 6-1-16,3 0-5 15,-2 6-2-15,7 0-4 16,-5 5-1-16,5 0-2 16,-2 4-1-16,5-2-1 15,1 5-2-15,3 0 2 16,1 5-1-16,4 2 1 15,2 10-1-15,3-4 2 16,3 5-2-16,3-4 1 16,2 1-2-16,3-7 2 0,3 7 1 15,1-6 1-15,6 3 0 16,-2-1 1-16,6 0 0 16,-1-6 0-16,2-1-1 15,1-7 0-15,1-1 0 16,-4-6 0-16,1-1 1 15,-4-3 0-15,0-1 2 16,-5-2 0-16,3-3 0 16,0 0-1-16,0-3 3 15,1 0-1-15,1 0 0 16,-2-3 1-16,3 3 4 16,0 0-3-16,-1 0 5 15,-4 0-1-15,2 0 0 16,-3 1 1-16,0 0 2 15,-1 0-2-15,2 0 0 16,-6-1-1-16,-1-5-1 0,-1 0-3 16,0-4 0-16,0-1-3 15,4-1-12-15,-1 1-14 16,2-2-60-16,0 4-48 16,3-1-163-16,2 0 55 15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6:08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1 5937,'-1'1'440,"0"-1"0,1 1 0,-1 0 0,0 0 0,1 0 0,-1-1 0,0 1 0,1 0 0,-1 0 0,1 0 0,0 0 0,-1 0 0,1 0 0,0 0 0,0 0 0,-1 1 0,1-1 0,0 0 0,0 0 0,0 0 0,0 0 0,1 0-440,0 0 208,1 0-1,0 0 1,-1 0 0,1 0 0,0 0 0,0 0-1,0-1 1,0 1 0,0-1 0,0 1 0,0-1-1,1 0-207,-3 0 6,17 5 86,0 1 1,-1 0-1,1 1 1,3 3-93,-11-5 25,22 11 23,-26-13-43,-1 0 0,1-1 0,0 1-1,1-1 1,-1 0 0,0 0 0,0-1 0,1 1-1,-1-1 1,1-1 0,3 1-5,-9-1 0,0 0 0,0 0 0,0 1 0,1-1 1,-1 0-1,0 0 0,0 0 0,0 0 0,0 0 0,0 0 0,1 0 0,-1 0 0,0 0 1,0 0-1,0 0 0,0 0 0,1 0 0,-1 0 0,0 0 0,0 0 0,0 0 0,0 0 1,0 0-1,1 0 0,-1 0 0,0 0 0,0 0 0,0 0 0,0-1 0,0 1 0,1 0 1,-1 0-1,0 0 0,0 0 0,0 0 0,0 0 0,0 0 0,0-1 0,0 1 0,1 0 1,-1 0-1,0 0 0,0 0 0,0 0 0,0-1 0,0 1 0,0 0 0,0 0 0,0 0 1,0 0-1,0 0 0,0-1 0,-9-5 4,-16-5 3,12 8-4,1 0 0,-1 1 0,1 0 1,-12 1-4,3 0 3,-5-2 15,-1 2-1,1 1 1,-5 2-18,24-2 5,0 1-1,0 0 1,1 1-1,-1 0 1,0 0-1,1 0 1,-1 1 0,1 0-1,0 0 1,0 0-1,0 1 1,0 0-1,-1 1-4,7-5 3,-1 1-1,1-1 0,-1 0 1,1 1-1,-1-1 0,1 1 0,-1-1 1,1 0-1,0 1 0,-1-1 1,1 1-1,0 0 0,-1-1 1,1 1-1,0-1 0,0 1 0,-1-1 1,1 1-1,0-1 0,0 1 1,0 0-1,0-1 0,0 1-2,0 0 10,1-1-1,-1 1 1,0-1 0,1 1-1,-1-1 1,0 0 0,1 1-1,-1-1 1,1 0 0,-1 1-1,1-1 1,-1 0 0,1 0-1,-1 1 1,1-1 0,-1 0-1,1 0 1,-1 0-1,1 0 1,-1 0 0,1 0-10,42 1 356,-35-1-362,270-9 495,-164-4-399,-113 13-89,-1 0 1,0 0 0,0 0 0,0 0 0,0 0 0,0 0 0,0 0 0,1 0 0,-1 0 0,0 0-1,0 0 1,0 0 0,0 0 0,0 0 0,0 0 0,1 0 0,-1 0 0,0 0 0,0 0-1,0 0 1,0 0 0,0 0 0,0-1 0,0 1 0,1 0 0,-1 0 0,0 0 0,0 0 0,0 0-1,0 0 1,0 0 0,0 0 0,0 0 0,0-1 0,0 1 0,0 0 0,1 0 0,-1 0-1,0 0 1,0 0 0,0 0 0,0 0 0,0-1 0,0 1 0,0 0 0,0 0 0,0 0 0,0 0-1,0 0 1,0-1-2,-7-4 65,-14-3-18,-1 2-36,1 0 0,-16 0-11,22 3 2,-18-1 3,0 1-1,-1 1 1,1 2-1,0 2 1,-5 1-5,26-2-7,0 1 0,1 0-1,-1 0 1,1 1 0,-1 1 0,-10 4 7,20-7-2,0 1 0,-1-1 0,1 0 0,0 1 1,0-1-1,0 1 0,0 0 0,0-1 0,0 1 0,1 0 0,-1 0 0,0 0 0,1 1 1,0-1-1,-1 0 2,2 0-1,-1 0 1,1 0-1,-1 0 0,1 0 1,0 0-1,0 0 1,0 0-1,0 0 0,0 0 1,1 0-1,-1 0 1,0 0-1,1 0 1,0 0-1,-1 0 0,1-1 1,0 1-1,0 0 1,0 0-1,0-1 1,0 1-1,1 0 1,-1 0 1,1-1-1,0 1 1,0 0 0,1-1 0,-1 1-1,0-1 1,0 0 0,1 0 0,-1 0 0,1 0-1,-1 0 1,1 0 0,-1-1 0,1 1-1,-1-1 1,1 0 0,2 0-1,46 1 15,-51-1-15,114-8 8,-76 8-2,-1-2 0,0-1-1,17-6-5,-37 9 17,-31 1 13,-20-3-27,0 2 0,-8 2-3,-47-1 3,63-2-329,11 0-499,1 0-1,-1 1 0,-11 1 826,23 0-151,0-1-1,-1 1 1,1-1-1,0 1 1,0 0-1,0 0 1,-1 1-1,1-1 1,0 1-1,0-1 0,1 1 1,-1 0-1,0 0 1,1 0-1,-1 0 1,1 1-1,0-1 1,-1 2 151,-2 4-2111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6:24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17 383 4161,'-9'-4'7876,"3"8"-5127,6-3-2721,-1-1-1,1 1 0,0-1 1,0 1-1,0 0 0,0-1 1,0 1-1,0 0 0,0-1 1,0 1-1,0 0 0,0-1 1,0 1-1,0-1 0,1 1 1,-1 0-1,0-1 0,0 1 1,1-1-1,-1 1 1,0-1-1,1 1 0,-1 0 1,0-1-1,1 0 0,-1 1 1,1-1-1,-1 1 0,1-1 1,-1 1-1,1-1 0,-1 0 1,1 1-28,49 28 193,-38-23-155,0 1 0,-1 0 1,7 6-39,-16-12 29,0 0 1,-1 0-1,1 0 1,0 0-1,1 0 1,-1 0-1,0-1 1,0 1-1,0-1 1,0 0 0,0 1-1,1-1 1,-1 0-1,0 0 1,0 0-1,0-1 1,1 1-1,-1 0 1,0-1-1,0 0 1,0 1-1,0-1 1,0 0-1,0 0 1,2-1-30,5-4 159,1 0-1,-1 0 1,0-1 0,5-6-159,-3 4 130,48-42 631,-2-2-1,46-57-760,-65 63-1467,-1-1-1,8-20 1468,-19 28-1955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6:24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0 482 7874,'12'-2'502,"2"-1"328,1 1-1,0 0 1,-1 1-1,1 1 1,0 0 0,10 3-830,-19-2 145,2 0 186,0 1-1,1-1 0,-1 0 1,1-1-1,-1 0 0,1 0 1,-1-1-1,1 0 0,-1 0 1,1-1-1,1-1-330,0-1 88,0 0 0,-1 0 0,1-1-1,-1-1 1,-1 0 0,1 0 0,-1 0 0,0-1 0,0 0-1,-1-1 1,0 0 0,0 0 0,-1 0 0,0-1 0,2-5-88,188-278-2465,-151 222 610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6:25.9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1 269 7554,'-1'-11'5296,"2"19"-3576,3 32-1191,13 20-142,-16-57-349,1 0 0,-1 0 0,1 0 0,-1 0 0,1 0 0,0 0 0,0 0 1,1-1-1,-1 1 0,0-1 0,1 0 0,-1 0 0,1 1 0,0-2 0,0 1 0,0 0 0,0 0 0,0-1 0,0 0 0,0 0 0,1 0 1,-1 0-1,0 0 0,0 0 0,4-1-38,0 1 71,0-1 0,0 0 0,0-1 0,0 0 0,0 0 1,0 0-1,0-1 0,0 0 0,-1 0 0,7-3-71,4-4 76,-1 0 1,-1-1-1,0 0 0,0-2 1,-1 0-1,0 0 1,-1-1-1,3-4-76,21-28-904,30-48 904,9-13-2842,-27 51 831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6:30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37 1240,'1'-21'3923,"-1"21"-3678,0-1 0,0 0-1,0 1 1,0-1 0,0 1 0,0-1 0,0 1-1,0-1 1,0 0 0,0 1 0,0-1-1,0 1 1,-1-1 0,1 1 0,0-1 0,0 1-1,-1-1 1,1 1 0,0-1 0,-1 1-1,1-1 1,0 1 0,-1 0 0,1-1 0,-1 1-1,1 0 1,-1-1 0,1 1 0,-1 0-1,1-1 1,-1 1 0,1 0 0,-1 0 0,0 0-245,1 0 614,12 23 741,15 22-1258,-21-34-84,0-1 0,-1 1 1,1 0-1,-2 0 0,0 1 0,0-1 1,-1 1-1,0 2-13,8 47 56,-2 1 1,-2 9-57,9 69 75,-15-134-99,0-4-6,0 1 0,-1-1 0,0 1 0,1-1-1,-1 0 1,0 1 0,0-1 0,0 1 0,0-1 0,-1 1-1,1-1 1,-1 0 0,1 1 30,-7-8-2393,5 2 806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6:30.4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1 212 5049,'-1'10'4991,"6"-8"-1660,11-11-352,-2 0-2687,21-8 25,-12 5-31,0 0 1,5-6-287,19-7 351,0 2 0,2 2 0,39-10-351,10-6 104,-71 29-46,-26 7-105,0 1 1,0 0-1,-1 0 0,1 0 0,0-1 1,0 1-1,0 0 0,0 0 0,0 0 1,-1 0-1,1 0 0,0 1 0,0-1 1,0 0-1,0 0 0,-1 0 0,1 1 1,0-1-1,0 1 0,0-1 1,-1 0-1,1 1 0,0-1 0,-1 1 1,1-1-1,0 1 0,0 0 47,-1 0-1198,-2-3-2882,1 0 787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6:31.4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6 2361,'-22'-3'8602,"17"2"-7961,1 1-1,0-1 0,-1 1 1,1 0-1,-1 0 0,1 0 0,-4 1-640,6 0 47,1-1 0,0 0-1,0 1 1,0 0 0,0-1-1,-1 1 1,1 0 0,0-1-1,0 1 1,0 0 0,1 0-1,-1 0 1,0 0 0,0 0-1,0 0 1,1 0-1,-1 0 1,0 0 0,1 0-1,-1 1 1,1-1 0,0 0-1,-1 0 1,1 1 0,0-1-1,0 0 1,-1 0 0,1 1-1,0-1 1,1 1-47,-2 9 19,0 0 0,2 0 0,-1 0 0,1 0 1,1 0-1,0 0 0,1 1-19,2 14 19,-2-12-10,6 37 41,-2 1 1,0 46-51,-6-56-4,-2-15-38,1 1 0,2-1-1,0 1 1,2-1 0,1 0-1,5 11 43,-7-32-654,-1-6-925,-2-8-1118,-1 4-1189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6:31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4 240 2585,'0'1'332,"0"-1"1,-1 0-1,1 1 1,0-1-1,-1 0 1,1 1 0,0-1-1,0 1 1,0-1-1,-1 0 1,1 1-1,0-1 1,0 1-1,0-1 1,0 1 0,0-1-1,0 1 1,0-1-1,0 1 1,0-1-1,0 1 1,0-1 0,0 0-1,0 1 1,0-1-1,0 1 1,1 0-333,11 3 4151,27-9-2661,-37 5-1473,108-26 843,-1-4-1,83-36-859,-142 44 139,0-2-1,8-7-138,38-19 205,-85 48-90,-8 8-383,-10 16-2025,5-16 697,-3 7-470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7:01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195 319 464,'-12'4'6864,"6"8"-3890,5 26-2813,2-10 189,0 147-315,7 0 1,7 0-1,9-2 0,19 62-35,-29-180 17,-7-31-2,-1 0 0,-1 1 0,-1-1 1,-2 1-1,0 0 0,-1 10-15,-2-33 9,1 0-1,0 0 1,0 0-1,-1 0 1,1 0-1,-1 0 1,0 0-1,0 0 1,1-1-1,-2 2-8,2-3 2,0 0-1,0 0 0,0 0 1,0 1-1,0-1 0,0 0 1,0 0-1,-1 0 0,1 0 1,0 0-1,0 0 0,0 0 0,0 0 1,0 0-1,0 0 0,0 0 1,0 0-1,0 0 0,0 0 1,-1 0-1,1 0 0,0 0 1,0 0-1,0 0 0,0 0 1,0 0-1,0 0 0,0 0 1,0 0-1,0 0 0,-1 0 0,1 0 1,0 0-1,0 0 0,0 0 1,0 0-1,0 0 0,0 0 1,0 0-1,0 0 0,0 0 1,0 0-1,-1 0 0,1 0 1,0 0-1,0 0 0,0-1 0,0 1 1,0 0-1,0 0 0,0 0 1,0 0-1,0 0 0,0 0-1,-2-14 50,1-67 217,5-5-267,0 33 158,-3-1 0,-2 0 0,-3 1 0,-3-7-158,-7-10 409,-3 1 1,-4 1 0,-20-45-410,3 23 231,-4 2 1,-24-34-232,63 117 8,-7-10 146,2-1 0,0 0 0,1 0 0,-4-13-154,10 25 32,0 1 0,0 0-1,0 0 1,0 0 0,1-1-1,-1 1 1,1 0 0,0-1-1,0 1 1,0 0-1,1-1 1,-1 1 0,1 0-1,0 0 1,0-1 0,0 1-1,0 0 1,0 0 0,1 0-1,-1 0 1,1 0 0,0 1-1,0-1 1,0 0 0,0 1-1,1-1 1,1-1-32,12-7 12,0 1 0,1 0 0,-1 1 0,2 1 0,2 0-12,96-33 33,-55 21-29,329-103 96,-277 94-38,1 4 0,58-2-62,-80 19 56,1 4-1,32 6-55,185 19 88,-305-20-86,4-1 3,-1 1 1,1 0-1,0 1 1,0 0-1,-1 0 1,4 2-6,-9-2 1,-1-1 0,1 1 0,-1-1 0,1 1 0,-1 0 0,0 0 1,1 0-1,-1 0 0,0 0 0,-1 0 0,1 1 0,0-1 0,-1 1 0,1-1 0,-1 1 0,0 0 0,0-1 0,0 1 0,0 0 0,0 0 0,0 0-1,16 84 2,-4 1-1,-3 12-1,17 108 4,75 402 29,-66-379-49,-27-172 12,2-1 0,3 0 0,2-1-1,2-1 1,5 5 4,-16-45 30,-7-16-29,0 0 0,0 0 0,0 0-1,-1 0 1,1 0 0,0 0 0,0 0 0,0 0 0,0 0-1,0 0 1,0 0 0,0 0 0,0 0 0,0 0 0,0 0 0,0 0-1,0 0 1,0 0 0,0 0 0,-1 0 0,1 0 0,0 0-1,0 0 1,0 0 0,0 0 0,0 0 0,0 0 0,0 0-1,0 0 1,0 0 0,0 0 0,0 0 0,0 0 0,0 1 0,0-1-1,0 0 1,0 0 0,0 0 0,0 0 0,-1 0 0,1 0-1,0 0 1,0 0 0,0 0 0,0 0 0,0 0 0,0 0 0,0 0-1,0 0 1,0 1 0,0-1 0,0 0 0,0 0 0,0 0-1,0 0 1,0 0 0,0 0 0,1 0 0,-1 0 0,0 0-1,0 0 1,0 0 0,0 0-1,-19-20 109,5 4-89,-2-1-6,0 2 0,-1 0 0,-1 1 0,0 1 0,-1 1-1,-4-2-13,12 8-1,0 1-1,-1 0 1,0 1-1,0 0 1,0 0-1,0 2 1,0-1-1,-1 2 1,1 0-1,-1 0 1,-11 2 1,-74 6-2,-85 5 25,94-8-22,1 3-1,0 5 0,-81 21 0,114-19 3,-1-3 0,0-2-1,-28-1-2,-180-3 15,249-5-4,1 0-1,-1 1 1,1 0 0,-1 1 0,1 1-1,-2 1-10,12-3-58,0 1-1,0-1 1,0 1-1,1 0 1,-1 0-1,1 0 1,-1 1-1,1-1 1,0 1-1,0 0 1,0 0-1,0 0 1,0 0-1,1 0 1,-1 1-1,1-1 1,0 1-1,0 0 1,0 0-1,1-1 1,-1 1-1,1 0 1,-1 3 58,-4 31-3137,5-17 267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7:08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42 2104,'-6'-26'7860,"6"25"-7737,0 0 0,-1 0 0,1 0 0,0 1 1,-1-1-1,1 0 0,-1 0 0,0 0 0,1 1 0,-1-1 0,0 0 0,1 1 0,-1-1 0,0 0 1,0 1-1,1-1 0,-1 1 0,0-1 0,0 1 0,0-1 0,0 1 0,0 0 0,0 0 0,1-1 0,-2 1-123,2 0 297,19 13 1079,-17-11-1372,0 0-1,0 0 1,-1 1 0,1-1 0,-1 0-1,1 1 1,-1-1 0,0 1-1,0 0 1,1 0-4,6 16 4,1 0-2,-2-4 0,0-1-1,-1 1 1,-1 0-1,0 1 0,1 14-1,9 56-6,-5 0 0,-3 1 0,-4 25 6,-20 264-920,15-333 754,1-19-56,-1 1-1,-4 19 223,6-44-61,1 0 0,-1 1-1,0-1 1,0 0 0,0 1 0,0-1 0,0 0 0,0 1 0,0-1-1,0 0 1,-1 0 0,1 1 0,0-1 0,0 0 0,0 1 0,0-1-1,0 0 1,0 0 0,-1 1 0,1-1 0,0 0 0,0 0 0,0 1-1,-1-1 1,1 0 0,0 0 0,0 0 0,0 1 0,-1-1 0,1 0-1,0 0 1,-1 0 0,1 0 0,0 0 0,0 0 0,-1 1 0,1-1-1,0 0 1,-1 0 0,1 0 0,0 0 0,0 0 0,-1 0 0,1 0-1,0 0 1,-1 0 0,1-1 0,0 1 0,0 0 0,-1 0 0,1 0-1,0 0 1,-1 0 0,1 0 0,0 0 0,0-1 0,-1 1 0,1 0-1,0 0 1,0 0 0,0-1 0,-1 1 0,1 0 0,0 0 0,0-1 61,-3-1-4680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3:14.6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83 132 1208,'-8'0'1653,"0"0"0,0 0 0,-1-1 1,1 0-1,0-1 0,-3-1-1653,10 3 86,-1 0 1,1-1-1,0 1 0,0-1 1,0 1-1,0-1 1,0 0-1,0 1 1,0-1-1,0 0 0,0 0 1,0 0-1,0 0 1,0 0-1,0 0 1,1 0-1,-1 0 0,0 0 1,1 0-1,-1 0 1,1 0-1,-1-1 1,1 1-1,0 0 0,-1 0 1,1-1-1,0 1 1,0 0-1,0 0 1,0-1-1,0 1 0,0 0 1,0 0-1,0-1 1,1 1-1,-1 0 1,0 0-1,1-1 0,-1 1 1,1 0-1,0 0 1,-1 0-1,1-1-86,2-3 100,1 0-1,-1-1 1,1 2 0,0-1-1,0 0 1,1 1 0,-1 0-1,1 0 1,0 0 0,0 0-1,0 1 1,0 0-1,1 0 1,-1 0 0,1 1-1,0 0 1,0 0 0,0 0-1,0 1 1,0 0-1,0 0-99,10-2 55,0 1 0,1 1 0,-1 1 0,0 0 0,0 1 0,0 0 0,9 3-55,-18-3 3,1 1-1,-1 0 1,1 0 0,-1 1 0,0 0 0,0 0-1,0 1 1,0 0 0,-1 0 0,1 1-3,-4-3-1,0 1 0,0 0 1,0 0-1,-1 0 0,1 0 0,-1 1 1,0-1-1,0 1 0,0-1 0,0 1 1,0 0-1,-1 0 0,0 0 0,0 0 1,0 0-1,0 0 0,-1 0 1,1 0-1,-1 0 0,0 1 1,-1 11-8,0 0 0,-1-1 0,0 0 0,-2 1 0,1-1 0,-2 0 0,0-1 0,-1 1 0,0-1 0,-1 0 0,-1-1 0,-7 10 8,-14 17-220,-2-2 0,-2-2-1,-15 13 221,14-15-231,2 1 0,1 2 0,-6 10 231,34-41-20,-1-1 0,1 1 0,0-1-1,0 1 1,1 0 0,-1 4 20,2-10 2,1 1 1,0 0-1,0 0 1,-1 0 0,1 0-1,0 0 1,0 0-1,0 0 1,0 0 0,0 0-1,0 0 1,1 0-1,-1 0 1,0-1 0,0 1-1,1 0 1,-1 0-1,1 0 1,-1 0-1,0 0 1,1-1 0,0 1-1,-1 0 1,1 0-1,-1-1 1,1 1 0,0 0-1,-1-1 1,1 1-1,0-1 1,0 1-1,0-1 1,-1 1 0,1-1-1,0 0 1,0 1-1,0-1 1,0 0 0,0 0-1,0 0 1,0 1-1,0-1 1,0 0 0,-1 0-1,1 0 1,0 0-3,28 2 228,0 3 0,0 0 0,-1 1 0,0 2 0,5 3-228,-29-9 0,9 4-33,1-1 0,-1-1 0,1 0 0,-1 0 0,1-2 0,0 0 0,0 0 0,3-1 33,-14-1-190,-1-1 1,1 1-1,-1-1 0,1 1 1,-1-1-1,0 0 1,1 0-1,-1 0 0,0 0 1,0 0-1,0-1 1,1 1 189,0-1-326,14-9-1387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7:09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20 1656,'-5'-6'2133,"5"5"-1895,0 0-1,-1 1 1,1-1-1,0 0 1,-1 1-1,1-1 1,0 0 0,-1 1-1,1-1 1,-1 0-1,1 1 1,-1-1-1,0 1 1,1-1-1,-1 1 1,1-1-1,-1 1 1,0 0 0,1-1-1,-1 1 1,0 0-1,0-1 1,1 1-1,-1 0 1,0 0-1,0 0 1,1 0-1,-1 0 1,0 0 0,0 0-1,0 0-237,0 0 84,0 0 1,1 1-1,-1-1 0,0 0 0,1 1 1,-1-1-1,0 0 0,1 1 0,-1-1 1,0 1-1,1-1 0,-1 1 0,1 0 1,-1-1-1,1 1 0,-1 0 0,1-1 1,0 1-1,-1 0 0,1-1 0,0 1 1,-1 0-1,1 0 0,0-1 0,0 1 1,0 0-1,0 0 0,0 0 0,-1-1 1,2 1-1,-1 0 0,0 0 0,0 0 1,0-1-1,0 1 0,0 0 0,1 0 1,-1-1-1,0 2-84,3 7 108,-3-5-91,1 1-1,-1-1 1,0 0-1,0 0 1,0 0-1,-1 4-16,-2 13 21,2-2-8,-9 70 51,-1-4-17,7-46-16,-2 1 0,-7 25-31,13-64 3,0 0 0,0-1 1,-1 1-1,1 0 0,0 0 1,-1 0-1,1 0 1,0 0-1,-1 0 0,1-1 1,-1 1-1,1 0 1,-1 0-1,1-1 0,-1 1 1,0 0-1,0 0-3,1-1 3,-1 0-1,1-1 1,0 1 0,-1 0-1,1 0 1,0 0 0,-1 0-1,1-1 1,0 1 0,-1 0-1,1 0 1,0-1-1,0 1 1,-1 0 0,1 0-1,0-1 1,0 1 0,0 0-1,-1-1 1,1 1 0,0 0-1,0-1 1,0 1-1,0 0 1,0-1 0,0 1-1,0-1 1,-1 1-3,0-7 14,-1 1 0,1-1 1,0 1-1,1-1 0,0-4-14,1-14 115,2 1 0,0 0-1,2 0 1,0 1 0,9-23-115,-4 16 305,-6 17-183,1 1 1,0-1-1,0 1 1,1-1 0,2-1-123,-6 12 21,-1-1 0,1 1 0,0-1 1,0 1-1,0 0 0,0 0 0,1 0 0,-1 0 1,0 0-1,1 0 0,-1 1 0,1-1 0,0 1 1,-1 0-1,1 0 0,0 0 0,0 0 1,0 0-1,0 1 0,0-1 0,0 1 0,0 0 1,0 0-1,0 0 0,0 0-21,0 1 45,0-1-1,0 1 1,-1 1-1,1-1 1,0 0-1,-1 1 1,1-1-1,-1 1 1,0 0-1,1-1 1,-1 1-1,0 0 1,0 1-1,0 0-44,14 11 187,-1-4-86,0-1 1,0-1 0,1 0 0,0-1 0,0 0 0,1-2 0,0 0 0,0 0-102,31 3 225,0-1 0,9-1-225,68 9 241,-123-15-234,0 1-1,0-1 1,0 0-1,0 1 1,0-1-1,-1 1 1,1 0-1,0-1 1,0 1-1,0 0 1,-1 0-1,1 0 1,-1 0-1,1 1 1,-1-1-1,1 0 1,-1 1-1,1-1 1,-1 1-7,-1-1 5,1 1 0,-1-1 0,0 1 0,0-1 1,0 1-1,0-1 0,0 1 0,0-1 1,0 0-1,-1 1 0,1-1 0,0 1 0,-1-1 1,1 0-1,-1 1 0,0-1 0,1 0 0,-1 0 1,0 1-1,0-1 0,0 0 0,0 0 1,0 0-1,0 0 0,0 0 0,-1 1-5,-2 2-207,0 0 0,-1 0 0,1 0 0,-1-1 0,0 1 0,0-1 0,-1 0 0,1-1 0,0 1-1,-1-1 1,-2 1 207,4-3-2439,0-1 195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7:18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460 202 400,'14'-1'1504,"-1"-1"0,0 0-1,0-1 1,0-1 0,11-4-1504,10-3 1928,-14 1-523,-19 7-230,-11 8 252,8-3-1389,-1-1 1,1 1-1,0 0 1,0 0-1,0 0 1,1 0 0,-1 0-1,0 0 1,1 0-1,-1 1 1,1-1 0,0 1-1,-1 1-38,-5 8 34,1-4-16,1 1 1,0 0-1,1 0 1,-1 1-1,2-1 1,-1 1-1,2 0 1,-1-1-1,1 1 1,1 1-1,-1 1-18,-13 543 122,13-352-105,1-156-19,-1 23-22,3 0 1,8 58 23,-7-116-9,0-1 0,1 1 0,0-1 1,1 0-1,0 0 9,3-2-7,-2-14 8,-1-18 3,-6-6-7,-1 1-1,-2 0 1,0 1-1,-2-1 0,-1 1 1,-9-18 3,-10-19-20,-3 1 0,-9-10 20,-18-20 19,-51-62-19,29 44 69,61 84 13,2-1 0,1-1 0,1 0 0,1-1 1,2-2-83,-17-56 707,3-9-707,20 78 74,-1 0 39,5 17-59,0-1 1,0 1-1,0-1 1,1 1-1,-1 0 1,1-1-1,-1 1 1,1-1-1,0-1-54,76-13 17,-49 12-14,-1-1 0,1-1 0,18-8-3,9-7 10,182-64 167,-185 70-120,1 3 0,0 2 0,40-3-57,490-20 279,-40 32 77,-287 3 68,-14 3 294,209 32-718,-313-12 40,0 6 0,42 19-40,-10-3 68,23-3-68,-42-20 244,0-7 0,2-6 0,9-7-244,-127-3 57,0 2 1,0 1-1,0 1 0,0 2 1,-1 1-1,23 9-57,-45-12 17,-1-1 0,1-1-1,0 0 1,0 0 0,7-1-17,-17-3 33,-1 0 1,0 0-1,0-1 1,0 1-1,-1 0 1,1 0-1,0 0 1,-1 0 0,1-1-1,-1 1 1,0 0-1,0 0 1,-1-2-34,2 2-3,-1-1 0,0 1 0,0 0 0,0-1 0,0 1 0,-1 0 0,1-1 0,0 1 1,-1 0-1,0 0 0,1 0 0,-1 0 0,0 1 0,0-1 0,0 0 0,-1 0 3,2 2-1,-1 0 1,1 0-1,0 0 0,0 0 0,-1 1 0,1-1 0,0 0 0,0 1 0,0-1 0,-1 0 0,1 1 0,0 0 1,0-1-1,0 1 0,0-1 0,0 1 0,0 0 0,0 0 0,0 0 0,0 0 0,1 0 0,-1 0 1,0 0-1,0 0 0,1 0 0,-1 0 0,1 0 0,-1 0 1,-71 125-13,67-116 12,0 1 0,0 0 0,1 0 1,1 0-1,0 0 0,0 1 0,1 2 1,-3 13-1,-80 374 19,59-247-13,-2 99-5,26-216 6,1-4 11,-5 27-17,4-52 5,1 1-1,-1-1 0,-1 0 1,1 1-1,-2-1 0,1 0 1,-1-1-1,0 1 0,-2 1-4,4-6 1,0-1 0,0 1 0,-1-1-1,1 0 1,-1 0 0,1 0 0,-1 0 0,0 0-1,0 0 1,0-1 0,0 1 0,0-1-1,0 0 1,-1 0 0,1 0 0,-2 0-1,-7 1 5,-1 0-1,0-2 1,-10 1-5,-8-1 3,-84 8 6,-1-5 0,-72-9-9,116-4 4,-55-15-4,59 10 6,-66-5-6,-6 11 2,0 7 0,0 6 0,-36 9-2,-49 1 9,-84-12-9,107-2-1,16 8-7,0 8-1,-25 11 9,132-18 1,0-3 0,0-4 0,0-3 0,-50-9-1,82 7-8,0 1 0,-1 3 1,1 2-1,0 1 0,0 3 0,0 2 0,1 1 0,-15 8 8,-33 15-304,-45 12-4335,110-38 2265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9:12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4337,'4'26'1947,"1"-1"0,0 0 0,4 6-1947,0 3 517,-1 0 0,-2 1-1,-1 0 1,-1 17-517,-3 145 600,-1-54-346,0-111-193,9 282 375,24 105-436,-27-379 8,-2-16 14,-1 1 0,-1-1 0,-1 1 0,-1 7-22,-3-103 1070,4-47-529,-3 26 14,3 0 0,5 0 0,9-45-555,-12 118 89,-1 1 1,-1 0 0,-1-11-90,0 29 3,0-1 1,0 1-1,0-1 0,0 1 0,0-1 1,0 1-1,0-1 0,0 1 0,0-1 1,0 1-1,0-1 0,-1 1 0,1-1 1,0 1-1,0-1 0,-1 1 0,1-1 1,0 1-1,0 0 0,-1-1 0,1 1 1,-1-1-1,1 1 0,0 0 0,-1-1 1,1 1-1,-1 0 0,1 0 0,-1-1 1,1 1-1,-1 0 0,1 0 0,-1 0 1,1 0-1,-1 0 0,1-1-3,-1 2 3,0-1 0,1 0-1,-1 0 1,0 0 0,1 1-1,-1-1 1,0 0 0,1 1-1,-1-1 1,0 1 0,1-1-1,-1 1 1,1-1 0,-1 1-1,1-1 1,-1 1 0,1-1-1,0 1 1,-1-1 0,1 1-1,0 0 1,-1-1 0,1 1-1,0 0 1,0-1 0,0 1-1,-1 0 1,1 0-3,-3 12 2,0 0-1,1 0 1,1 1-1,0 7-1,0-4 1,1 3-2,1 0 0,0 0 0,2 0 0,0-1 1,2 1-1,1 4 1,7 31-3,-6 7 12,-3 0 1,-2 0-1,-6 52-9,1 11-46,5-103-5,-1-17 4,-2-11 21,1 4 27,0 0-1,-1 0 0,1 0 1,-1 0-1,1 1 0,-1-1 1,0 0-1,0 1 0,0-1 0,0 0 1,0 1-1,0-1 0,0 1 1,-1-1-1,0 0 0,1 1 0,1 1 0,-1 0 1,0-1-1,1 1 0,-1 0 0,0 0 0,1-1 1,-1 1-1,0 0 0,1 0 0,-1 0 1,0 0-1,0 0 0,1 0 0,-1 0 0,0 0 1,1 0-1,-1 0 0,0 0 0,1 0 0,-1 1 1,0-1-1,1 0 0,-1 1 0,0-1 1,1 0-1,-1 1 0,1-1 0,-1 0 0,0 1 1,1-1-1,-1 1 0,1-1 0,-1 1 0,1 0 1,0-1-1,-1 1 0,1-1 0,0 1 0,-1 0 1,1 0-1,-1 2-95,0 0 0,0 0 0,1 0 0,-1 1 0,1-1 0,-1 0 0,1 0 0,0 1 0,1-1 95,-2 17-902,-3 5-2670,3-6 491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9:13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76 3681,'-10'-3'1715,"9"3"-1389,0 0 0,1-1 0,-1 1 0,0 0 0,0 0 0,1-1 0,-1 1 0,0 0 1,0 0-1,1 0 0,-1 0 0,0 0 0,0 0 0,1 0 0,-1 0 0,0 0 0,0 0 0,1 1 0,-2-1-326,2 1 135,0 1-1,-1-1 1,1 0 0,0 0-1,0 1 1,0-1 0,-1 0-1,1 1 1,1-1 0,-1 0-1,0 0 1,0 1 0,0-1-1,1 0 1,-1 1 0,1-1-1,-1 0 1,1 1-135,26 90 506,50 197 36,-42-97-364,-5 34-178,-27-205 3,30 405 71,-32-402-157,-1 1 1,-1 0-1,-1 0 0,-1-1 1,-1 1-1,-7 21 83,11-45-3,0-1 0,0 0-1,0 0 1,0 0 0,0 0 0,0 0 0,0 0 0,0 1 0,0-1-1,0 0 1,0 0 0,0 0 0,0 0 0,0 0 0,0 0-1,0 1 1,0-1 0,0 0 0,0 0 0,-1 0 0,1 0 0,0 0-1,0 0 1,0 0 0,0 0 0,0 1 0,0-1 0,0 0 0,-1 0-1,1 0 1,0 0 0,0 0 0,0 0 0,0 0 0,0 0 0,0 0-1,-1 0 1,1 0 0,0 0 0,0 0 0,0 0 0,0 0 0,0 0-1,0 0 1,-1 0 0,1 0 0,0 0 0,0 0 0,0 0 0,0 0-1,0 0 1,0 0 0,-1 0 3,-4-10-60,-3-12 25,2-13 51,1-1-1,1 1 0,2-1 0,2-4-15,9-147 216,-3 88-99,-3-28 250,-6 0-1,-6 0 1,-22-112-367,25 204 123,-9-55 742,4-4-865,9 66 159,1 0 1,2 0 0,0 0 0,2 0 0,4-13-160,-2 20 70,-2 28-18,-5 37-19,-2 25-28,2 0 1,4 0-1,3 0 0,3 0 1,7 20-6,14 65-50,-5-38-85,-5 1-1,3 96 136,-22-175-11,-1 1 0,-2-1 0,-8 37 11,8-68-10,1-9 37,0 1-31,2 10-96,0 2-1097,1-1-39,-1-10 1206,0 0 1,0 0-1,0 0 0,0 0 1,0 0-1,0 0 1,0 0-1,0 0 1,0 0-1,-1 0 0,1 0 1,0 0-1,0 0 1,0 0-1,0 0 0,0 0 1,0 0-1,0 0 1,0 0-1,0 0 1,0 0-1,0 0 0,0 0 1,0 0-1,0 0 1,0 0-1,0 0 1,0 0-1,0 0 0,0 0 1,0 0-1,0 0 1,0 0-1,-1 0 1,1 0-1,0 0 0,0 0 1,0 0-1,0 0 1,0 0 29,-3-3-2142,1 3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9:14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32 1400,'-3'-3'641,"2"2"-462,0 0 1,0 0-1,0 0 0,0 0 1,0 0-1,0 0 1,1-1-1,-1 1 1,0 0-1,1-1 1,-1 1-1,1 0 1,-1-1-1,1 1 1,-1-1-1,1 1 1,0 0-1,0-1 0,0 0-179,0 2 35,0 0 0,0 0 0,0 0 0,0 0 0,0 0 0,0-1 0,0 1 0,0 0 0,0 0 0,0 0 0,0 0 0,0 0 0,1 0 0,-1 0 0,0-1 0,0 1 0,0 0 0,0 0 0,0 0 0,0 0 0,0 0 0,1 0 0,-1 0 0,0 0 0,0 0 0,0 0 0,0 0 0,0 0 0,0 0 0,1 0 0,-1 0 0,0 0 0,0 0 0,0 0 0,0 0 0,0 0 0,1 0 0,-1 0 0,0 0-1,0 0 1,0 0 0,0 0 0,0 0 0,0 0 0,1 0 0,-1 0 0,0 0 0,0 0 0,0 1 0,0-1 0,0 0 0,0 0 0,0 0 0,0 0 0,0 0 0,1 0 0,-1 0 0,0 1 0,0-1-35,4 10 3167,-13 1044-888,0-801-2448,7-491 1722,-12-22-1553,-3 60 1717,9-50-1717,8 238 57,0 4 20,0 0 0,0-1 1,-1 1-1,0-1 1,-2-3-78,3 9 31,-1 0 1,-1 1-1,1-1 1,0 0-1,-1 1 0,1-1 1,-1 1-1,0 0 1,0-1-1,0 1 1,0 0-1,0 0 1,0 0-1,-1 0 1,1 1-1,-1-1 1,1 1-32,-2-3-3,11 14-61,1 8 42,-1 0 0,0 0 0,-2 0 0,1 7 22,-5-20-5,2 9-56,-1 1-1,-1-1 1,-1 0 0,0 1 0,-1-1 0,0 1 0,-1-1 0,-1 0 0,0 0 0,-5 14 61,-4 21-1697,13-41 21,4-2-34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9:16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2345,'-6'49'5960,"7"24"-3867,-1-40-1418,9 137 665,16 67-1340,-17-171 92,65 524 44,-51-403-142,28 265-22,-46-408 28,18 218 18,-18-174 41,-7 75-59,-1-121-96,-2 0 0,-2 4 96,2-26-176,2-14-234,3-6-1095,1-25-1518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9:17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126 847 4481,'-71'-190'7191,"41"112"-5992,25 66-1020,1-1 1,0 1-1,0-1 1,2 0-1,-1 0 1,2 0-1,0 0 1,0-1-180,1 9 23,1 0 0,0-1 0,-1 1 0,2 0 0,-1 0 0,1 0 0,-1 0 1,1 0-1,1 0 0,-1 1 0,1-1 0,0 1 0,0 0 0,0-1 0,0 1 0,1 1 0,0-1 0,-1 0 0,1 1 0,4-2-23,10-7 95,0 1-1,1 0 0,0 2 0,19-7-94,18-4 422,8 1-422,22-2 345,0 3 0,71-4-345,176-3 186,-280 22-173,497-24-8,113-32 31,-432 31 24,200-21 75,-167 33-49,-194 16-46,0 2-1,52 9-39,-94-7 12,1 2-1,-1 0 1,-1 2 0,20 9-12,-31-11 5,-1 2 0,0 0 1,0 1-1,-1 1 0,0 0 1,-1 0-1,0 2 0,5 5-5,6 10 6,-1 1 0,-2 0 0,8 15-6,53 95 16,80 157 16,-93-168-6,36 99-26,-58-103 31,-5 2 0,14 82-31,-9-12-19,47 185-162,-55-243-73,53 127 254,-59-186-29,4-1 0,3-2 1,47 66 28,-43-81 23,-11-16 27,4 12-50,-28-43 16,-2 1 1,0 0 0,0 1 0,-1-1-1,-1 1 1,1 7-17,-5-16 5,0-1 0,0 0 1,-1 0-1,0 0 0,0 1 1,0-1-1,0 0 0,-1 0 0,0 0 1,0 0-1,-1 0 0,1 0 1,-1 0-1,0 0 0,0 0 0,-1-1 1,1 1-1,-2 0-5,0 1-1,-2 0-1,1 0 1,-1 0 0,0 0-1,0-1 1,0 0-1,-1 0 1,1-1 0,-1 0-1,-1 0 1,1 0 0,-1-1 1,-21 8-11,0-2 1,-1-1 0,0-2 0,0 0 0,-1-2 0,1-2 0,-3 0 10,-78-2 16,-32-6-16,83 3 15,-147-8 16,-102-4 8,-352 13 11,-81 33 4,-40 27-7,91 7-38,-10-17-3100,640-47 1543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9:17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18 8066,'0'-1'148,"-1"1"0,0 0 0,1 0 0,-1-1 0,1 1 0,-1-1 0,1 1 0,-1 0 0,1-1 0,-1 1 0,1-1 0,-1 1 0,1-1 0,-1 1 0,1-1 0,0 0 0,-1 1 0,1-1 0,0 0-1,0 1 1,-1-1 0,1 0-148,0 1 53,1-1-1,-1 1 0,0-1 0,1 1 1,-1 0-1,0-1 0,1 1 0,-1 0 0,1 0 1,-1-1-1,0 1 0,1 0 0,-1 0 0,1 0 1,-1-1-1,1 1 0,-1 0 0,1 0 0,-1 0 1,1 0-1,-1 0 0,1 0 0,-1 0-52,5 0 68,0-1 0,0 2-1,0-1 1,-1 0-1,1 1 1,1 0-68,1 1 23,0 1 1,0-1-1,0 1 0,-1 0 1,1 1-1,-1-1 0,0 1 0,0 1 1,0-1-1,-1 1 0,0 0 1,0 0-1,0 1 0,0-1 0,-1 1 1,0 0-1,0 0 0,0 1 1,-1-1-1,0 1 0,0-1 0,-1 1 1,0 0-1,0 0 0,-1 0 1,1 1-1,-2-1 0,1 1-23,4 88 616,-6 33-616,1 39 344,35 351 103,42 110-332,-62-529-94,31 251 64,-33-209 12,-4 65-97,-10-158-167,-5 40 167,6-86-122,0 1 0,-1-1 0,1 1-1,-1-1 1,0 0 0,0 1 0,0-1 0,0 0 0,0 0 0,-1 0 0,0 0 0,1 0-1,-1 0 1,0 0 0,-1-1 0,-1 3 122,-12 0-1293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9:18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28 765 3697,'-24'-3'3354,"24"3"-3308,0 0 0,0 0 1,0 0-1,0 0 0,-1 0 0,1 0 0,0 0 1,0-1-1,0 1 0,0 0 0,-1 0 1,1 0-1,0 0 0,0 0 0,0 0 1,0 0-1,0 0 0,-1-1 0,1 1 0,0 0 1,0 0-1,0 0 0,0 0 0,0-1 1,0 1-1,0 0 0,0 0 0,-1 0 1,1 0-1,0-1 0,0 1 0,0 0 0,0 0 1,0 0-1,0 0 0,0-1 0,0 1 1,0 0-1,0 0 0,0 0 0,0-1 1,1 1-1,-1 0 0,0 0 0,0 0 1,0 0-1,0-1 0,0 1 0,0 0 0,0 0 1,0 0-1,0 0 0,1 0 0,-1-1 1,0 1-1,0 0 0,0 0 0,0 0 1,0 0-1,1 0-46,4-4 249,1 0 1,-1 1-1,1 0 1,0 0-1,0 1 1,0-1-1,0 1 1,1 1-1,-1-1-249,15-4 299,499-136 1998,-174 67-1892,8 14-405,523-65 588,-244 29 509,-353 53-504,890-104 790,-981 136-1216,13 0-3852,-175 8 1818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9:21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57 311 800,'5'-31'1290,"-2"21"-386,-1-1-1,0 1 1,-1-1 0,0 0-1,-1 1 1,0-1 0,-1 0-1,-1-3-903,2 15 103,0-1-1,0 1 0,0-1 0,0 1 1,0 0-1,0-1 0,-1 1 1,1 0-1,0-1 0,0 1 1,-1-1-1,1 1 0,0-1 0,-1 1 1,1-1-1,-1 1 0,1-1 1,-1 1-1,1-1 0,-1 1 0,1-1 1,-1 0-1,1 1 0,-1-1 1,1 0-1,-1 1 0,0-1 1,1 0-1,-1 0 0,1 0 0,-1 0 1,0 0-1,1 1 0,-1-1 1,0 0-1,1 0 0,-1-1 0,0 1 1,1 0-1,-1 0 0,1 0 1,-1 0-1,0 0 0,1-1 0,-1 1 1,1 0-1,-1-1 0,0 1 1,1 0-1,-1-1 0,1 1 1,-1 0-1,1-1 0,-1 1 0,1-1 1,0 1-1,-1-1 0,1 0 1,0 1-1,-1-1 0,1 1 0,0-1 1,0 1-1,-1-1-102,3 83 454,-1-30-317,-3 28-137,-1 11 96,4 0 1,5-1-1,8 42-96,57 273 113,3 27 16,-53-204 13,-20-225-134,-1 0 0,0 0 0,1-1 0,0 1 0,0 0 0,0 0 0,0-1 0,0 1 0,1 1-8,-2-4 1,0 0 1,0 0-1,0 0 1,0 0-1,0 1 1,1-1-1,-1 0 1,0 0 0,0 0-1,0 0 1,0 0-1,0 0 1,0 0-1,1 0 1,-1 0 0,0 1-1,0-1 1,0 0-1,0 0 1,0 0-1,1 0 1,-1 0-1,0 0 1,0 0 0,0 0-1,0 0 1,1 0-1,-1 0 1,0 0-1,0 0 1,0 0-1,0 0 1,1 0 0,-1-1-1,0 1 1,0 0-1,0 0 1,0 0-1,0 0 1,1 0-1,-1 0 1,0 0-2,6-14 55,-4 3-31,0 0-1,-1 0 1,0-1-1,-1 1 1,0 0-1,-1-9-23,-13-69 58,8 59-41,5 21-13,-68-435 97,57 330-89,5 0-1,8-108-11,6 111-12,5-150 217,-13 215-105,-2 1 0,-2-1 0,-2 1 0,-9-31-100,12 62 12,0 0 1,-1 1-1,-1-1 1,0 1 0,-5-7-13,9 16-1,-1 0 1,1 0-1,-1 0 1,0 0 0,0 1-1,0 0 1,-1-1 0,1 1-1,-1 1 1,1-1 0,-1 0-1,0 1 1,0 0-1,0 0 1,-1 0 0,1 0-1,0 1 1,-1-1 0,0 1 0,4 1-3,0 0 1,1-1 0,-1 1 0,0 0 0,0 0 0,1 0 0,-1 0-1,0 0 1,0 0 0,0 0 0,1 0 0,-1 0 0,0 0 0,0 0-1,0 1 1,1-1 0,-1 0 0,0 0 0,0 1 0,1-1 0,-1 1-1,0-1 1,1 0 0,-1 1 0,1-1 0,-1 1 2,0 0-39,1 0 0,0 0 0,0 0 0,0 0 0,0 0 1,0 0-1,0 0 0,0-1 0,0 1 0,1 0 0,-1 0 0,0 0 1,0 0-1,1 0 0,-1-1 0,1 1 0,-1 0 0,0 0 0,1 0 39,3 5-533,1 0-1,-1 0 1,1-1-1,0 0 1,2 3 533,24 15-1994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3:14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3441,'0'0'158,"0"0"1,0-1-1,1 1 1,-1 0-1,0 0 1,0-1-1,0 1 1,0 0-1,0 0 1,0 0-1,1 0 1,-1-1-1,0 1 1,0 0-1,0 0 1,0 0 0,1 0-1,-1 0 1,0-1-1,0 1 1,0 0-1,1 0 1,-1 0-1,0 0 1,0 0-1,1 0 1,-1 0-1,0 0 1,0 0-1,0 0 1,1 0-1,-1 0 1,0 0-1,0 0 1,1 0-1,-1 0 1,0 0-1,0 0 1,0 0-1,1 0-158,6 11 2561,3 23-1919,-9-28-146,9 37-142,-1 1 0,-3-1 0,-2 1 0,-1 34-354,-4-2-101,-4 0 0,-7 25 101,12-99 9,-1 11-874,2-11-279,3-6-569,4-8-2162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9:30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5197 768,'181'-124'1919,"-5"-7"-1,134-133-1918,79-124 1179,-232 228-620,181-160 1260,-332 314-1786,81-72 500,4 3 0,2 5 0,4 4 1,102-52-534,6 13 185,4 10 0,61-13-185,439-125 418,-353 147-168,-251 67-162,0 4 0,50 3-88,-70 10 16,0 4-1,0 4 0,22 7-15,47 14-35,49 20 35,-52-9-57,119 30-265,34-7 322,-219-47 48,1-5 0,1-3 0,-1-5 0,1-2-1,-1-5 1,41-9-48,-64 4 222,-1-2-1,-1-2 1,-1-4 0,0-2-1,9-7-221,20-14 324,-2-5 0,-2-3 0,-2-4 0,-3-4-1,12-14-323,-2-8 38,-3-3-1,-4-5 0,-4-2 1,22-39-38,64-106-712,22-62 712,134-265-539,-292 509 542,-2-2 0,18-53-3,-39 87-4,0 0 0,-1 0 0,-1 0 0,-1-1 0,0 0 0,-2 1-1,-1-1 1,-1 0 0,-2-16 4,-2 9-50,-1 0 1,-1 1-1,-2 0 0,0 0 0,-2 1 1,-1 0-1,-2 1 0,0 0 0,-1 1 1,-2 1-1,-6-6 50,7 10-66,-2 1 1,0 1-1,0 0 1,-2 2-1,0 0 1,-1 1-1,-1 1 1,0 1-1,0 1 1,-2 1-1,1 1 1,-1 1-1,-7-1 66,-5 3-123,1 0 0,-1 3 0,0 1 0,-1 1 0,1 2 0,0 2 0,0 1 0,-35 8 123,-26 11-656,0 3-1,-52 24 657,117-38-97,-420 161 224,221-69 509,-55 43-636,-290 175 158,432-236-335,3 7 1,5 5 0,-6 14 176,-37 47-1480,15 5-142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9:31.1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1126 385 240,'-228'-87'1064,"-16"-3"-440,32 23-79,-22-6-657,27 6-273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9:31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960 952 896,'-160'-152'328,"18"17"-264,-28-30-112,23 11-344,-31-24-56,16 11 208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9:31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76 1448,'109'64'750,"21"4"-750,-68-40 148,1-3 1,1-2-1,6-1-148,48 6 153,1-5 0,1-5-1,0-6 1,23-4-153,69-8 788,0-9-1,126-24-787,545-76 1207,-59 35-908,-701 65-267,790-47 120,-194 25-50,-122-10-2,-60 8-36,27 33-34,-448 6-72,45 10 42,-92-5-206,0 3 0,64 23 206,-76-18-417,-1 4-1,-1 1 0,-1 3 0,-1 2 1,24 19 417,-45-25-305,-1 0 0,-1 2 1,-1 1-1,-1 1 1,-1 1-1,-1 2 0,-2 1 1,-1 0-1,-1 4 305,-11-17 13,-2 2 0,0-1 0,-1 1 1,-1 0-1,-1 1 0,0 0 0,-1 2-13,-1 6 340,-1 0-1,-1 0 0,-2 0 1,-3 27-340,-14 107 1523,-4 40-34,19-161-1711,2 1 0,2-1-1,5 31 223,15 41-1237,8 11-283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9:57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2 2008,'1'9'7198,"1"8"-1819,2-16-4533,4-11-1004,7-9 248,-15 19-90,0 0 0,0 0 1,0 0-1,0 0 0,0 1 0,0-1 1,0 0-1,0 0 0,0 0 1,0 0-1,0 0 0,0 0 0,0 0 1,0 0-1,0 0 0,0 0 0,0 0 1,0 0-1,0 0 0,0 0 1,0 0-1,0 0 0,0 0 0,0 0 1,1 0-1,-1 1 0,0-1 1,0 0-1,0 0 0,0 0 0,0 0 1,0 0-1,0 0 0,0 0 0,0 0 1,0 0-1,0 0 0,0 0 1,0 0-1,0 0 0,1 0 0,-1 0 1,0 0-1,0 0 0,0 0 0,0-1 1,0 1-1,0 0 0,0 0 1,0 0-1,0 0 0,0 0 0,0 0 1,0 0-1,0 0 0,0 0 1,0 0-1,0 0 0,0 0 0,-5 17 12,-12 23 26,-3-1 0,-1-1 0,-1-1 0,-2-1 0,-11 10-38,25-32 20,3-6-8,1 1 0,0-1 0,1 1 0,-1 2-12,6-11 0,0 1-1,-1-1 1,1 1 0,0 0 0,-1-1 0,1 1 0,0 0 0,0-1-1,0 1 1,0 0 0,0-1 0,0 1 0,0 0 0,0-1 0,0 1-1,0 0 1,0-1 0,0 1 0,0 0 0,0-1 0,1 1-1,-1-1 1,0 1 0,0 0 0,1-1 0,-1 1 0,0-1 0,1 1-1,-1 0 1,1-1-1,1 1 0,-1 0 0,0-1 0,0 1 0,1 0 0,-1-1 0,0 1 0,0-1 0,1 0 0,-1 1 0,1-1 0,-1 0 0,0 0 0,1 0 1,5 0-5,1 0 0,-1-1 0,0 0 0,0 0 0,5-1 5,23-9-1,-1-2 1,27-13 0,-26 10 18,0 1 1,24-5-19,-36 13 2,-16 4 2,0 1-1,1 0 1,-1 0-1,1 1 1,-1 0-1,1 0 0,2 0-3,-10 1 1,0 0-1,0 0 0,1 0 0,-1 0 0,0 0 0,0 0 0,1 0 1,-1 0-1,0 0 0,1 0 0,-1 0 0,0 0 0,0 0 1,1 0-1,-1 0 0,0 0 0,0 1 0,0-1 0,1 0 0,-1 0 1,0 0-1,0 0 0,0 0 0,1 1 0,-1-1 0,0 0 1,0 0-1,0 0 0,1 1 0,-1-1 0,0 0 0,0 0 0,0 0 1,0 1-1,0-1 0,0 0 0,0 0 0,0 1 0,0-1 1,0 0-1,0 0 0,0 1 0,0-1 0,0 0 0,-8 13 10,-16 6 3,14-14-85,-1 0 1,0-1 0,0-1-1,0 1 1,0-2 0,0 0 0,-12 1 71,10-1-104,0 0 0,0 0 0,-1 2 0,2 0 0,-2 0 104,1 6-365,13-10 356,0 0 0,0 0 1,0 1-1,0-1 0,0 0 0,0 0 1,0 1-1,0-1 0,0 0 0,0 0 0,0 0 1,0 1-1,0-1 0,0 0 0,1 0 0,-1 1 1,0-1-1,0 0 0,0 0 0,0 0 1,0 0-1,1 1 0,-1-1 0,0 0 0,0 0 1,0 0-1,1 0 0,-1 0 0,0 0 1,0 1-1,0-1 0,1 0 0,-1 0 0,0 0 1,0 0-1,1 0 9,2 1-13,0-1 0,0 1 0,0-1 1,0 1-1,0-1 0,1 0 0,-1 0 0,0-1 1,1 1 12,14-5 120,0-1 0,-1 0 0,1-1 0,-2-1 0,1 0 0,-1-1 1,0-1-1,-1-1 0,0 0 0,-1-1 0,0 0 0,5-7-120,-24 25 57,1 0 0,0 1 0,0-1 0,1 1-1,0 0 1,0 0 0,0 0-57,-9 21 49,-1 0-27,0-2 3,1 1 0,1 1 0,-2 9-25,12-33-42,0-1-137,0-1 1,1 1 0,-1-1 0,1 1 0,-1-1 0,1 1 0,0 0-1,0-1 1,0 1 0,0 0 0,1-1 0,-1 3 178,9 9-1436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8:19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0 439 4177,'0'-41'2712,"14"-6"-687,26-10-529,3 2-1440,18 0 56,3-3 0,19 10-8,-7 19-32,33 4-40,5 12-488,24 7-1344,-13 1-201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8:20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1510 4049,'234'-29'6679,"-1"-18"-4902,-31-7-1890,45-25 113,-145 43 6,-2-4 0,-2-4-1,37-26-5,-56 25 7,-3-4 0,-2-2-1,-3-4 1,-1-3 0,17-23-7,116-135 54,-189 202-51,0 1-1,0 0 0,2 1 0,-1 1 0,2 0 0,-1 1 1,2 0-1,-1 2 0,1 0 0,0 1 0,1 1 0,-1 1 1,1 0-1,0 1 0,1 1 0,-1 1 0,0 1 1,1 1-1,3 1-2,35 4-1,0 3 1,-1 2 0,0 3 0,0 2 0,2 1 5,1-3 0,1-2 0,58 2-5,-82-13 6,-1-2 1,1-1-1,-1-2 0,0-1 0,8-4-6,25-9 21,-2-3-1,15-10-20,-39 16 1,1 1-1,1 2 0,0 2 0,1 2 0,-1 2 0,1 2 1,1 2-1,12 3 0,72 1-17,6 0 32,88-11-15,-179 5-17,0-2 1,-1-2 0,-1-1 0,0-3 0,0-2 0,36-18 16,-41 13-631,0-1 0,-2-3 0,0-1 0,-2-2 0,-1-1 0,5-7 631,22-25-4245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8:20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1354 968 4913,'-32'2'1228,"0"-2"-1,0-1 1,0-2-1,0-1 1,-17-5-1228,36 6 119,0 0 1,0-1-1,1-1 1,-1 0-1,1-1 1,1-1 0,-1 1-1,1-2 1,0 1-1,1-2 1,0 1-1,0-2 1,1 1 0,0-1-1,0-1-119,-31-51 129,30 44-194,-1 0 0,-1 0 0,-1 1 0,0 1 0,-12-11 65,21 23-73,0 1 1,-1-1-1,1 1 1,-1 0-1,0 0 1,0 0-1,0 1 1,0-1-1,-1 1 1,1 1-1,-1-1 0,1 1 1,-1 0-1,0 0 1,1 0-1,-1 1 1,0 0-1,1 0 1,-1 1-1,0-1 1,1 1-1,-1 0 1,-1 1 72,-8 3-327,0 1 1,1 0-1,-1 1 0,1 0 1,1 1-1,0 1 1,0 0-1,-7 8 327,-15 13-742,2 2 0,-7 11 742,-41 53-392,-19 33 392,89-113 46,-61 84 1150,5 3 0,4 3 0,-6 24-1196,67-126 68,0 0 0,0 0 0,1 0 0,-1 0 0,1 0 0,0 1 0,1-1-68,-1-4 5,1 0 0,0 0 0,0 1 1,0-1-1,0 0 0,0 0 0,0 0 0,0 1 0,0-1 0,0 0 0,0 0 0,1 0 0,-1 1 0,0-1 0,0 0 0,0 0 0,0 0 0,0 1 0,0-1 0,0 0 0,0 0 0,0 0 0,1 0 0,-1 1 0,0-1 0,0 0 0,0 0 0,0 0 0,1 0 1,-1 0-1,0 0 0,0 0 0,0 1 0,0-1 0,1 0 0,-1 0 0,0 0 0,0 0 0,0 0 0,1 0-5,14-8 190,1-6-162,-1-1 0,-1-1 1,0 0-1,-1-1 0,2-5-28,3-2 10,111-149 85,159-209 662,-203 277-299,4 4 1,5 3-1,79-62-458,-108 107 128,2 3 0,2 3-1,2 3 1,15-3-128,-38 22 8,1 3 0,1 2 0,0 2 0,2 3 0,0 1 0,1 3 0,1 2-8,-27 6-3,-1 1 0,0 1 1,1 2-1,-1 0 0,12 3 3,-22-1-4,-1 0 0,0 1-1,0 1 1,-1 0 0,1 1 0,-1 1-1,0 0 1,-1 1 0,11 7 4,-9-3-3,0 1 0,0 0 0,-2 1 0,1 1 0,-2 0 1,0 1-1,-1 0 0,-1 1 0,8 15 3,9 26 4,-3 2-1,6 25-3,-7-18 17,27 54-17,-36-96 2,0 0-1,1-2 0,2 0 1,0 0-1,2-2 1,0 0-1,1-1 0,1-1 1,1-1-1,0-1 1,2-1-1,0-1 0,0-1 1,2-1-1,-1-2 1,2 0-1,-1-2 0,1 0 1,1-2-1,-1-1 1,1-2-1,0 0 0,3-2-1,12-1 27,0-1 0,0-3 0,0-1 0,0-3 0,-1-1-1,0-2 1,-1-2 0,25-11-27,-21 5 118,-2-2-1,0-2 1,-2-2-1,0-1 1,-1-2-1,-2-2 1,20-21-118,87-90 412,-80 74-310,2 3 0,31-19-102,-84 72 0,1 0 1,0 1-1,1 0 0,0 1 0,0 1 1,1 1-1,0 0 0,0 2 0,0-1 1,17 0-1,-6 2-52,0 2 1,0 1 0,0 2-1,0 0 1,0 2 0,17 5 51,218 58-1281,-112-26-1694,24-3 2975,-95-25-3399,25-1 3399,69-7-5666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8:22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7 189 3505,'-5'-2'8587,"3"-5"-6278,4-9-1532,0 7-620,1 0 0,1 0 0,-1 0 0,1 0 0,1 0 0,0 1 0,2-4-157,3-3 184,-7 9-115,0 1 0,0 0 0,0 0 0,1 1 0,0-1 0,0 1 0,0-1 0,1 1 0,0 1 0,-1-1 0,1 1 0,0-1 0,1 1 1,-1 1-1,0-1 0,1 1 0,0 0 0,-1 0 0,1 1 0,2-1-69,-2 2 12,0 0 0,0 0 0,0 0 0,-1 1 0,1 0 0,0 0 0,0 1 0,-1-1 0,1 1 0,0 0 0,-1 1 0,0 0 0,0-1 0,0 2 0,0-1 0,0 0 0,0 1 1,2 3-13,6 5 1,-1 1-1,-1 0 1,0 1 0,0 1 0,-2-1 0,0 1 0,0 1 0,-2 0 0,0 0 0,0 0 0,-2 1 0,0 0 0,-1 0 0,-1 1 0,2 14-1,-4-13-65,0-1-1,-1 0 1,-1 0 0,0 0-1,-2 0 1,0 0-1,-1 0 1,-1-1-1,0 1 1,-1-1-1,-1 0 1,-1-1 0,0 0-1,-1 0 1,-3 3 65,5-10-97,0 0 0,-1-1 0,0 1 0,0-2 0,-1 1 0,1-1 0,-2 0-1,1-1 1,-1 0 0,-8 4 97,11-7-18,0 0 0,-1 0 0,1-1 0,-1 0 0,0 0-1,1-1 1,-1 0 0,0 0 0,0-1 0,0 0-1,0 0 1,1-1 0,-1 0 0,0 0 0,-5-2 18,11 2 7,0 0-1,-1 1 1,1-1 0,0 0 0,0 0 0,0 0-1,0 0 1,0 0 0,0-1 0,0 1 0,1-1-1,-1 1 1,0-1 0,1 1 0,-1-1-1,1 0 1,0 0 0,-1 0 0,1 0 0,0-1-7,0 1 11,1 1 1,0-1-1,0 1 1,0-1-1,0 0 1,0 1-1,0-1 1,0 0-1,1 1 1,-1-1-1,1 1 1,-1-1-1,1 1 1,-1-1-1,1 1 1,0-1-1,0 1 1,0-1-1,0 1 1,0 0-1,0 0 1,0-1-1,0 1 1,0 0-1,1 0 1,-1 0-1,0 0 1,1 0-1,-1 1-11,18-12 125,0 1 0,1 1 0,0 1 0,0 1 0,1 0 0,1 2-125,14-6 194,19-11-194,-29 10-808,-1-1-1,-1-1 1,-1-1-1,4-4 809,1-5-1905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8:22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78 172 8930,'31'-12'3820,"11"-18"-2547,-20 14-966,-8 7-294,-2-1-1,1 0 1,2-4-13,-12 11-72,-1 1 0,1-1-1,-1 0 1,1 0 0,-1 0 0,0 0 0,0 0-1,0 0 1,-1 0 0,1-1 0,-1 1-1,0-1 1,0 1 0,0-1 0,0 1-1,-1-1 1,1-2 72,-1 6-21,0 0 0,0-1 0,0 1 0,0-1 0,0 1 0,0-1 0,0 1 0,0-1 0,-1 1 0,1 0 0,0-1 0,0 1 0,0-1 0,-1 1 0,1 0 0,0-1 0,0 1 0,-1-1 0,1 1 0,0 0 0,-1 0 0,1-1 0,0 1 0,-1 0 0,1-1 0,0 1 0,-1 0 1,1 0-1,-1 0 0,0-1 21,-14 4-290,-18 17 253,33-20 38,-18 14 241,0 1-1,2 0 0,-1 1 1,2 1-1,0 1 1,2 0-1,0 1 0,0 0 1,2 1-1,0 0 1,2 0-1,0 2 0,1-1 1,2 1-1,0 1-241,5-20 17,0-1 0,1 1 0,0 0 1,-1 0-1,1 0 0,1 0 0,-1 0 0,0 0 0,1 0 0,-1 0 1,1 0-1,0 1-17,0-2 7,0-1 1,0 1-1,0 0 1,0-1-1,0 0 1,1 1-1,-1-1 1,0 0-1,1 1 0,-1-1 1,1 0-1,-1 0 1,1 0-1,0-1 1,-1 1-1,1 0 1,0 0-1,-1-1 1,1 1-1,0-1 1,1 0-8,15 3 83,1-1-1,0-2 1,0 1 0,-1-2 0,1-1-1,1 0-82,51-3 217,-52 5-168,1 1 0,-1 1-1,0 1 1,0 0 0,0 2-1,10 3-48,-18-4 17,1 1 0,0 0 0,-1 1 0,0 0-1,0 1 1,-1 0 0,0 0 0,0 1 0,-1 1-1,3 3-16,-9-9 12,-1 0 0,1 0 0,-1 1-1,0-1 1,0 1 0,0-1-1,0 1 1,-1 0 0,0 0 0,1 0-1,-1 0 1,-1 0 0,1 0 0,-1 0-1,1 0 1,-1 0 0,0 0 0,-1 0-1,1 0 1,-1 0 0,1 0-1,-1 0 1,-1 0 0,1 0 0,0 0-1,-1 0 1,0-1 0,0 1 0,0-1-1,0 1-11,-4 5 14,0 0 0,0-1 1,-1 0-1,0 0 0,-1 0 0,1-1 0,-1 0 0,-1-1 0,1 0 0,-1 0 0,-3 1-14,5-3-161,0-1 0,-1 0 0,1 0 0,0-1-1,-1 0 1,0-1 0,1 1 0,-1-1 0,0-1 0,1 1 0,-1-1-1,0-1 1,0 0 0,1 0 0,-1 0 0,0-1 0,1 0 0,-1 0-1,1-1 1,0 0 0,0 0 0,0-1 0,0 0 0,1 0 0,-1 0 0,1-1-1,0 0 1,1-1 0,-1 1 0,1-1 0,0 0 0,0 0 0,1 0-1,0-1 1,-1-1 161,-12-40-2391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3:15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232 122 7914,'-1'-5'467,"0"0"0,0 0 0,0 0 0,-1 0 1,0 0-1,0 1 0,0-1 0,0 1 1,-1-1-1,0 1 0,-3-4-467,1 2 195,0 1 1,0 0-1,0 0 0,-1 0 1,0 0-1,0 1 1,0 0-1,-4-1-195,6 2 12,0 1 0,0 0 1,-1 0-1,1 0 0,0 1 1,-1-1-1,0 1 0,1 0 0,-1 0 1,0 1-1,1 0 0,-1-1 0,0 2 1,0-1-1,1 0 0,-1 1 1,0 0-1,1 0 0,-1 0 0,1 1 1,-1 0-1,1 0 0,0 0 0,0 0 1,0 0-1,0 1 0,-2 1-12,4-2 0,0 0 0,0 0 0,0 0 0,0 1 0,0-1 0,0 0-1,1 1 1,-1-1 0,1 1 0,0 0 0,-1-1 0,1 1 0,1 0 0,-1 0 0,0 0 0,1 0-1,-1 0 1,1 0 0,0-1 0,0 1 0,0 0 0,0 0 0,1 0 0,-1 0 0,1 0 0,0 0 0,-1 0-1,1-1 1,1 1 0,-1 0 0,0-1 0,1 1 0,-1-1 0,1 1 0,0-1 0,0 0 0,1 2 0,1 1 0,1 0 1,0 0 0,0-1 0,1 1 0,-1-1 0,1 0 0,0 0-1,0-1 1,0 0 0,0 0 0,1-1 0,-1 1 0,1-1 0,0-1 0,5 2-1,-6-3 8,1 0 0,-1 0 0,1 0 0,-1-1 0,1 0 0,-1 0 0,1-1 0,-1 0 0,0 0 0,0 0 1,0-1-1,0 0 0,1 0-8,-5 2 0,0-1 0,0 1 0,0-1 1,0 1-1,0-1 0,-1 0 0,1 1 1,0-1-1,-1 0 0,1 0 0,-1 0 1,0 0-1,0-1 0,1 1 0,-2 0 0,1 0 1,0-1-1,0 1 0,-1 0 0,1-1 1,-1 1-1,0-1 0,1 1 0,-1-1 1,0 1-1,-1-1 0,1 1 0,0-1 0,-1 1 1,1 0-1,-1-1 0,0 1 0,0 0 1,0-1-1,-1 0 0,1-1-173,-1 0-1,0 0 1,-1 1 0,1-1-1,0 1 1,-1-1 0,0 1 0,0 0-1,0 0 1,0 0 0,0 1-1,-1-1 1,1 1 0,-1 0 0,0 0-1,1 0 1,-4-1 173,3 3-1834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8:23.0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94 128 9362,'-1'-1'157,"-1"-1"0,1 1 0,-1 0 1,0 0-1,1 0 0,-1 0 0,0 0 0,0 0 0,1 0 1,-1 1-1,0-1 0,0 1 0,0-1 0,0 1 0,0 0 0,0 0 1,0 0-1,0 0 0,0 0 0,0 0 0,0 0 0,0 1 1,0-1-1,0 1 0,1 0 0,-1-1 0,0 1 0,0 0 0,0 0 1,1 0-1,-1 0 0,0 0 0,1 0 0,-1 1 0,1-1 0,-2 2-156,0 1 31,0 0 0,0 1 0,1-1 0,-1 1 0,1 0 1,0 0-1,0 0 0,0 0 0,1 0 0,0 0 1,0 0-1,0 0 0,0 5-32,1-4-1,0 0 0,1 0 0,-1 0 0,1 1 0,0-2 0,1 1 0,0 0 0,0 0 0,0 0 0,0-1 1,1 1-1,0-1 0,0 0 0,0 0 0,3 3 1,-4-6 4,0 0 0,0 1 0,0-1-1,1 0 1,-1 0 0,1-1 0,-1 1 0,1 0 0,0-1 0,-1 1 0,1-1 0,0 0 0,0 0 0,0 0 0,0 0 0,0-1 0,0 1 0,0-1 0,0 0 0,1 0 0,-1 0-1,0 0 1,0-1 0,0 1 0,0-1 0,0 1 0,0-1 0,0 0 0,0 0 0,0-1 0,1 0-4,3-2 23,-1 0 0,1-1 0,-1 0 0,0 0 0,0-1 0,-1 1 0,0-1 0,0-1 0,0 1 0,0-1 0,-1 1 0,-1-1 0,1 0 0,-1-1 0,2-4-23,-2 3 20,1 0-1,-2-1 1,1 1 0,-1-1 0,-1 1-1,1-1 1,-2 0 0,0 1-1,0-1 1,0 0 0,-1 1-1,-2-8-19,2 12 10,-1-1-1,0 1 0,-1 0 0,1 0 0,-1 0 0,0 1 0,0-1 0,0 0 0,-1 1 0,0 0 0,-2-2-9,4 3-24,-1 1-1,1 0 0,-1 0 0,0 0 1,0 0-1,0 0 0,0 1 0,0-1 1,0 1-1,-1 0 0,1 0 0,0 0 1,-1 0-1,1 1 0,0-1 0,-1 1 1,1 0-1,-3 0 25,5 0-88,0 0 0,0 1 0,0-1 1,0 0-1,0 0 0,0 1 0,0-1 0,0 1 0,0-1 0,0 1 0,0-1 1,1 1-1,-1-1 0,0 1 0,0 0 0,1 0 0,-1-1 0,0 1 0,1 0 1,-1 0-1,1 0 0,-1-1 0,1 1 0,-1 0 0,1 0 0,0 0 0,-1 0 1,1 1 87,-1 16-1575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8:23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233 66 10210,'1'-2'214,"-1"-1"-1,1 1 1,-1 0 0,0-1-1,0 1 1,0 0 0,0-1-1,-1 1 1,1 0-1,-1-1 1,1 1 0,-1 0-1,0 0 1,0-1 0,0 1-1,0 0 1,0 0-1,0 0 1,0 0 0,-2-1-214,1 1 41,0 0 0,0 1 0,0-1 0,0 1 0,0 0 0,0-1 0,-1 1 0,1 0 0,0 0 0,-1 0 0,1 1 0,-1-1 1,1 1-1,-1-1 0,1 1 0,-1 0 0,1 0 0,-1 0 0,1 0 0,-1 0 0,1 1 0,-1-1 0,1 1 0,0-1 0,-1 1 1,1 0-1,-1 0 0,-1 1-41,-4 3 4,0 0 0,0 1 0,1 0 0,-1 0 0,2 1 0,-1-1 0,1 2 1,0-1-1,0 0 0,0 1 0,1 0 0,1 1 0,-1 0-4,-6 13 3,2 1 1,0 1-1,1 0 0,-1 8-3,5-17 34,0 1-1,1 0 0,1-1 0,1 1 1,0 1-1,1-1 0,0 0 1,2 0-1,0 0 0,0-1 0,2 1 1,0 0-1,1-1 0,0 0 0,1 0 1,1-1-1,0 1 0,1-1 1,1-1-1,1 3-33,5 4 216,0-1 0,1 0 0,1-1 0,1-1 0,1-1 0,19 14-216,-31-25 66,1 0 1,0-1 0,0 0-1,1 0 1,-1-1 0,1 0-1,0 0 1,0-1-1,0 0 1,0 0 0,0-1-1,0-1 1,1 0 0,-1 0-1,0 0 1,0-1-1,0-1 1,0 1 0,0-2-1,4 0-66,-1-2 16,-1 1 0,0-1 0,0-1-1,0 0 1,0-1 0,8-6-16,-14 9-544,0-1 0,0 0 1,-1 0-1,1 0 0,-1-1 544,10-17-2070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8:49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318 423 5337,'0'-2'512,"0"0"-1,0 0 1,-1 1-1,1-1 0,-1 0 1,1 0-1,-1 1 1,0-1-1,0 0 1,0 1-1,0-1 1,0 0-512,-27-28 1203,19 21-569,-3-4-296,5 5-65,0 0 1,0 1-1,-1 0 1,0 0-1,-5-3-273,11 9 44,0 0 0,0 0 0,1 0 0,-1 0 0,0 0 0,0 1 0,0-1 0,-1 0 0,1 1 0,0 0 0,0-1 0,0 1-1,0 0 1,0 0 0,0 0 0,-1 0 0,1 1 0,0-1 0,0 1 0,0-1 0,0 1 0,0 0 0,0-1 0,0 1 0,0 0 0,0 0 0,1 1-1,-3 0-43,-8 8 60,1 1 0,0 1 0,0 0 0,1 0 0,1 1 0,0 0 0,0 0 0,2 1-1,0 1 1,0-1 0,-2 11-60,0 1 22,1 1 0,1-1 0,2 1 0,0 0 0,2 1 0,1 9-22,2-17 20,1 0 0,1-1 1,1 1-1,0-1 0,1 0 0,2 0 0,0 0 0,0 0 0,2-1 0,0 0 0,11 15-20,-10-18 38,0-1-1,2 0 0,0 0 1,0-1-1,1-1 1,1 0-1,0-1 0,0 0 1,1-1-1,1 0 0,0-1 1,0-1-1,11 5-37,-19-10 18,0-1-1,0 0 0,0 0 1,1-1-1,-1 1 1,0-2-1,1 1 1,-1-1-1,0 0 1,1 0-1,-1-1 1,0 0-1,1 0 0,3-2-17,-1-1 34,0 0 0,0 0 0,-1-1 0,1 0 0,-1 0 0,0-1 0,0-1 0,-1 1 0,4-5-34,7-9 54,-1 0 0,-1-1 0,-1 0 0,0-2 0,-2 0 0,-1 0 0,8-20-54,-7 12 26,-2-1-1,0-1 1,-2 0-1,-2 0 1,-1-1-1,1-22-25,-6 35 19,-1-1-1,-1 0 0,-1 1 1,-1-1-1,-1 1 0,0 0 1,-2 0-1,-1 0 0,0 0 1,-2 1-1,-2-6-18,-11-12 47,-1 1-1,-1 0 1,-2 2 0,-2 1-1,-1 1 1,-1 1 0,-33-27-47,61 58-2,0 0-1,0 0 1,0 0 0,0 0 0,0 0-1,0 0 1,0 0 0,0 0 0,0 1-1,-1-1 1,1 0 0,0 1 0,-1-1-1,1 1 1,0-1 0,-1 1 0,1 0-1,0-1 1,-1 1 0,1 0 0,-1 0-1,1 0 1,-1 0 0,1 0 0,0 1-1,-1-1 1,1 0 0,-2 1 2,2 0-5,-1 1 0,0 0-1,1 0 1,0-1 0,-1 1 0,1 0 0,0 0 0,0 0-1,0 1 1,0-1 0,0 0 0,0 0 0,1 0 0,-1 1-1,1-1 1,0 0 0,-1 1 5,-4 31-25,2 1 1,1-1-1,2 1 1,3 30 24,23 135-5,-15-137 15,2-1 0,3-1-1,3-1 1,2 0-1,27 50-9,43 87-19,-47-99-3406,-29-69 1227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8:50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203 165 7490,'2'-2'342,"0"0"-1,-1-1 1,0 1 0,1-1 0,-1 1 0,0-1 0,0 1 0,0-1 0,-1 0 0,1 1 0,-1-1 0,1 0 0,-1 0 0,0 1 0,0-1 0,0 0 0,-1 0 0,1 1 0,0-1-342,-2-2 255,1-1 1,-1 2 0,0-1 0,0 0 0,0 0-1,-1 0 1,0 1 0,0 0 0,0-1 0,-1 0-256,-1-1 105,1 1 0,-1 0 0,0 1 0,0-1 0,-1 1 0,1 0 0,-1 0 1,0 0-1,0 1 0,0 0 0,0 0 0,-1 1 0,1 0 0,-1 0 0,0 0 1,-3 1-106,7 0 9,0 1 1,0 0 0,1 1-1,-1-1 1,0 1 0,0-1-1,0 1 1,0 0 0,1 0-1,-1 0 1,0 0 0,1 0-1,-1 1 1,1-1 0,-1 1-1,1 0 1,-2 1-10,1 0 0,0 0 0,0 1 0,1-1 0,-1 1 0,1 0 0,0 0 0,0 0 0,0 0 0,0 0 0,0 4 0,-1 4-10,0 0 0,1 1-1,1-1 1,0 1-1,0-1 1,1 0 0,2 11 10,0-11-2,0 1 1,1-1 0,0 0 0,1 0 0,0-1 0,1 1-1,0-1 1,1 0 0,0 0 0,1-1 0,5 7 1,-9-13 2,0-1 0,0 1 0,0-1 0,0 1 0,1-1 0,-1 0 0,1-1 0,0 1 0,0-1 0,0 1 0,0-1 0,0 0 0,1-1 0,-1 1 0,0-1 0,1 0 0,-1 0 0,1 0 0,-1 0 0,1-1 0,0 0 0,-1 0 0,1 0 0,0-1 0,-1 1 0,1-1 0,-1 0 0,1-1 1,-1 1-1,0-1 0,1 0 0,-1 0-2,-1 1 3,0-1 1,0 0-1,0 0 1,0 0 0,0 0-1,0-1 1,0 1 0,-1-1-1,1 0 1,-1 0 0,0 0-1,0 0 1,0 0-1,0 0 1,0 0 0,-1-1-1,0 1 1,1-1 0,-1 1-1,0-1 1,-1 1-1,1-1 1,-1 0 0,0 1-1,1-2-3,-2-1 4,1 0 1,-1 0-1,1 0 0,-2 0 0,1 0 0,-1 0 0,0 1 0,0-1 0,0 0 0,-1 1 0,0-1 0,0 1 0,0 0 1,-1 0-1,0 0-4,4 5 1,0-1-1,0 1 1,-1 0 0,1-1 0,0 1 0,0 0 0,0-1 0,-1 1 0,1 0 0,0 0 0,-1-1 0,1 1-1,0 0 1,0 0 0,-1-1 0,1 1 0,-1 0 0,1 0 0,0 0 0,-1 0 0,1 0 0,0-1-1,-1 1 1,1 0 0,0 0 0,-1 0 0,1 0 0,-1 0 0,1 0 0,0 0 0,-1 0 0,1 1 0,-1-1-1,1 0 1,0 0 0,-1 0 0,1 0 0,0 0 0,-1 1 0,1-1 0,0 0 0,-1 0 0,1 0 0,0 1-1,0-1 1,-1 0 0,1 1 0,0-1 0,0 0 0,-1 1-1,1 0 7,-1 0 0,1 1 0,-1-1 0,1 1-1,0-1 1,0 0 0,0 1 0,0-1 0,0 1 0,0-1 0,0 1 0,0-1 0,0 0-1,1 1 1,-1-1 0,0 0 0,1 1 0,0 0-7,3 9 3,2 0 1,-1 0-1,1 0 1,1-1-1,0 0 0,1 0-3,5 8 3,-6-8-2,0-1 1,1 1 0,0-1-1,1-1 1,0 1 0,5 2-2,-10-8 2,1 1 1,0-1-1,0-1 1,0 1-1,1-1 1,-1 0-1,0 0 1,1 0-1,0-1 1,-1 0-1,1 0 1,5 0-3,-7-2 3,0 1 0,0 0 1,0-1-1,0 0 0,0 0 0,0 0 1,0-1-1,0 1 0,-1-1 1,1 0-1,0 0 0,-1 0 1,1-1-1,-1 1 0,0-1 1,0 0-1,0 0 0,0 0 0,-1 0 1,1 0-1,-1-1 0,0 1 1,1-1-1,-2 1 0,2-2-3,3-8 12,-1 1 1,0-1-1,-1 0 0,0 0 0,0-1 1,0-12-13,-3 22 7,5-59 17,-6 57-7,0 0 0,0 1 0,0-1-1,-1 0 1,0 1 0,0-1 0,-1 1 0,1-1-1,-3-3-16,4 9 4,0 0-1,0 1 1,0-1-1,0 0 1,0 0-1,0 0 1,0 0-1,0 0 1,-1 0-1,1 1 1,0-1-1,0 0 1,0 0-1,0 0 1,0 0-1,0 0 1,-1 0-1,1 0 0,0 0 1,0 0-1,0 0 1,0 0-1,0 0 1,-1 0-1,1 0 1,0 0-1,0 0 1,0 0-1,0 0 1,-1 0-1,1 0 1,0 0-1,0 0 1,0 0-1,0 0 1,0 0-1,-1 0 1,1 0-1,0 0 0,0 0 1,0 0-1,0 0 1,0 0-1,0-1 1,-1 1-1,1 0 1,0 0-1,0 0 1,0 0-4,2 20 132,4 1-131,1-1 0,0-1 0,2 1 0,0-2 0,1 1 0,1-1 0,13 15-1,-19-25 3,1-2 0,0 1 0,1-1 0,-1 0 0,1 0 0,0-1 0,1 0-1,-1 0 1,3 0-3,-8-4 2,0 0 1,0 0-1,1 0 0,-1 0 0,0 0 0,1-1 0,-1 1 0,1-1 0,-1 1 0,1-1 0,-1 0 0,1 0 0,0 0 0,-1 0 0,1-1 0,-1 1 0,0-1 0,1 0 0,-1 1 0,1-1 0,-1 0 0,0 0 0,1 0 0,-1-1 0,0 1 1,0-1-1,0 1 0,0-1 0,0 1 0,-1-1 0,1 0 0,0 0 0,-1 0 0,2-2-2,0-1 3,0 0 1,-1-1 0,1 1-1,-1-1 1,0 0 0,-1 0-1,1 0 1,-1 1-1,0-1 1,-1-3-4,1-66 21,-1 45-13,-1 2-3,0 18-5,0 0 0,1 0 0,0 0 0,1 0 0,0 0 0,1 0 0,0 0 1,2-7-1,-3 16-1,-1 0 0,1-1 0,0 1 0,-1 0 0,1 0 0,0 0 0,0 0 0,0 0 0,-1 0 0,1 0 0,0 0 0,1 0 0,-1 0 0,0 0 0,0 1 0,0-1 0,0 0 0,1 1 0,-1-1 0,0 1 0,0-1 0,1 1 0,-1 0 0,0-1 0,1 1 0,-1 0 1,1 0-1,-1 0 0,0 0 0,1 0 0,-1 0 0,0 1 0,1-1 0,-1 0 0,0 1 0,1-1 0,-1 1 0,0-1 0,0 1 0,1 0 0,-1 0 1,4 2-2,0 0 1,0 0-1,-1 0 0,1 1 1,-1-1-1,0 1 0,0 1 1,0-1-1,1 3 2,4 8-1,-1 1 1,0 0 0,-2 1-1,1 0 1,-2 0 0,0 0-1,-2 1 1,1 5 0,0-2 4,1 0 1,0-1-1,2 0 0,0 0 1,10 18-5,-11-27 4,1 0 0,1 0 1,0 0-1,6 6-4,-11-15-94,-1 1 0,0-1-1,1 1 1,-1-1 0,1 0-1,0 0 1,0 0 0,0 0 0,0 0-1,0-1 1,0 1 0,0-1-1,1 0 1,-1 0 0,1 0-1,-1 0 1,0-1 0,1 1-1,-1-1 1,2 0 94,-3 0-186,0-1 0,-1 1-1,1-1 1,-1 1 0,1-1-1,-1 0 1,1 1 0,-1-1-1,0 0 1,1 0 0,-1 0 0,0 0-1,1-1 187,16-23-2280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8:50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 7506,'-15'3'3848,"4"1"-2535,5 3-313,0-6-600,6-1-584,0-1-1056,0-1-81,2 0-3480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8:51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6169,'0'0'206,"0"0"-1,0 0 1,0 0-1,0 0 1,-1 0-1,1 0 1,0 0-1,0 0 1,0 0-1,0 0 1,0 0-1,-1 0 1,1 0-1,0 0 1,0 1-1,0-1 1,0 0-1,0 0 1,0 0-1,0 0 1,-1 0-1,1 0 1,0 1-1,0-1 1,0 0-1,0 0 1,0 0-1,0 0 1,0 1-1,0-1 1,0 0-1,0 0 1,0 0-1,0 0 1,0 1-1,0-1 1,0 0-1,0 0 0,0 0 1,0 0-1,0 0 1,0 1-1,0-1 1,0 0-206,9 5 2844,13 2-2489,-22-7-93,52 16 301,-40-12-497,1 1 1,1-2 0,-1 0-1,5 0-66,29 0-4,-35-3-286,0 1 1,0 0-1,-1 0 0,1 1 0,8 3 290,-20-5-105,1 0 0,-1 0-1,1 0 1,-1 0 0,1 0 0,-1 1 0,1-1 0,0 0 0,-1 0-1,1 0 1,-1 1 0,1-1 0,-1 0 0,0 0 0,1 1 0,-1-1-1,1 1 1,-1-1 0,1 0 0,-1 1 0,0-1 0,1 1-1,-1-1 1,0 1 0,0-1 0,1 1 0,-1-1 0,0 1 0,0-1-1,0 1 1,1-1 0,-1 1 0,0-1 0,0 1 0,0-1 0,0 1-1,0 0 1,0-1 0,0 1 0,0-1 0,-1 1 0,1-1 0,0 1-1,0-1 1,0 1 0,0-1 0,-1 1 0,1-1 0,0 1 0,-1-1-1,1 1 106,-12 12-2611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8:51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17 5401,'0'0'186,"0"0"0,0 0 0,0 0 0,-1 0 1,1 0-1,0 0 0,0 0 0,0 0 0,-1 0 0,1 0 0,0-1 0,0 1 0,0 0 0,-1 0 0,1 0 0,0 0 0,0 0 0,0 0 0,0-1 1,-1 1-1,1 0 0,0 0 0,0 0 0,0 0 0,0-1 0,0 1 0,0 0 0,0 0 0,0 0 0,-1-1 0,1 1 0,0 0 0,0 0 1,0-1-1,0 1 0,0 0 0,0 0 0,0 0 0,0-1 0,0 1 0,0 0 0,1 0 0,-1 0 0,0-1 0,0 1 0,0 0 0,0 0 1,0-1-187,1 1 221,-1-1 0,1 1 0,0-1 0,0 1 0,-1-1 0,1 1 0,0-1 1,0 1-1,0-1 0,0 1 0,0 0 0,-1 0 0,1 0 0,0-1 0,0 1 0,1 0-221,10-1 271,0 0 0,1 0 0,-1 2-1,13 1-270,-11-1 155,3 1 132,0 1 0,0 0 1,12 5-288,21 4 158,-12-8-121,-28-4-137,0 1 0,0 0-1,0 0 1,0 1 0,0 1-1,0-1 1,-1 2 0,9 3 100,-18-7-57,1 0 1,-1 0 0,0 0-1,1 1 1,-1-1 0,0 0-1,0 0 1,1 0 0,-1 1-1,0-1 1,0 0 0,1 0-1,-1 1 1,0-1 0,0 0-1,0 1 1,0-1 0,1 0-1,-1 1 1,0-1 0,0 0-1,0 1 1,0-1 0,0 0-1,0 1 1,0-1 0,0 0-1,0 1 1,0-1 0,0 0-1,0 1 1,0-1 0,0 0-1,0 1 1,0-1 0,-1 0-1,1 1 1,0-1 0,0 0-1,0 0 1,0 1 0,-1-1-1,1 0 1,0 0 0,0 1-1,-1-1 1,1 0 0,0 0-1,0 1 57,-11 7-2031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8:55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45 4497,'-3'-9'4555,"1"-6"-1885,2 14-2527,0 0-1,0 0 1,0 1 0,0-1-1,0 0 1,0 0 0,0 0 0,0 0-1,1 0 1,-1 0 0,0 1 0,1-1-1,-1 0 1,0 0 0,1 0-1,-1 1 1,1-1 0,-1 0 0,1 1-1,0-1 1,-1 0 0,1 1-1,0-1 1,-1 1 0,1-1 0,0 0-143,0 2 75,-1-1 1,1 0 0,0 1 0,0-1-1,-1 1 1,1-1 0,0 1 0,-1-1-1,1 1 1,-1-1 0,1 1 0,0-1-1,-1 1 1,0 0 0,1-1 0,-1 1-1,1 0 1,-1 0 0,0-1-1,1 1-75,8 18 397,-1-1-282,-2 0-1,0 1 1,-1 2-115,-3-14 33,0 3 33,-1 0 0,1 0 0,-2 0 0,1 0 0,-1 0 0,-1 0 0,0 0 0,-1 2-66,-1 24 184,4-3 27,1 0 1,2-1-1,2 9-211,3 22 165,-8-39 246,-3-13-1118,1-11 603,1 0 0,0 0 0,0 0 0,0 0 0,0 1-1,-1-1 1,1 0 0,0 0 0,0 0 0,0 0 0,-1 0 0,1 0 0,0 0 0,0 0 0,0 0 0,-1 0 0,1 0 0,0 0 0,0 0 0,0 0 0,-1 0 0,1 0 0,0 0 0,0 0 0,0 0 0,0 0-1,-1-1 1,1 1 0,0 0 0,0 0 0,0 0 0,-1 0 0,1 0 0,0 0 0,0-1 0,0 1 0,0 0 0,0 0 0,0 0 0,-1 0 0,1-1 0,0 1 104,-3-3-2083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8:56.0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46 4817,'-3'-3'1260,"1"-1"0,-1 1 0,0 0 0,0 0 0,0 0 0,-3-2-1260,5 5 219,1-1 1,-1 1 0,0-1-1,0 1 1,1-1 0,-1 1-1,0-1 1,0 1 0,0 0-1,0-1 1,0 1 0,1 0-1,-1 0 1,0-1 0,0 1-1,0 0 1,0 0 0,0 0-1,0 0 1,0 0 0,0 1-1,0-1 1,0 0 0,0 0-1,1 1 1,-1-1 0,0 0-1,0 1 1,0-1 0,0 1-1,1-1 1,-1 1 0,0 0-220,1-1 36,-1 0 1,1 0-1,0 0 1,0 0-1,0 0 1,0 0-1,0 1 1,0-1-1,0 0 1,-1 0-1,1 0 1,0 0 0,0 0-1,0 0 1,0 1-1,0-1 1,0 0-1,0 0 1,0 0-1,0 0 1,0 0-1,0 1 1,0-1 0,0 0-1,0 0 1,0 0-1,0 0 1,0 1-1,0-1 1,0 0-1,0 0 1,0 0-1,0 0 1,0 0-1,0 0 1,0 1 0,1-1-1,-1 0 1,0 0-1,0 0 1,0 0-1,0 0 1,0 0-1,0 0 1,0 1-1,1-1-36,8 3 654,14 0-411,-22-3-172,44 4 140,-31-2-163,1-1 0,0 0-1,-1-1 1,1 0 0,0-2-48,96-15 153,-51 6-74,46-1-79,-77 14 12,-28-1-30,1-1 1,-1 0-1,0 0 0,1 1 1,-1-1-1,0 1 0,0-1 0,0 1 1,1 0-1,-1 0 0,0-1 0,0 1 1,0 0-1,0 0 0,0 0 0,0 0 1,-1 0-1,2 1 18,-9-5-6463,6 1 3720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8:56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26 2216,'-11'-9'9181,"-11"-8"-3009,27 48-4717,4 13-1344,1 1 298,0 26-409,7 66 739,15 43-739,-31-177 0,8 54 44,-9-54-41,0 1-1,1 0 0,-2 0 0,1 0 0,0-1 0,-1 1 0,1 0 0,-1 0 1,0-1-1,-1 1 0,1 0 0,-1-1 0,-1 3-2,3-5-18,0-1 1,0 1-1,-1-1 0,1 1 1,-1-1-1,1 0 0,0 1 1,-1-1-1,1 1 0,-1-1 1,1 0-1,-1 1 0,1-1 1,-1 0-1,1 1 0,-1-1 0,1 0 1,-1 0-1,0 0 0,1 0 1,-1 1-1,1-1 0,-1 0 1,0 0-1,1 0 0,-1 0 1,1 0-1,-1 0 0,0 0 1,1-1-1,-1 1 0,1 0 1,-1 0-1,1 0 0,-1-1 1,1 1-1,-1 0 0,0 0 1,1-1-1,0 1 0,-1-1 1,1 1-1,-1 0 0,1-1 1,-1 1-1,1-1 18,-2-1-534,0-1 0,-1 1 1,1-1-1,1 0 0,-1 0 1,0 0-1,0-2 534,-5-12-2459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3:15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40 4561,'0'-1'245,"1"0"1,-1 0-1,1-1 0,-1 1 0,1 0 1,-1 0-1,0 0 0,0 0 0,0 0 1,1 0-1,-1-1 0,0 1 0,0 0 1,-1 0-1,1 0 0,0 0 0,0 0 1,0-1-1,-1 1 0,1 0 1,-1 0-1,1 0 0,-1 0 0,1 0 1,-1 0-1,1 0 0,-1 0 0,0 0 1,0 1-1,0-1 0,1 0 0,-1 0 1,0 1-1,0-1 0,-1 0-245,0 0 61,0 1 0,0-1 0,0 1 0,0 0-1,0 0 1,0 0 0,0 0 0,-1 0 0,1 1 0,0-1-1,0 0 1,0 1 0,0 0 0,0-1 0,0 1-1,0 0 1,1 0 0,-1 0 0,0 0 0,-1 1-61,-7 6 20,1-1-1,0 2 1,0-1 0,1 1 0,0 0 0,1 1-1,0 0 1,0 0 0,1 0 0,0 1 0,1 0-1,1 0 1,-1 1 0,2-1 0,-2 9-20,2-8-2,0-1 0,1 1 0,1-1 0,0 1 0,1 0 0,0-1 1,1 1-1,0 0 0,1-1 0,0 1 0,1-1 0,0 0 0,1 0 0,0 0 0,0 0 0,3 2 2,-3-7-100,0-1 0,0 0-1,1 0 1,0 0-1,0 0 1,0-1-1,0 0 1,1 0 0,0 0-1,0-1 1,0 1-1,0-1 1,0-1-1,1 0 1,-1 1 0,1-2-1,-1 1 1,1-1-1,0 0 1,0 0-1,-1-1 1,1 0 0,2-1 100,8 1-1589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8:56.9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35 3713,'-5'-5'2705,"-21"-17"2367,25 22-4849,0-1 1,0 0-1,0 0 1,0 0-1,0 1 1,0-1-1,0 1 1,-1-1-1,1 1 1,0-1-1,0 1 1,0 0-1,-1-1 1,1 1-1,0 0 1,0 0-1,-1 0 0,1 0 1,0 0-1,-1 0-223,1 1 879,5 0-432,-1 0 0,0 0-1,1 0 1,-1-1 0,1 1-1,0-1 1,2 0-447,20 3 214,203 37 634,-201-34-830,71 12 34,-85-16-37,1-1 0,0-1 0,-1 0 0,1-1 1,11-2-16,6-8 75,-30 11-103,-1-1 0,0 1 0,0-1 0,1 0 0,-1 0 0,0 1 0,0-1 0,0 0 0,0 0 0,0 0 0,0 0 0,0 0 0,0 0-1,-1 0 1,1 0 0,0-1 0,0 1 0,-1 0 0,1 0 0,-1-1 0,1 1 0,-1-1 28,0 1-175,0 1 1,0 0-1,-1 0 0,1 0 1,0-1-1,0 1 0,0 0 1,-1 0-1,1 0 0,0 0 1,0-1-1,-1 1 0,1 0 1,0 0-1,0 0 0,-1 0 1,1 0-1,0 0 0,0 0 1,-1 0-1,1 0 0,0 0 1,0 0-1,-1 0 1,1 0-1,0 0 0,-1 0 1,1 0-1,0 0 0,0 0 1,-1 0-1,1 1 175,-3 0-2295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8:57.5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28 5481,'-9'-7'3971,"7"4"-3318,-1 1 1,0-1-1,0 1 0,1 0 1,-1 0-1,-1 1 1,1-1-1,0 0 1,-3 0-654,6 33 2364,1-10-2164,1 1-1,1-1 1,3 10-200,5 36 279,8 83-1,-8 0 1,-6 14-279,-5-151 33,0-33-66,1-36-79,11-87-52,0-8 461,-6-11-297,-5 191 90,0 0 0,2 4-90,3 30 2,3 21-2277,4 2 2275,-12-76-722,2 18-1173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8:07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568 197 7290,'1'-5'628,"-1"0"1,0-1-1,0 1 1,0 0 0,-1-1-1,1 1 1,-2 0 0,1 0-1,0 0 1,-1 0 0,-1-3-629,-1 0 319,0 0 1,0 1 0,-1 0 0,0 0 0,0 0 0,-1 1 0,-1-2-320,-1 0 68,0 1 1,0 0-1,-1 0 1,1 1 0,-2 0-1,1 0 1,-1 1 0,1 1-1,-1 0 1,-1 0-1,-8-2-68,13 5 21,0 0 0,0 0 0,0 1-1,-1 0 1,1 0 0,0 0 0,0 1-1,-1 0 1,1 0 0,0 0 0,0 1-1,0 0 1,0 0 0,-3 3-21,0-1 27,0 2 1,1-1-1,0 1 0,0 1 1,0-1-1,1 1 0,0 1 1,-4 5-28,-9 15 52,2 0 0,0 1 1,2 1-1,-10 28-52,1-1 20,2 1 0,3 0 0,3 2-1,2 0 1,2 1 0,-1 38-20,11-67 50,2 0-1,1 0 1,1 0-1,2 0 1,1-1-1,1 1 1,2-1-1,1 0 1,1 0-1,2-1 1,1-1-1,2 0 1,9 15-50,-16-32 19,0-1 1,1 0-1,0 0 0,1-1 0,0 0 1,1 0-1,0-1 0,1-1 1,0 1-1,11 5-19,-12-8 7,0-2 0,0 0 0,1 0-1,-1 0 1,1-1 0,0-1 0,0 0 0,0-1 0,0 0 0,0 0 0,0-1 0,1-1 0,0 0-7,11-2 12,1-2 1,-1 0 0,0-1 0,0-2-1,-1 0 1,0-1 0,-1-2 0,0 0-1,0-1 1,-1-1 0,1-2-13,9-8 23,-2 0 1,-1-2-1,-1-1 1,-1-1 0,-1-1-1,15-25-23,-22 27 21,-1-1-1,-1-1 1,-2 0 0,-1-1-1,-1 0 1,-1-1-1,-2-1 1,-1 1 0,-1-1-1,-1-10-20,-1-1 23,-3 1 0,-1-1-1,-2 1 1,-2 0 0,-2-1 0,-1 1 0,-7-16-23,9 36 9,-2 0 1,0 1 0,-1 0 0,-1 1 0,-12-18-10,15 28 13,0 0 1,-1 0-1,0 0 0,0 1 1,-1 0-1,-1 1 0,1-1 1,-1 2-1,0-1 0,-1 1 1,-8-4-14,13 7 18,0 1 0,-1 0 0,1 0 1,-1 0-1,0 1 0,1 0 1,-1 0-1,0 0 0,0 1 1,0 0-1,1 0 0,-1 0 0,0 1 1,0 0-1,1 0 0,-1 0 1,0 1-1,1 0 0,-1 0 1,1 0-1,0 1 0,0-1 1,0 1-1,0 1 0,0-1 0,1 1 1,-4 2-19,0 2 27,0 1 1,1-1-1,0 1 1,0 1-1,1-1 1,0 1 0,0 0-1,1 0 1,1 1-1,0 0 1,0-1-1,1 1 1,0 6-28,0-1 49,2 1-1,0 0 1,0-1 0,2 1 0,0-1 0,1 1 0,1-1 0,0 1 0,5 10-49,8 24 316,4-2 0,9 18-316,10 23 345,45 144 77,-10-26-171,-36-104 37,15 69-288,-39-114-89,9 34-498,-2-33-3864,-6-30 1393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8:09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146 197 704,'23'-30'8746,"1"-23"-4106,-23 50-4523,0 1-1,-1-1 1,1 0 0,-1 1 0,0-1 0,0 0 0,0 0 0,0 1 0,-1-1 0,1 0 0,-1 0-1,1 1 1,-1-1 0,0 1 0,0-1 0,0 0 0,0 1 0,-1 0 0,1-1 0,-1 1 0,1 0-1,-1 0 1,0 0 0,0 0 0,0 0 0,0 0 0,-1 0-117,-4-4 118,0 1-1,0-1 1,0 2 0,-1-1 0,1 1-1,-1 0 1,0 1 0,-2-1-118,8 4 18,0-1 1,0 0-1,0 1 0,0-1 1,0 1-1,0 0 1,0 0-1,0 0 0,0 0 1,0 0-1,0 0 0,0 1 1,0-1-1,0 0 1,0 1-1,0 0 0,0 0 1,0-1-1,0 1 0,-1 1-18,1 0 8,-1 0-1,1 0 0,-1 1 0,1-1 0,0 1 0,0-1 1,0 1-1,0 0 0,0 0 0,1 0 0,-1 0 1,1 0-8,-4 11-12,0 1 0,1 0 0,1 0 0,0 1 0,1 1 12,1-10 14,-3 25-16,1 1-1,1-1 1,2 0-1,1 0 1,2 1 0,1-1-1,2-1 1,1 1-1,1-1 1,5 11 2,-10-36-5,-1 0 1,1 0-1,0 0 0,1-1 0,0 1 1,0-1-1,0 0 0,0 0 1,1 0-1,0-1 0,0 0 0,0 1 1,0-2-1,1 1 0,-1-1 1,1 0-1,0 0 0,0 0 1,0-1-1,0 0 0,1 0 0,-1-1 1,1 1-1,-1-1 0,1-1 1,-1 1-1,1-1 0,-1-1 0,1 1 1,0-1-1,-1 0 0,0 0 1,1-1-1,0 0 5,8-3-1165,0-1 0,0-1 1,10-6 1164,1 0-2449,6-3-1106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8:09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88 6489,'-4'-8'996,"0"0"0,-1 1 0,0-1 0,0 1 0,0 0 0,-1 0 0,0 1 0,-4-3-996,9 7 60,-1 0 0,0 0-1,0 1 1,0-1 0,0 0 0,0 1-1,-1 0 1,1 0 0,0-1 0,-1 1-1,1 0 1,-1 1 0,1-1 0,-1 0 0,1 1-1,-1 0 1,1-1 0,-1 1 0,0 0-1,1 0 1,-1 0 0,1 1 0,-1-1 0,0 1-1,1-1 1,-1 1 0,1 0 0,0 0-1,-1 0 1,-1 1-60,1 1 26,0-1 1,1 1-1,-1 0 0,1 0 0,-1 1 1,1-1-1,0 0 0,0 1 0,0-1 1,1 1-1,-1 0 0,1 0 0,0-1 1,0 1-1,0 0 0,0 0 0,1 0 1,0 0-27,-2 16 9,1-1 0,1 1 0,1 2-9,-1-18 6,2 21-3,0 0 0,2 0 0,1 4-3,-2-17-2,0-1-1,0 0 1,1 0-1,1-1 1,0 1-1,0-1 1,7 10 2,-10-18-4,-1-1 1,0 1 0,0 0 0,1-1 0,-1 1 0,1-1 0,-1 0 0,1 1 0,0-1 0,-1 0-1,1 0 1,0 0 0,0 0 0,0 0 0,0 0 0,0-1 0,0 1 0,0-1 0,0 1-1,0-1 1,2 0 3,-2 0-4,0 0 0,0-1 1,0 1-1,-1-1 0,1 0 0,0 1 0,0-1 0,0 0 0,-1 0 0,1 0 0,0 0 0,-1-1 0,1 1 0,-1 0 0,0-1 0,1 1 0,-1-1 0,0 1 0,0-1 0,0 1 0,0-1 1,1-1 3,8-19 0,0 0 1,-2-1 0,-1 1 0,0-1 0,-2-1 0,0 1 0,-2-1 0,-1 0 0,0 0 0,-2-7-1,0 28 7,-3-27 44,3 29-39,0 0 0,0 0-1,0-1 1,-1 1-1,1 0 1,-1 0-1,1 0 1,0 0-1,-1 0 1,0 0-1,1 0 1,-1 0-1,0 0 1,1 0 0,-1 0-1,0 0 1,0 0-1,0 0 1,0 1-1,0-1-11,0 1 13,1 0 1,-1 0-1,0 0 0,1 0 0,-1 1 0,1-1 0,-1 0 0,1 1 1,-1-1-1,1 0 0,-1 1 0,1-1 0,-1 1 0,1-1 0,0 1 1,-1-1-1,1 1 0,0-1 0,-1 1 0,1-1 0,0 1 0,0-1 1,-1 1-1,1-1 0,0 1 0,0 0 0,0-1 0,0 1 0,0-1 1,0 1-1,0 0 0,0 0-13,-4 22 158,2 2-59,1 0-1,1 0 1,3 11-99,-2-26-26,0 1 0,1-1 1,0 0-1,1 0 0,0 0 0,0-1 1,1 1-1,1-1 0,3 7 26,-6-14-70,-1 0-1,0 0 1,1 0-1,0-1 1,-1 1-1,1 0 1,0-1-1,0 1 1,0-1-1,0 1 1,0-1-1,0 0 1,1 0 0,-1 0-1,0 0 1,1 0-1,-1-1 1,0 1-1,1-1 71,2 1-331,-1-1 1,0 0-1,0-1 0,1 1 0,-1-1 1,0 0-1,0 0 0,0 0 0,0 0 1,2-1 330,18-8-2113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8:10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11 670 9674,'33'-30'5641,"0"5"-3335,-22 17-2219,0-1 1,0 1-1,-1-2 1,0 1 0,0-2-1,-1 1 1,-1-1 0,0 0-1,5-9-87,-5 3 142,-1-1 1,-1 1-1,0-1 0,-1-1 0,-1 1 0,-1-1 0,-1 1 0,0-1 1,-1-2-143,-1-16 156,-1 0-1,-2 0 1,-1 0 0,-3-5-156,4 29 27,0 0-1,0 0 1,-1 1 0,-1-1-1,-6-11-26,10 21 2,-1 0 0,1 1-1,-1-1 1,0 0 0,0 1-1,0-1 1,0 1 0,0-1-1,0 1 1,-1 0 0,1 0 0,-1 0-1,1 0 1,-1 0 0,0 1-1,0-1 1,0 1 0,0 0-1,0 0 1,0 0 0,0 0 0,0 1-1,0-1 1,0 1 0,-1-1-1,1 1 1,-1 0-2,2 1-1,0-1 0,0 1 0,0-1 0,0 1 0,0 0 0,0 0-1,0 0 1,1 0 0,-1 0 0,0 0 0,0 1 0,1-1 0,-1 0 0,1 1 0,-1-1 0,1 1 0,0 0 0,-1-1-1,1 1 1,0 0 0,0 0 0,0 0 0,1 0 0,-1 0 0,0 0 0,1 0 0,-1 0 0,1 1 1,-3 8-8,2 1 1,-1 0-1,2 0 1,-1 8 7,1-12-1,1 62-11,3-1 0,12 58 12,34 135 10,-22-124 17,9 118-27,-34-207 0,-2-26 1,0-1-1,2 1 1,0 0-1,2 0 1,3 7-1,-8-28 0,1 0 0,0 0-1,-1-1 1,1 1 0,0-1 0,0 1 0,0 0 0,0-1 0,1 0 0,-1 1 0,0-1 0,1 0-1,-1 0 1,0 0 0,1 0 0,-1 0 0,1 1 0,-1-2 0,1 0 0,-1 1 0,0-1 0,0 0 1,0 0-1,1 0 0,-1 0 0,0 0 0,0 0 0,0 0 0,0 0 0,1 0 0,-1-1 1,0 1-1,0 0 0,0-1 0,0 1 0,0-1 0,0 1 0,0-1 0,0 0 0,0 1 0,0-1 1,0 0-1,0 0 0,0 1 0,0-1 0,0 0 0,3-5 5,1 0 0,-1 0 0,0 0-1,0-1 1,-1 1 0,0-1 0,0 0 0,-1 0 0,1 0-1,-2 0 1,1 0 0,0-5-5,0-6 24,0-1-1,-1 1 1,0-1-1,-2-6-23,-1 6 31,-1 0 1,-1 0-1,0 1 0,-1-1 1,-1 1-1,-1 0 0,0 1 1,-1 0-1,-1 0 0,-4-4-31,9 15 13,0 0 0,0 1-1,-1-1 1,0 1 0,0 0-1,0 0 1,-1 1 0,1-1-1,-1 1 1,0 0 0,0 1 0,-1 0-1,1 0 1,-1 0 0,0 0-1,1 1 1,-1 0 0,0 1-1,0 0 1,-1 0 0,1 0-1,0 1 1,0 0 0,0 0-1,0 1 1,0 0 0,0 0-1,0 1 1,0 0 0,0 0-1,0 0 1,1 1 0,-1 0-1,1 0 1,0 1 0,0 0-1,0 0 1,-4 4-13,10-8 0,0 0-1,0 0 1,0 0 0,0 0-1,0 1 1,0-1 0,0 0-1,0 0 1,0 0-1,0 0 1,0 1 0,0-1-1,0 0 1,0 0 0,0 0-1,0 0 1,0 0 0,0 1-1,0-1 1,0 0 0,0 0-1,0 0 1,0 0 0,0 1-1,0-1 1,0 0 0,0 0-1,1 0 1,-1 0 0,0 0-1,0 0 1,0 0 0,0 1-1,0-1 1,0 0 0,1 0-1,-1 0 1,0 0 0,0 0-1,0 0 1,0 0 0,0 0-1,1 0 1,-1 0 0,0 0-1,0 0 1,0 0 0,1 0 0,15 8-33,13 4 5,-13-4 25,-3-1 2,0 0 0,-1 0 0,0 1 0,0 1 0,4 5 1,-15-14 0,10 10 0,1-1 0,0 0 1,0-1-1,8 3 0,-16-8 1,0-2 0,1 1 0,0 0 0,-1-1 0,1 0 0,0 0 0,0 0 0,0-1 0,-1 1 0,1-1 0,0-1 0,0 1 0,0 0 0,0-1 0,3-1-1,4-2 3,0-1 1,0 0 0,0-1 0,-1 0-1,0 0 1,0-1 0,-1-1 0,0 0-1,0 0 1,-1-1 0,0-1 0,0 1-1,4-8-3,3-5 13,-1 0 0,0-2-1,-2 1 1,-1-2 0,9-23-13,-14 30 14,-1 0 1,-1 0-1,-1-1 1,0 1-1,-1-1 1,-1 0-1,-1 0 1,0 0-1,-2 0 1,-1-8-15,1 21 6,0 1 0,-1 0 1,1 0-1,-1 0 0,0 1 1,-1-1-1,1 0 0,-1 1 0,0-1 1,0 1-1,0 0 0,0 0 0,-1 0 1,0 1-1,0-1 0,0 1 0,-4-3-5,6 5 0,0 0 0,0 0 0,0 0 0,-1 0 1,1 0-1,0 1 0,0-1 0,-1 1 0,1-1 1,0 1-1,-1 0 0,1 0 0,0 0 0,-1 0 1,1 0-1,0 1 0,-1-1-1,0 1-2,0 0 1,1 1-1,-1-1 0,0 0 1,1 1-1,-1 0 0,1 0 0,0 0 1,-1 0-1,1 0 0,0 0 1,0 0-1,0 0 0,1 1 1,-1-1-1,0 3 2,-3 3-7,1 1 1,0 0-1,1 0 0,0 0 1,1 0-1,0 1 0,0-1 1,1 0-1,0 1 0,0-1 1,1 1-1,1 0 0,0-1 0,0 1 1,0-1-1,2 0 0,0 4 7,0-1-3,1 0-1,1 1 1,0-1-1,1-1 1,0 1-1,1-1 1,0 0-1,0 0 1,1-1-1,1 0 0,0-1 1,5 5 3,-8-9-13,-1-1 1,1 1-1,0-1 0,1 0 1,-1-1-1,1 1 0,0-1 1,0-1-1,0 1 1,0-1-1,0-1 0,0 1 1,1-1-1,-1 0 0,1-1 1,-1 0-1,0 0 0,1 0 1,-1-1-1,1 0 0,-1-1 1,0 1-1,4-3 13,-9 3-95,1 0 0,-1-1 0,0 1 0,1-1-1,-1 0 1,0 1 0,0-1 0,0 0 0,-1 0 0,1 0 0,0-1-1,-1 1 1,1 0 0,-1-1 0,0 1 0,0-1 0,1-1 95,1-5-1310,0-1 0,-1 0 0,2-10 1310,-4 19-137,5-32-2475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8:10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10 177 4745,'-9'-5'5905,"11"-4"-4064,5 2-233,3-3 32,2-6-559,4-4 71,-1-1-328,9-3-192,2 3-328,4 2-88,-1 7-160,-5 3-16,-8 6-184,-4 3-368,-3 0-2577,-1 0 889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8:15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18 174 7001,'-13'15'5283,"8"-13"-3311,8-11-226,-2 7-1696,1 0-1,-1 0 1,1 0 0,0 0-1,-1 0 1,1 0 0,0 0 0,0 1-1,0-1 1,1 1 0,-1-1-1,0 1 1,1 0 0,-1 0-1,0 0 1,1 0 0,0 0-50,12-6 82,4-2-30,5-3 42,0 2 0,5 0-94,-18 5-70,0 0 0,-1 0 0,1-1 0,-1 0 0,3-3 70,-1 0-1108,-1 0 1,0-1-1,-1 0 0,1-3 1108,3-5-3554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8:15.4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0 11010,'-11'25'3349,"2"0"0,-4 14-3349,6-12 595,1 1-1,1 0 1,0 28-595,2-33 95,2 0 0,1 0-1,0 0 1,2 0 0,0 0-1,2-1 1,1 1-95,-4-20 2,-1-1-1,1 1 1,0-1 0,0 1 0,1-1-1,-1 0 1,0 1 0,1-1 0,0 0-1,-1 0 1,1 0 0,1 1-2,-2-3 0,0 1 1,0 0 0,0-1-1,0 1 1,0-1 0,0 1-1,1-1 1,-1 0 0,0 1-1,0-1 1,0 0 0,1 0-1,-1 0 1,0 0 0,0 0-1,0 0 1,1 0 0,-1 0-1,0-1 1,0 1 0,0 0-1,1-1 1,-1 1 0,0-1-1,0 1 1,0-1 0,0 1-1,0-1 1,0 0-1,44-32 25,-37 26-18,-1 1-1,1-1 1,1 2-1,-1-1 1,1 1-1,0 0 1,0 1-1,1 0 1,8-2-7,-9 5 16,0-1 0,-1 2 0,1-1 1,0 1-1,0 0 0,-1 1 0,1 0 0,0 1 0,-1-1 1,1 2-1,-1-1 0,0 1 0,0 0 0,0 1 0,0 0 0,0 0 1,-1 1-1,0 0 0,0 0 0,0 1 0,0 0 0,-1 0 1,0 1-17,8 8 40,-1 2 0,-1-1 0,0 2 0,-1 0 0,-1 0 0,-1 1 0,-1 0 0,0 0 0,-1 2-40,-4-12 48,0 0 0,-1 0-1,-1 0 1,1 0 0,-1 0-1,-1 0 1,1 0 0,-2 0-1,1 0 1,-1 0 0,-1 0-1,0 0 1,0 0 0,-2 5-48,1-7 31,0 1 0,-1-1 1,0 0-1,0 0 0,-1-1 0,0 1 1,0-1-1,0 0 0,-1-1 1,0 1-1,0-1 0,0 0 1,-1 0-1,0-1 0,0 0 0,-5 2-31,0 0 25,0-1 0,0-1-1,0 0 1,-1-1 0,1 0-1,-13 0-24,18-2 1,0 0 0,0-1 1,1 0-1,-1-1 0,0 1 0,0-1 0,1 0 0,-1-1 0,1 0 0,-1 0 0,1 0 0,0-1 0,0 0 0,-2-1-1,7 3-32,0 1 1,0-1-1,0 0 0,-1 0 1,1 0-1,0 0 0,0 0 1,1 0-1,-1 0 0,0 0 1,0 0-1,0 0 0,1 0 1,-1-1-1,1 1 0,-1 0 1,1 0-1,-1-1 0,1 1 1,0 0-1,-1-1 0,1 1 1,0-1-1,0 1 0,0 0 1,0-1-1,0 1 0,1 0 1,-1-1-1,0 1 0,0 0 1,1-1-1,-1 1 0,1 0 1,0-1-1,-1 1 0,1 0 1,0 0-1,0 0 0,-1 0 1,2-1 31,2-4-744,1 1 1,0 0-1,0 0 1,0 0-1,1 1 1,-1 0-1,3-2 744,13-7-2716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8:16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49 126 4241,'-4'0'1201,"0"0"-168,0-1 1,-1 1 0,1-1-1,0 0 1,0 0 0,0 0-1,0 0 1,0-1-1,-2 0-1033,6 1 112,0 1 0,0 0 0,0 0-1,0-1 1,-1 1 0,1 0 0,0 0-1,0-1 1,0 1 0,0 0 0,0 0-1,0-1 1,0 1 0,0 0 0,0-1-1,0 1 1,0 0 0,0-1 0,0 1-1,0 0 1,0 0 0,0-1 0,0 1-1,0 0 1,0-1 0,0 1-1,1 0 1,-1 0 0,0-1 0,0 1-1,0 0 1,0 0 0,1-1 0,-1 1-1,0 0 1,0 0 0,1 0 0,-1-1-1,0 1 1,0 0 0,1 0 0,-1 0-112,16-10 853,-15 10-808,27-14 23,1 1-1,1 1 1,0 2-1,1 1 1,23-4-68,-21 4-433,16-3-1265,-19 10-2353,-20 4 1562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3:57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87 1704,'-17'20'567,"3"-1"2270,16-20-2564,0 1 0,0-1-1,0 0 1,0 1 0,0-1-1,0 0 1,0 0 0,0 0-1,0 0 1,-1-1 0,1 1-1,1-1-272,6-4 319,1 1 0,0 1 0,0 0 0,0 0 0,0 1 0,9-2-319,68-8 939,-28 4-672,23-5-17,39-8-1723,46 1 1473,-129 19-2467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8:16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1 8594,'-4'2'514,"1"0"1,-1 0 0,1 0-1,0 1 1,-1 0-1,1-1 1,0 1-1,0 0 1,1 1-1,-1-1 1,1 0-1,-1 1 1,1-1 0,0 1-1,1 0 1,-1 0-1,1 0 1,-2 3-515,-10 48 1468,3-14-1069,-1-1 0,-12 27-399,5-28 37,12-29-31,0 1 0,2 0 0,-1 0 0,1 0 0,1 1 1,0-1-1,-2 12-6,5-23-1,0 1 0,0-1 0,0 1 0,0-1 1,0 1-1,0-1 0,0 1 0,0-1 0,0 1 0,0-1 1,0 1-1,0 0 0,0-1 0,0 1 0,0-1 1,1 1-1,-1-1 0,0 1 0,0-1 0,1 1 0,-1-1 1,0 0-1,1 1 0,-1-1 0,0 1 0,1-1 1,-1 0-1,1 1 0,-1-1 0,0 0 0,1 1 0,-1-1 1,1 0-1,-1 0 0,1 1 0,-1-1 0,1 0 0,-1 0 1,1 0-1,-1 0 0,1 0 0,0 0 0,-1 0 1,1 0-1,-1 0 0,1 0 0,-1 0 0,1 0 0,-1 0 1,1 0-1,0 0 1,31-15-39,-26 11 36,22-11-2,0 1 1,1 2-1,1 1 1,14-4 4,-35 13 2,1-1-1,0 1 1,0 0 0,0 1 0,1 1-1,-1-1 1,0 1 0,0 1-1,0 0 1,0 1 0,0 0 0,0 0-1,0 1 1,0 0 0,6 4-2,-10-4 3,-1 0 1,1 0 0,-1 1 0,0 0 0,-1 0 0,1 1 0,-1-1-1,1 1 1,-1 0 0,-1 0 0,1 0 0,-1 1 0,0-1 0,0 1-1,0 0 1,-1 0 0,0 0 0,0 0 0,-1 0 0,1 0 0,-1 0-1,-1 1 1,1-1 0,-1 4-4,0 1 13,-1-1-1,0 1 1,0 0 0,-1-1-1,-1 1 1,0-1 0,0 0-1,-1 0 1,0 0-1,-1 0 1,0 0 0,0-1-1,-1 0 1,-3 3-13,-6 4-105,0 0 0,-1-1 0,-1-1 0,0-1 0,-1 0 1,-1-1-1,0-1 0,0-1 0,-1 0 0,0-2 0,-1 0 0,0-2 0,0 0 0,0-1 0,-2-1 105,-11-2-994,19-7-235,15 4 1144,-1 1 1,1 0-1,0-1 0,0 1 0,-1 0 0,1-1 1,0 1-1,0-1 0,-1 1 0,1 0 0,0-1 1,0 1-1,0-1 0,0 1 0,0-1 1,0 1-1,0-1 0,0 1 0,0 0 0,0-1 1,0 1-1,0-1 0,0 1 0,0-1 0,0 1 1,0-1-1,0 1 0,1 0 0,-1-1 0,0 1 1,0-1 84,13-17-1903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8:17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108 213 8074,'3'-7'929,"0"0"0,-1-1 1,0 1-1,0-1 0,0 0 1,0-3-930,-2 10 129,0 0 1,0 0-1,0-1 1,0 1-1,0 0 1,0 0-1,-1-1 1,1 1 0,0 0-1,-1 0 1,1-1-1,-1 1 1,1 0-1,-1 0 1,1 0-1,-1 0 1,0 0-1,0-1-129,0 1 93,0 1 0,0-1 0,-1 0 0,1 1 0,0-1 0,0 1 0,-1 0 1,1-1-1,0 1 0,0 0 0,-1 0 0,1 0 0,0 0 0,-1 0 0,1 0 0,0 0 0,-1 0 0,1 0 0,0 1 0,0-1 0,-1 0 0,0 1-93,-1 0 58,-1 1 0,1-1 1,0 1-1,-1 0 0,1 0 1,0 0-1,0 0 0,0 1 1,0-1-1,1 1 0,-1 0 0,1 0 1,-1 0-1,1 0 0,0 0 1,-1 2-59,-2 5 33,0 0 0,0 1 0,1-1 1,1 1-1,-1 5-33,0 1 4,1 1 0,1 0 0,0-1 0,2 1 0,0 0 0,1 0 0,0 0 0,2 0 0,2 6-4,-4-15-2,1 1 0,1-1 0,0 0-1,0 1 1,1-2 0,0 1 0,1 0-1,0-1 1,0 0 0,1 0 0,0 0-1,0-1 1,1 0 0,0 0 0,0 0-1,0-1 1,1 0 0,2 0 2,-6-4 0,-1 0 1,1 0 0,-1-1-1,1 1 1,0-1-1,0 0 1,0 0 0,0-1-1,0 1 1,0-1-1,0 0 1,0 0 0,-1 0-1,1 0 1,0-1-1,0 0 1,0 0 0,0 0-1,0 0 1,-1 0 0,1-1-1,0 0 1,-1 1-1,1-1 1,-1-1 0,0 1-1,0 0 1,0-1-1,0 0 1,0 0 0,2-2-1,3-5 11,0 0 0,-1 0 0,0-1 1,-1 0-1,0 0 0,0 0 0,-1-1 1,-1 0-1,2-6-11,-3 6 12,-1-1 1,1 1 0,-2-1 0,0 0-1,-1 0 1,0 1 0,0-1-1,-2 0 1,1 0 0,-2 1-1,0-1 1,0 1 0,-1 0 0,-1 0-1,-2-4-12,-7-12-101,-1 0 0,-2 2-1,0 0 1,-2 0 0,-15-13 101,30 34-188,-18-24-768,13 7-2447,8 16 1218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8:17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52 10210,'-2'-4'317,"1"1"-1,-1-1 1,0 1 0,1 0-1,-1 0 1,-1 0-1,1 0 1,0 0 0,-1 0-1,0 1 1,1-1 0,-1 1-1,0-1 1,0 1-1,0 0 1,-3-1-317,4 2 46,-1 1 1,1-1-1,-1 1 1,1-1-1,-1 1 0,1 0 1,0 0-1,-1 0 0,1 0 1,-1 1-1,1-1 1,-1 1-1,1-1 0,0 1 1,-1 0-1,1 0 0,0 0 1,-1 0-1,1 0 1,0 0-1,0 1 0,0-1 1,0 1-1,0-1 1,-1 3-47,-2 1 19,-1 2 0,1-1 0,0 0 0,1 1 0,0 0 0,0 0 0,0 1 0,1-1 0,0 1 0,0-1 0,1 1 0,0 2-19,-2 8-1,0 1 0,2 0 0,0 0 0,1 13 1,1-25-16,1 0 0,-1 1 0,2-1 0,-1 0 1,1 0-1,0 0 0,0 0 0,1 0 1,0 0-1,1 0 16,-3-5-7,0-1 1,0 1 0,0-1 0,0 1-1,0-1 1,0 0 0,0 0-1,0 1 1,1-1 0,-1 0-1,1 0 1,-1 0 0,1-1-1,-1 1 1,1 0 0,-1 0-1,1-1 1,0 1 0,-1-1 6,2 0-4,-1 0-1,0 0 1,0 0 0,0-1 0,0 1-1,0-1 1,0 1 0,0-1-1,0 0 1,0 0 0,0 0 0,0 0-1,-1 0 1,1 0 0,0 0 0,-1-1-1,1 1 1,0-1 0,0-1 4,3-2-12,0-1-1,0 1 1,-1-2 0,1 1-1,-2 0 1,1-1 0,-1 1 0,0-1-1,0 0 1,1-7 12,3-11-199,-2 0 1,1-15 198,-3 14-1941,2 1 1,1-3 1940,-4 25-2466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8:18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370 173 11490,'-8'-11'1484,"0"0"-1,0 0 0,-1 1 0,-10-9-1483,-4-2 889,-1 1-1,-23-14-888,40 29 67,0 1 1,-1-1-1,1 1 0,-1 1 0,0-1 1,0 1-1,0 0 0,-7 0-67,12 2 5,0 1 0,0 0 1,0 0-1,0 0 0,1 0 0,-1 0 1,0 1-1,0-1 0,0 1 0,0 0 0,0 0 1,0 0-1,1 0 0,-1 0 0,0 1 0,1-1 1,-1 1-1,1-1 0,0 1 0,-1 0 1,1 0-1,0 0 0,0 1 0,0-1 0,1 0 1,-1 1-1,0 0-5,-8 14-16,1 0 0,1 1 1,1 0-1,0 0 0,1 0 0,-2 17 16,0 0-24,3 0-1,0 0 1,2 12 24,3-30-3,0 0-1,1 0 1,1 0-1,0 0 1,1 0 0,1 0-1,1 0 1,0-1 0,1 0-1,1 0 1,3 4 3,-7-13 2,1-1 0,0 0 1,1 0-1,-1 0 0,1-1 0,0 1 0,0-1 1,1 0-1,0-1 0,0 1 0,0-1 0,0 0 1,0-1-1,1 0 0,0 0 0,0 0 0,0 0 1,0-1-1,0-1 0,0 1 0,0-1 1,1 0-1,-1-1 0,0 1 0,1-1 0,-1-1 1,2 0-3,9-2 14,0 0 1,-1-1-1,0-1 1,0 0-1,0-2 1,-1 0 0,0 0-1,7-6-14,24-17 671,0-1 0,0-5-671,-26 20 587,4-1-2578,-2 3 847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8:36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11 160 7354,'-2'19'1095,"0"2"1940,-1-45-524,1 3-1724,0-10 3838,3 30-4561,-1 1-1,0-1 1,0 0 0,1 1-1,-1-1 1,1 0 0,-1 1 0,1-1-1,-1 1 1,1-1 0,-1 1 0,1-1-1,-1 1 1,1 0 0,-1-1 0,1 1-1,0 0 1,-1-1 0,1 1 0,0 0-1,-1 0 1,1-1 0,0 1-1,0 0-63,63-30 755,47-15-755,-85 35 52,0 1 0,1 2 0,7-1-52,-28 7-71,1 0 0,0 0-1,0 0 1,-1 1-1,1 0 1,0 1 0,0-1-1,0 1 1,-1 0-1,1 1 1,0 0 0,-1 0-1,1 0 1,-1 1-1,4 2 72,-9-4-194,1 0-1,-1 0 0,0 0 0,1 1 0,-1-1 0,0 1 0,1-1 0,-1 1 0,0-1 0,0 1 1,0 0-1,-1-1 0,1 1 0,0 0 0,-1 0 0,1-1 0,-1 1 0,1 0 0,-1 0 0,0 0 1,0 0-1,0 0 0,0 0 0,0 0 0,0-1 0,-1 1 0,1 0 0,-1 2 195,-9 16-2532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8:37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51 9282,'-1'2'1019,"0"1"3903,12 0-1892,-8-2-3060,34 7 1327,26 1-1297,-53-8 147,-1 0 1,0-1-1,1 0 0,-1-1 0,1 0 1,-1-1-1,0 0 0,5-1-147,13-3 270,26-7 376,18-9-646,22-5-1438,-93 27 1418,0 0-144,1 0 1,0-1-1,-1 1 1,1 0-1,-1 0 0,1 0 1,0-1-1,-1 1 1,1 0-1,-1 0 1,1 0-1,0 0 1,-1 0-1,1 0 1,-1 0-1,1 1 1,0-1-1,-1 0 1,1 0-1,-1 0 1,1 1-1,0-1 1,-1 0-1,1 0 1,-1 1-1,1-1 1,0 1 163,4 4-2770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8:38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219 120 3809,'-9'1'12559,"8"-2"-8129,11 1-3250,11 1-739,-1 0 0,14 3-441,-13-1 100,-1-1 1,14 0-101,11-2 127,0 1-66,0-3-1,13-2-60,-50 3 2,7-1 7,0 0 0,-1-1 0,1-1 1,6-2-10,-21 6 0,0 0 0,0 0 0,1 0 0,-1 0 1,0-1-1,1 1 0,-1 0 0,0 0 0,0 0 0,1 0 1,-1-1-1,0 1 0,0 0 0,0 0 0,1 0 0,-1-1 1,0 1-1,0 0 0,0 0 0,0-1 0,0 1 1,1 0-1,-1-1 0,0 1 0,0 0 0,0 0 0,0-1 1,0 1-1,0 0 0,0-1 0,0 1 0,0 0 0,0 0 1,0-1-1,0 1 0,0 0 0,0-1 0,0 1 1,0 0-1,-1-1 0,1 1 0,0 0 0,0 0 0,0-1 1,0 1-1,-1 0 0,1 0 0,0 0 0,0-1 0,0 1 1,-1 0-1,1 0 0,0 0 0,0-1 0,-1 1 0,-15-9 8,-8 5-5,0 1 0,-1 2 1,-1 0-4,-13-1 6,-57-2 19,-11 3-25,-50-1 30,118 1-17,-1 1 0,-17 4-13,112 0 231,-33-3-212,78-1 74,-18-6 87,23-8-180,54-4 52,96 4 28,-255 14-78,1 0-1,0 0 1,0-1 0,0 1-1,0 0 1,-1 0-1,1 0 1,0 0 0,0 0-1,0 0 1,0 0 0,-1 1-1,1-1 1,0 0-1,0 0 1,0 1 0,-1-1-1,1 0 1,0 1-1,-1-1 1,1 1 0,0 0-2,-2-1 2,1 1 1,-1 0 0,0-1-1,0 1 1,0-1-1,0 1 1,0-1 0,1 0-1,-1 1 1,0-1-1,0 0 1,0 1 0,0-1-1,0 0 1,0 0 0,0 0-1,-1 0-2,-30 2 21,0-1 0,1-2 0,-30-3-21,8-1 0,-241-23-69,290 28 65,-1-1 0,1 1 0,-1 0 0,1 0 0,-1 1 0,0 0 0,1-1 0,-5 3 4,9-3-2,0 0 0,1 0 1,-1 0-1,0 0 0,1 0 1,-1 0-1,0 0 1,0 0-1,0 0 0,1 0 1,-1 0-1,0 1 1,0-1-1,1 0 0,-1 0 1,0 0-1,0 0 1,0 1-1,1-1 0,-1 0 1,0 0-1,0 0 1,0 1-1,0-1 0,0 0 1,0 0-1,1 1 1,-1-1-1,0 0 0,0 0 1,0 1-1,0-1 1,0 0-1,0 0 0,0 1 1,0-1-1,0 0 1,0 0-1,0 1 0,0-1 1,0 0-1,0 0 1,0 1-1,-1-1 0,1 0 1,0 0-1,0 1 1,0-1-1,0 0 0,0 0 1,-1 1-1,1-1 1,0 0-1,0 0 0,0 0 1,0 0-1,-1 1 0,1-1 1,0 0-1,0 0 1,-1 0-1,1 0 0,0 0 1,0 0-1,-1 0 1,1 1-1,0-1 0,0 0 1,-1 0-1,1 0 2,21 10 7,-21-9-7,24 9 8,1 0-1,16 3-7,-35-12 1,13 5 2,1-2 1,1-1-1,-1 0 0,0-2 0,3 0-3,21 2 8,197 13 53,-227-17-35,-14 1-26,1 0 1,-1 0-1,0 0 1,0 0-1,0 0 1,0 0-1,0 0 1,0 0-1,0-1 1,0 1-1,0 0 1,0 0-1,0 0 1,0 0-1,0 0 1,0 0-1,0 0 1,0 0-1,0 0 1,0 0-1,0 0 1,0 0-1,0-1 1,0 1-1,0 0 1,0 0-1,0 0 1,0 0-1,0 0 1,0 0-1,0 0 1,0 0-1,0 0 1,0 0-1,0 0 1,0-1-1,0 1 1,0 0-1,0 0 1,0 0-1,0 0 1,0 0-1,0 0 1,0 0-1,0 0 1,0 0-1,-1 0 1,1 0-1,0 0 1,0 0-1,0 0 1,0 0-1,0 0 1,0 0-1,0 0 1,0 0-1,0 0 1,0 0-1,0 0 1,0 0-1,-1 0 1,1 0-1,0 0 1,0 0-1,0 0 0,-25-8 25,-94-9-35,-68-14-29,184 31 38,-14-4-9,0 0 0,-1 2 0,0 0-1,1 1 1,-5 0 10,16 2-3,1 0-1,-1-1 1,1 2-1,0-1 1,-1 1-1,1-1 1,0 2 0,0-1-1,0 0 1,0 1-1,1 0 1,-1 0 0,1 0-1,-1 1 1,1 0-1,0 0 1,0 0-1,0 1 4,-3 3-7,4-6 3,1 0-1,0 0 0,-1 1 0,1-1 1,0 1-1,0-1 0,1 1 0,-1 0 1,1 0-1,-1 1 5,3-4-163,7-5-1869,-8 5 1779,0 0 0,1-1 0,-1 1 0,0 0 0,1 0 0,-1 0-1,0 0 1,1 0 0,-1 0 0,1 0 0,-1 0 0,0 0 0,1 0 0,-1 0 0,0 0 0,1 0 0,-1 0 0,1 0-1,-1 0 1,0 0 0,1 1 0,-1-1 0,0 0 0,1 0 0,-1 0 253,4 5-2919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8:27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271 2094 1720,'9'6'9164,"3"-3"-4499,-10-3-4549,0 1 0,0-1 0,0 0 0,0 0 1,0 0-1,0 0 0,-1 0 0,1-1 0,0 1 0,0-1 1,0 1-1,0-1 0,0 0 0,0 1 0,-1-1 0,1 0 1,0 0-1,0 0 0,-1-1 0,1 1 0,-1 0 0,1-1 1,-1 1-1,0-1 0,0 1 0,1-1 0,-1 1 0,0-2-116,6-16 173,0 0 0,-2 0-1,0-4-172,-4 18 33,2-11 132,-1 1-1,-1-1 0,0 0 1,-1 0-1,-2-8-164,1-21 289,9-112 282,-2 43 609,-6-77-1180,-1 141 163,3 0 0,5-28-163,-1 15 64,-3-14-64,-4 52 11,-1 0 0,-1 0 0,-1 0 0,-2 0 0,-3-11-11,-17-41 40,-4-3-40,-11-31 2,28 79 1,-1 1 0,-1 0 0,-10-14-3,-19-38-8,-22-50 7,56 112-1,2-1-1,0 0 1,1 0 0,1 0-1,2-1 1,-1-10 2,-11-45-10,14 71 8,-5-19-10,7 26 9,0-1 1,-1 1-1,1-1 0,0 1 0,0 0 0,-1-1 0,1 1 1,0 0-1,-1-1 0,1 1 0,0 0 0,-1 0 0,1-1 0,0 1 1,-1 0-1,1 0 0,-1 0 0,1-1 0,0 1 0,-1 0 1,1 0-1,-1 0 0,1 0 0,-1 0 0,1 0 0,-1 0 0,1 0 1,0 0-1,-1 0 0,1 0 0,-1 0 0,1 0 0,-1 0 1,1 1-1,0-1 0,-1 0 0,1 0 0,-1 0 0,1 1 0,0-1 1,-1 0-1,1 0 0,0 1 0,-1-1 0,1 0 0,0 1 1,-1-1-1,1 0 0,0 1 0,0-1 0,-1 1 3,-6 1-697,4-3-1195,3-2-3451,2 2 2888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8:28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33 3841,'-4'-2'2583,"-14"-9"2781,12 7-4910,0 1 1,-1 0 0,1 0-1,-1 1 1,1 0-1,-2-1-454,8 3 33,-1 0 1,1 0-1,-1 0 1,1 0-1,-1 0 0,1 0 1,-1 0-1,1 1 1,-1-1-1,1 0 0,-1 0 1,1 0-1,-1 0 0,1 1 1,-1-1-1,1 0 1,-1 0-1,1 1 0,-1-1 1,1 0-1,0 1 0,-1-1 1,1 0-1,-1 1 1,1-1-1,0 1 0,0-1 1,-1 1-1,1-1 1,0 1-1,0-1 0,-1 1 1,1-1-1,0 1-33,-5 25 331,4-15-283,-2 7 14,0 4 38,1 1-1,1 0 1,0 3-100,-2 358 256,3-374-253,-5 75 24,3-78-20,-1-9 4,0-17 3,6-53-2,5-16-12,-2 35 9,-3 0 0,-1 0-1,-5-39-8,1 74 18,-2-6 52,1 0 1,2-1 0,0 0-1,2 1 1,0-1 0,4-10-71,-5 35 19,0-1 0,0 1 1,0 0-1,1-1 1,-1 1-1,0-1 0,1 1 1,-1 0-1,0 0 1,1-1-1,-1 1 0,0 0 1,1-1-1,-1 1 1,1 0-1,-1 0 0,0 0 1,1-1-1,-1 1 1,1 0-1,-1 0 0,1 0 1,-1 0-1,0 0 1,1 0-1,-1 0 0,1 0 1,-1 0-1,1 0 1,-1 0-1,1 0 0,-1 0 1,0 0-1,1 1 1,-1-1-1,1 0 0,-1 0 1,1 0-1,-1 1 1,0-1-1,1 0 0,-1 1-19,31 15 122,-18-9-29,9 6-27,1 2 129,1-2 1,0-1-1,4 0-195,-13-5 86,0 0 0,-1 0 0,0 2 0,0-1 0,0 2 0,10 9-86,16 18 73,15 18-73,-20-19 66,-25-25-113,-1 0-1,0 0 1,1 3 47,5 9-3196,-13-21 2636,5 8-1783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9:45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32 257 2489,'-15'-43'6579,"5"0"-3595,7 28-2717,1-1 1,1 0-1,1 0 1,0 0-1,1 0 1,1 0-1,1-3-267,-2 11 164,4-19-23,-2 22 332,1 16 651,31 153-16,-20-83-741,-2-18-243,-2 0 0,-4 1 0,0 32-124,-1 244 779,19 40-779,-21-287 74,-4 0 0,-4 0 0,-4-1 0,-9 31-74,14-107 8,-3 19 2,2 1 0,1-1 0,2 1 0,1 0-1,3 14-9,4-32 12,-7-17-11,0-1 0,0 0-1,0 0 1,0 1 0,0-1 0,0 0 0,0 1 0,1-1 0,-1 0 0,0 0 0,0 1 0,0-1-1,0 0 1,1 0 0,-1 0 0,0 1 0,0-1 0,1 0 0,-1 0 0,0 0 0,0 0 0,1 1-1,-1-1 1,0 0 0,1 0 0,-1 0 0,0 0 0,0 0 0,1 0 0,-1 0 0,0 0 0,1 0-1,-1 0 1,0 0 0,1 0 0,-1 0 0,0 0 0,0 0 0,1 0 0,-1 0 0,0-1 0,1 1-1,-1 0 1,0 0 0,0 0 0,1 0 0,-1-1 0,0 1 0,0 0 0,0 0 0,1 0 0,-1-1-1,0 1 1,0 0 0,0 0 0,1-1 0,-1 1-1,5-22-4804,1 1 2479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3:58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22 448,'-3'0'2233,"1"1"-353,2 1 144,3 0-7,3-2-801,20 2-432,58-1-416,-42-4-176,-1-2-136,11 0-40,-2-1-40,11 1-216,-2 2-968,-1 1-976,-2 5-1137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9:48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33 130 1288,'-6'-27'1581,"2"15"-105,2-1 1,-1 0-1,2 1 0,0-2-1476,7-18 5017,-6 32-4822,-1 30 555,1-14-668,0 1-1,2 0 1,0-1-1,2 4-81,-1 1 64,1-3 9,0 0 0,0-1 1,2 1-1,3 7-73,9 25 68,17 70-34,-5 1-1,-5 1 0,-6 2 1,-2 36-34,-15-113 3,-2 0-1,-2 0 1,-2-1 0,-3 1 0,-1-1 0,-2 0-3,5-28-64,7-39-7,0-3 53,4-83 8,-6 0 0,-12-99 10,-41-209 134,51 401-126,-60-356 1535,63 354-1440,1 17-86,2 15-29,83 481-441,0 93-2994,-73-471 2334,-5 0 0,-6 45 1113,-3-150 16,-2 21 130,2-34-125,0 1 0,0-1 1,-1 0-1,1 0 1,0 0-1,-1 1 0,1-1 1,-1 0-1,1 0 0,-1 0 1,1 0-1,-1 0 1,0 0-1,1 0 0,-1 0 1,0 0-1,0 0 0,0 0 1,-1 0-22,2-1 10,-1 0 0,1 0 1,-1 0-1,1 0 0,-1 0 1,1 0-1,-1 0 0,1 0 1,-1 0-1,1 0 0,-1 0 0,1-1 1,-1 1-1,1 0 0,0 0 1,-1 0-1,1-1 0,-1 1 1,1 0-1,0-1 0,-1 1 0,1 0 1,-1-1-1,1 1 0,0 0 1,0-1-1,-1 1 0,1-1 0,0 1 1,0-1-1,-1 1 0,1 0 1,0-1-1,0 1 0,0-1 1,0 0-11,-6-15 134,0-1 1,2 0 0,0 0-1,0 0 1,1-11-135,2 20 33,-18-143 775,7 0-1,7-52-807,21-305 1851,-15 493-1731,0 0-1,-1 0 0,-1 0 0,-1 0 0,-2-8-119,4 20 30,-1 0-1,0 0 1,0 0-1,0 1 1,0-1 0,-1 0-1,1 0 1,-1 1-1,0-1 1,1 1-1,-1 0 1,0-1-1,-2-1-29,2 3 18,0 0-1,0 0 0,0 0 0,0 0 0,0 1 0,0-1 1,0 0-1,0 1 0,0-1 0,0 1 0,0 0 0,0 0 0,0 0 1,0 0-1,0 0 0,-1 0 0,1 1 0,0-1 0,0 1 1,0-1-1,-2 2-17,0-1 9,0 1 1,0 0 0,0 1 0,0-1-1,0 1 1,0 0 0,1 0-1,-1 0 1,1 0 0,0 1-1,0-1 1,0 1 0,0 0 0,1 0-1,0 0 1,-1 0 0,2 0-1,-3 5-9,-3 10 2,1 1-1,0 0 0,-2 20-1,-1 21-52,3 1 0,3 0 0,2 1 0,5 41 52,10 35-890,17 70 890,-8-85-1203,29 85 1203,-38-170-111,-9-37 103,-1-11 16,-1-13 9,-1 0 0,-1 1-1,-1-1 1,-2-14-17,1 26 5,-40-455 352,7 123 190,25 203 413,8-64-960,2 183 144,-1 16-28,-3 9-64,-3 19-6,-1 42-46,2 1 1,5 60-1,15 139-89,15 1-1775,11-1 0,20 33 1864,-54-265-212,-1-2-43,2-1 1,1 1-1,3 2 255,-8-26 104,-3-11-26,-4-18 69,2 15-91,-81-610 1761,81 610-1806,-37-262 1305,9-53-1316,28 237 318,1 51 142,-1 0-1,-4-25-459,5 58 8,0-1-1,0 1 1,0 0-1,0-1 0,0 1 1,0-1-1,-1 1 0,1-1 1,0 1-1,0 0 0,0-1 1,-1 1-1,1-1 1,0 1-1,0 0 0,-1-1 1,1 1-1,0 0 0,-1-1 1,1 1-1,0 0 0,-1 0 1,1-1-1,0 1 1,-1 0-1,1 0 0,-1-1 1,1 1-1,-1 0 0,1 0 1,0 0-1,-1 0-7,0 0 4,1 0 0,-1 1-1,1-1 1,-1 0 0,1 1 0,-1-1 0,1 1-1,-1-1 1,1 0 0,-1 1 0,1-1-1,-1 1 1,1-1 0,-1 1 0,1 0 0,0-1-1,0 1 1,-1-1 0,1 1 0,0 0 0,0-1-1,-1 1 1,1 0 0,0-1 0,0 1-1,0 0 1,0-1 0,0 1 0,0 0-4,-5 51 5,2 1 0,3 32-5,10 115-28,-6-132-12,2 30-73,12 338-774,-24-788 841,9-169 276,-1 413-176,-1 49 214,-4 1 0,-6-42-268,8 96 18,0-1 0,0 1 1,0 0-1,0 0 0,0 0 1,-1 0-1,0 0 0,-1-3-18,-1 6 56,2 7-36,-1 15-20,2-16 6,-3 53-35,3 0 1,2 0 0,4 18 28,-2-22-98,50 443-1608,-33-348 966,-20-132 612,-2-29 102,-26-325 613,13 126 478,-22-84-1065,14 186 521,23 108-507,0 0-1,0 0 1,-1-1-1,1 1 1,0 0-1,-1 0 1,0 0-1,1-1 1,-1 1-1,1 0 1,-1 0-1,0 0 1,0 0-1,0 0 1,0 0-14,-4 3 91,3 11-59,3 51-60,3 0 0,5 21 28,0 4-252,7 318-1231,-12-232-1217,-3-121 1137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0:01.4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151 608 6825,'11'-25'1760,"2"2"0,0-1 0,1 2-1,9-11-1759,-21 30 109,1 1 0,-1 0-1,0 0 1,1 0 0,0 0-1,-1 0 1,1 0 0,0 1-1,0-1 1,0 1 0,0 0-1,0 0 1,1 0 0,-1 0-1,0 0 1,0 1 0,2-1-109,8 1 449,0 0 0,0 0 1,12 3-450,18 0 533,75-9 866,-1-5 0,72-18-1399,-26 4 748,644-109 4,-670 109-468,105-4-284,161 7 567,0 8-215,1 1-148,-152-10 527,103-28-731,29-4 302,-254 42-260,127 4-42,-92 17 4,-1 8 0,3 7-4,299 59 40,-41-28 62,-168-42-36,-29-3-1010,-221-8 1106,18-1-2002,-28-4 478,-17-5 592,-29-11 331,-11-4-410,-58-15 849,75 26 40,-1 2-1,-1 2 1,1 2 0,-2 2 0,1 2 0,0 2 0,0 1 0,-1 3 0,1 2-1,-19 5-39,-24 14 977,1 3-1,-54 26-976,40-12 620,-13 6 300,-5-5-920,21-14 199,-2-4 0,-64 6-199,-100-7 34,141-14-20,-539 71 49,627-75-61,-149 17 63,-47-5-65,105-15 34,0-5-1,-36-9-33,14-6-184,-76-21 184,-116-37-587,261 60 290,0 4-1,-1 4 1,-24 2 297,38 5-284,1 4 0,-63 10 284,83-6-65,1 2 0,0 2 1,1 2-1,-32 14 65,59-20-18,-1 1-1,-13 9 19,26-15-3,0 1 0,0 0 0,0 0-1,0 0 1,1 1 0,0-1-1,-1 1 1,1 0 0,0 0 0,1 0-1,-1 0 1,0 3 3,2-6 2,1 0 0,-1 0-1,1 0 1,0 0 0,-1 0 0,1 0-1,0 0 1,0 0 0,0 0-1,-1 0 1,1 0 0,0 0 0,1 0-1,-1 0 1,0 0 0,0 1 0,0-1-1,1 0 1,-1 0 0,0 0 0,1 0-1,-1 0 1,1 0 0,-1-1 0,1 2-2,1-1 4,-1 0 0,1 1 1,-1-1-1,1 0 0,0 0 1,0 0-1,-1 0 0,1 0 1,0 0-1,0 0 0,0-1 1,0 1-1,0-1-4,11 2 24,0 0 0,0-1 0,-1 0 0,7-1-24,-13 0 5,403-25 35,-263 12-62,399-37 11,119-12 140,28-8-33,-56-9-89,-352 50-54,9 12 47,-154 14-112,-119 4 13,-20-1 96,0 0 1,1 0-1,-1 0 0,0 0 0,0 0 1,0 0-1,0 0 0,0 0 1,0 0-1,0 0 0,0 0 0,0 0 1,0 0-1,1 0 0,-1 0 0,0 0 1,0 0-1,0 0 0,0 0 0,0 0 1,0 0-1,0 0 0,0 0 0,0 0 1,0 0-1,1 0 0,-1 0 0,0 0 1,0 0-1,0 0 0,0 0 0,0 0 1,0 0-1,0 0 0,0 0 0,0 0 1,0 0-1,0 1 0,0-1 0,0 0 1,1 0-1,-1 0 0,0 0 0,0 0 1,0 0-1,0 0 0,0 0 0,0 0 1,0 0-1,0 0 0,0 1 0,0-1 1,0 0-1,0 0 0,0 0 0,0 0 1,0 0-1,0 0 0,0 0 0,0 0 1,0 0-1,0 0 0,0 1 0,0-1 1,0 0-1,-1 0 0,1 0 3,-30 6-255,-243 14-377,-48-12 632,143-5 5,-306 5 26,-310 39-33,675-35-2,-598 63-18,-145 47-221,175 10-212,634-121 416,-66 14-39,-33 8 9,-2-6 0,-23-5 69,107-19-18,67-3 13,0-1 0,-1 1 1,1 0-1,0-1 0,-1 0 0,1 1 1,0-1-1,-1-1 5,3 2-1,1 0-1,0 0 1,0-1 0,-1 1 0,1 0-1,0 0 1,0 0 0,-1 0 0,1-1-1,0 1 1,0 0 0,0 0 0,0-1-1,-1 1 1,1 0 0,0 0 0,0-1-1,0 1 1,0 0 0,0 0 0,0-1 0,0 1-1,-1 0 1,1-1 0,0 1 0,0 0-1,0 0 1,0-1 0,0 1 0,1-1 1,9-10-61,4 2 26,1 1 1,1 1 0,-1 0-1,1 1 1,0 1-1,1 0 35,15-5-41,112-35-208,66-8 249,150-18-69,257-22 125,-394 62 20,780-96 435,65 33-50,-22 27-566,-231 13-162,-712 47 260,136-7 30,-168 12 14,0 4 0,20 5-37,-46 1 9,-35-1-18,-12 0-4,-18 4-18,2-5 14,-1-2 0,0 0 0,0-2 0,0 0 0,-9 0 17,13-1-6,-257 7 86,-15-12-80,212 2 23,-647-10 343,-211 23-154,-123 60-278,-2 39-26,948-96 77,-661 92-132,719-97 139,-247 46-22,193-32-16,-76 29 46,172-49-16,0 1 0,0 1 0,-9 4 16,12-1-24,12-3 2,5-2 18,0-1-1,0-1 1,0 0 0,0 0 0,0-1 0,0 0 0,1-1-1,5-1 5,11 1 2,661-60 202,-392 31-118,593-60 117,70 2-139,-68 56-72,-581 41-67,189 33 75,-314-16-299,0 8 0,62 26 299,-188-45-93,11 3-153,0 3-1,54 24 247,-93-28 120,-28-13-2,-10-4 22,-11-2 1,0 0 0,0-2 0,0 0 0,-8-4-141,3 1 97,-390-123 693,222 67-636,19 12-223,-2 6 0,-161-17 69,148 40-508,-1 9 0,0 7 1,-117 15 507,70 12-380,1 10-1,2 10 1,-36 20 380,-619 191 270,387-75-189,262-91-144,213-77 55,-95 31-64,107-38 46,16-6 18,23-9 13,131-49 94,3 8 1,53-6-100,35-3-1861,237-27 1861,-203 55-2009,-18 11-38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0:02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1249 107 7946,'-3'16'4757,"3"-15"-4702,0-1 1,0 0 0,0 1 0,0-1-1,0 0 1,0 1 0,0-1 0,0 0-1,0 1 1,1-1 0,-1 0 0,0 0-1,0 1 1,0-1 0,0 0 0,1 1-1,-1-1 1,0 0 0,0 0 0,0 1-1,1-1 1,-1 0 0,0 0 0,0 0-1,1 1 1,-1-1 0,0 0 0,1 0-1,-1 0 1,0 0 0,1 0 0,-1 0-1,0 0 1,0 1 0,1-1 0,-1 0-1,0 0 1,1 0 0,-1 0 0,0 0-1,1 0 1,-1-1 0,0 1 0,1 0-1,-1 0-55,1-1 134,0 1-1,0-1 0,-1 0 1,1 1-1,0-1 1,-1 0-1,1 0 0,-1 1 1,1-1-1,-1 0 0,1 0 1,-1 0-1,0 0 1,1 0-1,-1 0 0,0 0 1,0 0-1,0 0 1,0 0-1,1 0 0,-1 0 1,-1 0-1,1 0 0,0 0 1,0 0-1,0 0-133,-5-27 1336,4 24-1244,1 1-10,-1 0 0,0 1 0,1-1 0,-1 0 0,-1 0 0,1 1 0,0-1 0,-1 1 0,1-1-82,-2 0 30,0 1 0,0-1 1,0 1-1,0-1 0,0 1 0,0 0 0,0 0 0,-1 1 0,1-1 0,-2 0-30,-6-3 19,6 2-13,0 0 1,0 1-1,0 0 0,-1 0 1,1 0-1,0 1 1,-1 0-1,1 0 1,-1 0-1,0 0 0,1 1 1,-1 0-1,0 0 1,1 1-1,-1 0 0,1 0 1,-3 1-7,-37 13 78,2 1 0,0 3 1,1 2-1,1 1 0,1 2 0,1 2 1,2 2-1,0 1 0,2 2 1,-1 4-79,-60 65 89,4 5 0,-53 82-89,89-111 7,3 1 0,-31 66-7,62-100-1,2 0 0,2 2 1,2 0-1,2 0 0,2 2 1,-1 16 0,2 18 13,4 0 1,3 1-1,3-1 1,4 1 0,4 0-1,13 56-13,-15-107-135,2 1 0,1-1 0,2 0 1,0-1-1,2-1 0,2 1 0,7 9 135,-16-31-2721,-6-11 464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0:02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12211,'1'0'150,"0"-1"0,0 1 0,0 0 0,0 0-1,0 0 1,0-1 0,0 1 0,0 0 0,0 1 0,0-1 0,0 0 0,0 0 0,0 0 0,0 0 0,0 1 0,0-1 0,0 1 0,0-1 0,0 1 0,0-1 0,-1 1 0,1-1 0,0 1 0,0 0 0,0-1 0,-1 1 0,1 0 0,0 0 0,-1-1 0,1 1 0,-1 0 0,1 0 0,-1 0-150,19 38 1177,-13-24-911,58 142 390,-28-65-301,24 41-355,-46-105 27,1-2 1,1 0-1,2-1 1,0-1-1,2-1 1,19 19-28,-32-36 6,0 0 0,0 0 1,1-1-1,0 0 0,0 0 0,5 2-6,-11-6 11,-1-1-1,1 1 0,-1 0 1,1 0-1,0-1 0,-1 1 1,1-1-1,0 0 0,0 1 0,-1-1 1,1 0-1,0 0 0,0 0 1,-1 0-1,1 0 0,0-1 1,-1 1-1,1 0 0,0-1 1,0 1-1,-1-1 0,1 0 1,-1 1-1,1-1 0,-1 0 1,1 0-1,-1 0 0,1 0 1,-1 0-1,0-1 0,0 1 1,1 0-1,-1-1 0,0 1 1,1-2-11,8-19 305,0 0 0,-2 0 1,2-7-306,19-50 691,-9 36-439,2 1 0,1 0 0,3 2 1,1 1-1,1 1 0,3 1 0,1 2 0,9-6-252,-40 40 14,8-7-1454,0 0-1,-1-1 1,6-8 1440,1-6-3116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0:05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3912 917 3665,'4'-8'1431,"-1"-1"1,0 1-1,0-1 1,-1 0-1,0 0 1,0-6-1432,0 4 318,-1 0 0,-1 0 1,0 0-1,-1 0 0,0 0 1,0 0-1,-2 0 0,1 0 1,-1 1-1,0-1 0,-1 1 1,-1 0-1,1 0 0,-2-1-318,-1 3 194,1 0 0,-1 0 0,0 1 0,0 0 1,-1 0-1,0 1 0,0 0 0,-1 0 0,1 1 0,-1 0 0,0 1 0,-7-3-194,-22-7 463,-1 2 1,-24-4-464,9 2 252,-94-32 781,-130-59-1033,-66-37 380,220 97-205,-111-23-175,18 20 29,-94-4-29,71 28-49,-58 8 49,-222 13-296,193 12-3199,-117 25 3495,347-19-4647,82-11 2021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0:05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280 648 10418,'-1'2'292,"0"0"-1,0 1 1,1-1 0,-1 0-1,1 1 1,0-1-1,0 1 1,0-1-1,0 1 1,0-1 0,0 0-1,1 1 1,-1-1-292,11 38 683,-6-23-280,6 18-171,1 0 0,1-1 0,2-1 0,1 0 1,2-2-1,1 1 0,1-2 0,2-1 0,12 12-232,-21-28 34,0 0 0,1-1 0,0-1 0,15 9-34,-24-16 9,0-1-1,0 0 0,1-1 1,-1 1-1,1-1 1,0 0-1,-1 0 0,1 0 1,0-1-1,0 0 1,0 0-1,0-1 1,0 0-1,0 0 0,5-1-8,-10 1 4,0 0 0,1 0 0,-1 0 0,0-1 0,0 1-1,0-1 1,0 1 0,1-1 0,-1 0 0,0 1 0,0-1 0,0 0-1,0 1 1,0-1 0,-1 0 0,1 0 0,0 0 0,0 0-1,0 0 1,-1 0 0,1 0 0,0 0 0,-1 0 0,1-1-1,-1 1 1,0 0 0,1 0 0,-1 0 0,0-1 0,0 1-1,0 0 1,0 0 0,0-1 0,0 1 0,0 0 0,0-1-4,-1-3 14,0-1 1,0 1 0,-1-1 0,0 1-1,0 0 1,0 0 0,0 0-1,-2-1-14,-11-19 57,-1 1 0,-1 0 0,-1 2 0,-1 0 0,-2 1 0,-16-13-57,-33-24 429,-38-22-429,4 11 239,59 41-72,2-2 1,-22-20-168,55 42 53,0-1 0,2 0 0,-1 0 0,1-1 0,0 0 0,1 0 0,-4-7-53,9 14 30,1 0 1,-1 0-1,1 0 1,0-1-1,0 1 1,0 0-1,0-1 1,1 1-1,-1-1 0,1 1 1,0 0-1,0-1 1,0 1-1,1-1 1,-1 1-1,1-1 1,-1 1-1,1 0 1,0-1-1,1 1 1,-1 0-1,1 0 1,-1 0-1,1 0 1,0 0-1,0 0 1,0 0-1,0 0 1,2 0-31,15-15 161,1 1 0,1 1 0,1 1 0,0 1-1,1 1 1,13-5-161,-2 0 5,0-2 0,-2-1 0,4-4-5,-1-7-1361,-1-1 0,-1-2-1,20-29 1362,-9 6-2667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0:06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1127 1804 12627,'-47'-74'2136,"-20"-32"625,1-18-1769,-21-44-56,4 7-496,-8-15-8,15 15-64,-7-17-24,12 40-191,-16-4-65,9 28-144,-3 5-201,12 41-151,8 13-408,25 33-336,7 15-1993,15 22 777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0:06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486 23 11947,'-3'-3'129,"0"1"1,0 0 0,-1 0-1,1 0 1,-1 0-1,1 0 1,-1 1 0,0-1-1,1 1 1,-1 0 0,0 0-1,0 1 1,0-1 0,0 1-1,0 0 1,0 0 0,0 0-1,0 0 1,0 1 0,1 0-1,-1 0 1,0 0 0,0 0-1,0 0 1,1 1 0,-1 0-1,1-1 1,-1 1-1,1 1 1,0-1 0,0 0-1,-2 2-129,-13 11 211,1 1 1,0 1-1,1 0 0,1 1 0,0 1 0,-8 15-211,5-4 185,1 0-1,1 2 1,1 0 0,0 8-185,-9 38 94,3 1 1,-4 44-95,-2 10-77,16-97-4,4-28 22,2-8 16,-3-16-20,1-9 61,1 1 0,2-1 1,0 0-1,1 0 1,2-22 1,-1 9 21,-5-175 190,8 169-11,1 1 1,3-1-1,11-41-200,-14 73 83,1 1 0,1-1 0,0 1 0,1 0 0,5-10-83,-9 18 24,1 1 1,-1-1-1,1 1 0,0 0 1,0-1-1,0 1 0,0 0 0,0 0 1,1 0-1,-1 0 0,0 1 1,1-1-1,-1 1 0,1-1 1,0 1-1,0 0 0,-1 0 1,1 0-1,0 0 0,0 1 1,0-1-1,0 1 0,0-1 1,0 1-1,2 0-24,0 1 24,0 0 0,0 0 0,0 1 0,0-1 0,0 1 0,0 0 0,-1 0 0,1 1 0,-1 0 1,4 2-25,40 35 111,-47-39-108,45 45 76,-3 1 0,17 26-79,44 49-98,-83-100-7,1-1 0,2 0 1,0-2-1,6 3 105,-20-15-262,0-1-1,0 0 1,1-1 0,0 0-1,0 0 1,0-1 0,0 0-1,1-1 1,-1-1 0,1 0-1,0 0 1,0-1 0,7-1 262,3-2-1127,-1-1 0,17-4 1127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0:07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245 2648 7914,'-61'-108'5947,"-1"-14"-5947,42 78 710,2-1-1,2-1 1,2 0 0,-2-21-710,1-24 914,3 0 1,5 0-1,3-58-914,23-279 1146,-9 262-955,9-126-95,15-396-481,-34 687 375,1-18-424,-1 1 0,-1-1 0,0 1 0,-1 0 1,-1 0-1,-1 0 0,-5-16 434,1 24-1904,8 10 1835,0 0 0,-1 0 1,1 0-1,0 0 0,-1 0 0,1 0 0,0 1 1,0-1-1,-1 0 0,1 0 0,0 0 0,0 0 1,-1 1-1,1-1 0,0 0 0,0 0 1,0 0-1,-1 1 0,1-1 0,0 0 0,0 0 1,0 1-1,0-1 0,0 0 0,0 1 0,-1-1 1,1 0-1,0 0 0,0 1 0,0-1 1,0 0-1,0 1 0,0-1 0,0 0 0,0 0 1,0 1-1,0-1 69,-1 26-2585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0:07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634 145 9938,'2'-11'2376,"-8"28"-620,-1 3-1418,-33 74 1262,-19 25-1600,26-54 182,22-43-141,-146 283 252,104-212-245,-4-2 0,-15 12-48,62-89 7,-35 41 21,42-51-24,-1 0 0,-1 0 0,1 0 1,0-1-1,-1 0 0,0 0 0,0 0 0,1 0 1,-2-1-1,-1 1-4,6-3 1,0 1-1,0-1 1,1 0 0,-1 1 0,0-1-1,0 0 1,0 0 0,0 0 0,0 1-1,0-1 1,0 0 0,1 0 0,-1-1 0,0 1-1,0 0 1,0 0 0,0 0 0,0-1-1,0 1 1,1 0 0,-1-1 0,0 1-1,0 0 1,0-1 0,1 1 0,-1-1-1,0 0 1,1 1 0,-1-1 0,0 0-1,1 1 1,-1-1 0,1 0 0,-1 1-1,1-1 1,-1 0 0,1 0 0,-1 0-1,0-4 1,0 1 1,1 0-1,-1-1 1,1 1 0,0-1-1,0 1 1,0-1-1,1-1-1,2-24 0,2 0 0,2 0-1,0 0 1,6-9 0,46-118-9,23-27 390,28-35-381,-95 190 70,49-95 1238,56-77-1308,-94 168 177,-26 32-173,1 0 1,-1 1-1,1-1 0,0 1 1,-1-1-1,1 0 1,-1 1-1,1 0 0,0-1 1,0 1-1,-1-1 0,1 1 1,0 0-1,0-1 0,-1 1 1,1 0-1,0 0 1,0 0-5,0 0 1,-1 0 1,0 0 0,1 0 0,-1 1 0,0-1 0,1 0 0,-1 0 0,0 0 0,0 1-1,1-1 1,-1 0 0,0 1 0,0-1 0,0 0 0,1 0 0,-1 1 0,0-1 0,0 0-1,0 1 1,0-1 0,0 0 0,0 1 0,0-1 0,0 1 0,1-1 0,-1 0-1,0 1-1,-2 28 51,-13 67 53,0 65-104,14-124 4,2-1-1,1 0 0,2 1 1,1-1-1,2-1 0,4 11-3,-2-15-10,1-1 0,2 0 0,1-1 0,1 0 1,1 0-1,2-2 0,15 21 10,-23-37-136,1 1 1,0-1 0,0-1-1,1 1 1,0-2 0,1 0-1,0 0 1,1-1-1,0 0 1,0-1 0,0-1-1,1 0 1,0-1 0,0 0-1,0-1 1,1-1 0,-1 0-1,1-1 136,3-2-575,0 1-1,0-2 1,-1-1-1,14-2 576,77-17-2165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3:59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68 1784,'-4'-5'2521,"1"0"-705,-1 0 49,1 1-1057,-1 1 8,1-1-280,1 1 184,2 0-248,4-1-15,1 1-153,29-6-32,60-8-96,-35 17-32,-2-2-72,10 2-368,-3 2-737,10 6-679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0:07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2401 6937,'0'0'89,"0"0"0,0 0 0,0 0 0,0 0 0,0 0 0,0 0 0,0 0 0,-1 0-1,1 0 1,0 0 0,0 0 0,0 0 0,0-1 0,0 1 0,0 0 0,0 0-1,0 0 1,0 0 0,-1 0 0,1 0 0,0 0 0,0 0 0,0 0 0,0 0 0,0-1-1,0 1 1,0 0 0,0 0 0,0 0 0,0 0 0,0 0 0,0 0 0,0 0 0,0-1-1,0 1 1,0 0 0,0 0 0,0 0 0,0 0 0,0 0 0,0 0 0,0 0-1,0-1 1,0 1 0,0 0 0,0 0 0,0 0 0,0 0 0,0 0 0,0 0 0,0 0-1,1 0 1,-1 0 0,0-1 0,0 1 0,0 0 0,0 0 0,0 0 0,0 0-1,0 0 1,0 0 0,0 0 0,1 0 0,-1 0 0,0 0 0,0 0 0,0 0 0,0 0-1,0 0-88,12-12 792,-7 8-227,112-100 2147,42-39-1486,281-278 188,-268 260-1208,235-215 156,-332 309-311,454-404 353,-135 152-523,-309 252-93,-74 59 164,73-58-2444,2 4-1,43-20 2493,-67 50-2635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0:08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10250,'3'13'416,"1"0"0,0-1 0,1 1 0,1-1-1,-1 0 1,2-1 0,0 1 0,0-1 0,1-1 0,0 0-1,5 5-415,-2-4 102,1-1-1,0 0 0,1 0 1,0-2-1,1 1 1,-1-2-1,1 0 0,1 0 1,8 2-102,8 0 28,0-1 1,0-2 0,1-1-1,0-1 1,0-2 0,0-1-1,0-2 1,12-2-29,65-9 161,79-20-161,-185 31 4,369-82 506,-361 81-491,22-5 79,0 2 0,14 1-98,-39 3 11,1 1-1,-1 0 1,0 0-1,0 1 1,0 0-1,0 1 1,0 0-1,0 0 1,0 0-1,-1 1 1,1 0-1,2 2-10,-7-2-3,0-1-1,0 0 0,0 1 1,0-1-1,0 1 0,-1 0 1,1 0-1,-1 0 0,0 0 1,0 1-1,0-1 0,-1 1 1,1-1-1,-1 1 0,1-1 1,-1 1-1,0 0 0,-1-1 1,1 1-1,-1 2 4,1 5-18,-1 1-1,0-1 1,-1 1-1,0-1 1,-1 0-1,-1 3 19,-5 17-10,-2 0-1,0-1 0,-2 0 1,-2-1-1,-1-1 1,0 0-1,-10 10 11,-35 46 160,-44 47-160,-195 209-845,198-236-963,7-13 116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0:08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1649 12027,'188'-134'5615,"96"-43"-4718,-103 66-636,362-217 152,19 12-3,-189 93-480,-285 163-1350,-3-3 1,-2-5-1,3-9 1420,4-14-2507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0:09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95 12067,'-6'9'396,"-6"18"623,12-26-927,-1 1 1,1-1 0,0 0-1,0 0 1,0 1 0,0-1 0,0 0-1,0 1 1,1-1 0,-1 0-1,0 0 1,1 1 0,-1-1 0,1 0-1,-1 0 1,1 0 0,-1 0-1,1 1 1,0-1 0,0 0 0,-1 0-1,1 0 1,0-1-93,4 4 136,-1 0 0,1 0 1,0-1-1,-1 0 0,1 0 0,1 0 0,-1-1 0,0 1 1,1-1-1,3 0-136,58 13 205,-56-14-146,39 5-38,1-3 1,0-2 0,0-2-1,0-2 1,-1-3 0,1-1-1,-1-3 1,4-4-22,21-9 108,-2-3 1,0-4-1,27-17-108,-29 14 170,-65 30-144,1 0 1,0 0-1,0 1 0,0 0 1,0 0-1,5 0-26,-10 2 5,0 0 0,0 0 0,-1 0 0,1 0 1,0 0-1,0 0 0,0 0 0,0 1 0,-1-1 0,1 1 0,0 0 0,0-1 0,-1 1 0,1 0 0,0 0 0,-1 0 0,1 0 0,-1 0 0,1 0 0,-1 0 0,0 1 0,1-1 0,-1 1 0,0-1 0,0 0 0,0 1 1,1 1-6,0 3 7,1 0 1,-1 1 0,0-1 0,-1 0 0,1 1 0,-1 0-1,0-1 1,-1 1 0,0-1 0,0 1 0,0 1-8,-3 16 25,0 0 0,-4 9-25,7-33 0,-14 63 46,-4-1 0,-21 49-46,-57 114 71,86-202-62,-75 161 227,-65 98-236,-94 134-3241,176-296 1074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0:32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80 3713,'271'-39'3586,"139"3"-3407,-370 33 232,0 1 0,-1 3 0,1 1 0,-1 1 1,1 3-1,37 10-411,2 10 1845,44 23-1845,-64-23 70,1-3 0,2-3 0,24 3-70,-62-20-85,-24-3 82,-1 0 0,1 0 1,0 0-1,0 0 1,0 0-1,0 0 1,0 0-1,0 0 1,0 0-1,0 0 1,0 0-1,0 0 1,0 0-1,0 0 0,0 0 1,0 0-1,0 0 1,0 0-1,0-1 1,0 1-1,0 0 1,0 0-1,0 0 1,0 0-1,0 0 1,0 0-1,0 0 1,0 0-1,0 0 0,0 0 1,0 0-1,0 0 1,0 0-1,0 0 1,0 0-1,0 0 1,0 0-1,0-1 1,0 1-1,0 0 1,0 0-1,0 0 0,0 0 1,0 0-1,0 0 1,0 0-1,0 0 1,0 0-1,0 0 1,0 0-1,0 0 3,-10-5-51,-17-4 32,-25-3 46,0 3 1,-10 0-28,-48-8 69,-107-22 331,-45 4-400,220 32 2,-1 1 0,1 3 0,-1 1 0,1 3 1,0 1-1,0 2 0,1 2 0,0 1 0,1 3 0,0 1 1,-12 7-3,38-15 17,1 0 1,-1 1-1,1 1 1,0 0-1,1 0 1,-9 10-18,21-19 3,-1 0 1,1 0-1,0 0 1,0 0-1,0 1 1,-1-1-1,1 0 0,0 0 1,0 0-1,0 1 1,0-1-1,-1 0 1,1 0-1,0 0 0,0 1 1,0-1-1,0 0 1,0 0-1,0 1 1,0-1-1,0 0 1,0 0-1,0 1 0,0-1 1,0 0-1,0 0 1,0 1-1,0-1 1,0 0-1,0 0 0,0 1 1,0-1-1,0 0 1,0 0-1,0 1 1,0-1-1,1 0 0,-1 0 1,0 1-4,12 2 121,22-5 61,-32 2-168,799-113 690,-721 101-690,1 3 0,49 2-14,-87 7 4,0 2 0,0 2 1,0 2-1,-1 1 0,37 13-4,173 64 66,-229-79-49,5 2 146,-66-25-136,0 2 1,-2 2-1,0 1 1,0 2 0,-1 1-1,0 3 1,-17-1-28,16 6-9,1 1 0,-1 1 1,0 3-1,1 2 0,0 1 0,-3 3 9,-82 22-123,-32 16 123,76-22-53,30-10 21,24-8-7,1 1 0,0 2 0,0 0 0,-20 12 39,46-21-5,0 0 0,-1-1 0,1 1 0,0 0 0,0-1 0,0 1 0,0 0 0,0 0 0,0 0 0,0 0 0,1 0 0,-1 0 0,0 0 0,0 0 1,1 0-1,-1 1 0,1-1 0,-1 0 0,1 1 5,0-1-3,0 0 0,0 0 0,1-1-1,-1 1 1,0 0 0,1 0 0,-1-1 0,1 1 0,-1 0 0,1-1 0,-1 1 0,1 0 0,0-1 0,-1 1 0,1-1 0,0 1 0,-1-1 0,1 1-1,0-1 1,0 0 0,-1 1 0,1-1 0,0 0 0,0 0 0,0 1 0,-1-1 0,1 0 0,0 0 0,0 0 0,0 0 0,0 0 0,0 0 3,38 4-54,0-1 0,0-2 0,36-3 54,5-1-21,266-6-34,-139-9 76,-84 6-1281,76 4 1260,-108 12-1043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0:38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91 3489,'37'-55'3167,"-28"39"-820,-9 13 92,-8 16 37,5 7-2200,2 1-1,0-1 1,1 0 0,1 3-276,-1-21 22,2 14 50,0 0-1,1-1 1,1 1-1,0-1 0,1 0 1,4 8-72,10 38 34,-6 10-12,-3 1 0,-4 0 0,-2 30-22,-1-42 7,1 779 80,-7-628-62,3-166-35,-2 0 0,-2-1 0,-6 29 10,12-95 35,-1 0 1,-1 0-1,-1 0 1,-1 0-1,-2-4-35,-1-35 147,-5-329 525,5 82-491,-18-238 395,17 470-367,-5-11-209,3 22 189,0-66-189,10 114 53,-2 17-51,1 0 0,-1 0 0,1 0 0,-1 1 0,0-1 0,1 0 1,-1 0-1,0 0 0,0 0 0,1 1 0,-1-1 0,0 0 0,1 0 1,-1 1-1,0-1 0,0 0 0,1 1 0,-1-1 0,0 0 0,0 1 1,0-1-1,0 0 0,1 1 0,-1-1 0,0 0 0,0 1 0,0-1 1,0 1-1,0-1 0,0 0 0,0 1 0,0-1-2,1 18 88,10 81-15,-5-42-35,-1 15-38,0 256 151,-27 199-151,3-355 13,-1 20-93,19-182 64,0-5-5,1 1-1,0 0 1,0-1 0,0 1-1,1 4 22,4-23-94,-2-58 58,-4-38 36,-1 27-6,12-314-8,-4-164 34,-9 505 7,-6-27-27,6 61 19,-1 0-1,-1 1 1,-1 0-1,-1 0 1,-4-7-19,9 26 39,1 9-29,4 24-9,16 90 14,-15-66-2,-2 0-1,-3 32-12,-15 117 42,1-8-21,5 283-817,23 16 796,-13-485-32,0-20 30,-2-9 6,-16-265-27,11 0 0,21-130 23,-3 211-14,19-255-20,-29 446 35,5-25 34,-3 45 87,-1 9-71,34 334 80,5 76-118,-37-3-6,-38 278-7,32-669-55,2-25 10,0 1 1,0 0-1,-1-1 0,0 1 1,-1-1-1,0 0 1,-1 1-1,0-1 1,-1 2 44,4-11-4,0 0 0,0 0 0,0 1 0,0-1 0,0 0 0,0 0 1,0 0-1,-1 1 0,1-1 0,0 0 0,0 0 0,0 0 0,0 1 1,0-1-1,-1 0 0,1 0 0,0 0 0,0 0 0,0 0 0,0 1 0,-1-1 1,1 0-1,0 0 0,0 0 0,0 0 0,-1 0 0,1 0 0,0 0 1,0 0-1,-1 0 0,1 0 0,0 0 0,0 0 0,-1 0 0,1 0 0,0 0 1,0 0-1,0 0 0,-1 0 0,1 0 0,0 0 0,0 0 0,-1 0 1,1 0-1,0 0 0,0-1 0,0 1 0,0 0 0,-1 0 0,1 0 0,0 0 1,0 0-1,0-1 0,0 1 0,-1 0 0,1 0 0,0 0 0,0-1 1,0 1-1,0 0 0,0 0 0,0-1 4,-8-17-136,0-17-63,1 0 0,1-1 0,1-6 199,-4-118-416,7 116 311,-2-172-25,9 0 0,10 1-1,28-129 131,-37 310 357,1 1 0,4-10-357,-11 43 11,0 0 1,0 0 0,0 0-1,0 0 1,0 1-1,0-1 1,0 0 0,0 0-1,0 0 1,0 0-1,0 0 1,0 0 0,0 0-1,0 0 1,0 0-1,0 0 1,0 0-1,0 0 1,0 0 0,1 0-1,-1 0 1,0 0-1,0 0 1,0 0 0,0 0-1,0 0 1,0 0-1,0 0 1,0 0 0,0 0-1,0 0 1,0 0-1,0 0 1,0 0 0,0 0-1,0 0 1,0 0-1,1 0 1,-1 0 0,0 0-1,0 0 1,0 0-1,0 0 1,0 0 0,0 0-1,0 0 1,0 0-12,2 12 273,-1 20 20,49 1273-813,-49-1285 474,8 142-897,-9 133 943,-6-268 5,1-23 3,-2-13 2,1-5-8,0-1 0,1 1 1,1-1-1,-1-11-2,-3-6-1,-13-62 28,4 0 0,5-1-1,-1-86-26,12 98 187,3 0-1,4 0 0,4 1 1,14-55-187,-18 112 194,0 1 0,1 0 0,1 0 0,4-5-194,-1 12 404,-11 17-396,0 0 0,0 0 0,0 0 1,0 0-1,1-1 0,-1 1 0,0 0 1,0 0-1,0 0 0,0 0 0,0 0 1,0 0-1,1 0 0,-1 0 0,0 0 1,0 0-1,0 0 0,0 0 0,0 0 1,1 0-1,-1 0 0,0 0 0,0 0 1,0 0-1,0 0 0,0 0 0,1 0 1,-1 1-1,0-1 0,0 0 0,0 0 0,0 0 1,0 0-1,0 0 0,0 0 0,1 0 1,-1 0-1,0 1 0,0-1 0,0 0 1,0 0-1,0 0 0,0 0 0,0 0 1,0 0-1,0 1 0,0-1 0,0 0 1,0 0-1,0 0 0,0 0 0,0 0 1,0 1-1,0-1-8,1 5 77,-1-1-1,0 1 1,0 0 0,0 0 0,0 0-1,-1 1-76,-54 490 734,42-287-1037,10 73 303,5-220-465,9 47 465,-4-75-250,-4-32 55,0-8 134,1-14 13,-2-61 5,-3 0 0,-5-13 43,-1-43 50,4 42 7,0-202 394,3 278-330,-2 15 31,-6 30 17,-6 93-99,4 0 1,7 106-71,32 233-933,-19-375 523,-4-36-431,-2 16 841,-4-49-343,-3-27-8,-11-106-139,3-120 490,12 172 321,3-1 1,3 1 0,3 0-1,7-19-321,-13 68 256,-3 16-106,0 3-5,-4 27 108,-9 66-62,-14 139-71,-7 122-341,25-247-75,-7 185-1606,-6-1360 3365,14 925-1193,-1-50 594,11-116-864,63-232 299,-65 534-297,17-137 49,-10 64-21,4 1 0,13-39-30,-24 112 3,0 0 1,1 1-1,-1-1 0,1 1 1,0-1-1,0 1 1,1 0-1,-1 0 1,1 0-1,0 0 1,0 0-1,2-1-3,-4 3 12,0 0 0,0 0 0,-1 0 0,1 0 0,-1 0 0,0 0 1,1 0-1,-1 0 0,0 0 0,0 0 0,0 0 0,0 0 0,-1-1 0,1 1 0,0 0 0,-1 0 0,0 0 0,1 0 0,-1 0-12,-2 1 33,0 8-18,-5 41-7,-3 104-76,7 84 68,29 396-867,2 162-587,-41-284 1152,5-319 314,7-144-10,0-20 2,1 1 1,2-1 0,0 1-1,2-1-4,-8-110 80,-54-521 215,39 315-254,12-1 1,15-65-42,-5 330 13,-1-6 34,1 1 1,2 0 0,2-4-48,-6 34 8,0 0 1,0 0-1,0 0 1,0 0-1,0 0 1,1 0 0,-1 0-1,0 0 1,0 0-1,0 0 1,0 0-1,0 0 1,0 0 0,0 0-1,0 0 1,0 0-1,0 0 1,0 0-1,0 0 1,0 0-1,0 0 1,1 0 0,-1 0-1,0 0 1,0 0-1,0 0 1,0 0-1,0 0 1,0 0-1,0 0 1,0 0 0,0 0-1,0 0 1,0 0-1,0 0 1,0 0-9,2 17 144,0 27 2,-12 481 212,10 43-770,1-473 320,-5 191-160,-2-234 237,6-51 15,0 0 0,0 0-1,0 0 1,-1-1 0,1 1 0,0 0-1,0 0 1,0 0 0,-1 0 0,1 0 0,-1-1-1,1 1 1,0 0 0,-1 0 0,1-1-1,-1 1 1,0 0 0,1-1 0,-1 1 0,0 0 0,1-2-1,-1 0 0,0 0 0,0 0 1,1 0-1,-1 0 0,0 0 0,1 0 0,-1 0 1,1 0-1,-1 0 0,1 0 0,0 0 1,-1 0-1,1 0 0,0 0 0,0 0 1,0-1 0,-13-54-12,4-1 1,-3-44 11,6 42 4,-13-142 344,9 0 1,8-1-1,9 1 1,29-166-349,-14 214 476,-24 227-239,10 513-594,-1 44-1525,-13-570 1849,3-53 79,4-34-16,10-72-15,5 2 1,10-28-16,8-45 81,-17 67 73,-5-1 1,-3-46-155,-8 100 93,-3 0 0,-1-1 0,-3 2 1,-2-1-1,-2 1 0,-5-8-93,11 43 41,-1-7 77,-1 0 0,-1 0 0,-1 1 0,-1 0 0,-7-12-118,16 31 3,0 0 0,0 0 1,0-1-1,0 1 1,0 0-1,0 0 1,-1-1-1,1 1 0,0 0 1,0 0-1,0-1 1,0 1-1,0 0 1,0 0-1,-1-1 0,1 1 1,0 0-1,0 0 1,0 0-1,0-1 1,-1 1-1,1 0 0,0 0 1,0 0-1,-1 0 1,1 0-1,0 0 0,0-1 1,-1 1-1,1 0 1,0 0-1,0 0 1,-1 0-1,1 0 0,0 0 1,0 0-1,-1 0 1,1 0-1,0 0 1,-1 0-1,1 0 0,0 0 1,0 0-1,-1 1 1,1-1-1,0 0 0,0 0 1,0 0-1,-1 0 1,1 0-1,0 0 1,0 1-1,-1-1 0,1 0 1,0 0-1,0 0 1,0 1-1,0-1 1,-1 0-1,1 0 0,0 0 1,0 1-1,0-1 1,0 0-4,-4 19 79,4-18-73,-3 34 25,2 1 0,1-1 0,2 1 0,3 9-31,-1-5-22,64 484-1022,-64-497 956,-2-13 31,0-1-1,0 0 1,1 0-1,1-1 0,0 1 1,5 9 57,-9-22-1,0 0 0,0 0 0,0 0 1,0-1-1,0 1 0,0 0 0,0 0 1,0 0-1,0-1 0,1 1 0,-1 0 1,0 0-1,0 0 0,0-1 0,0 1 1,0 0-1,0 0 0,0 0 0,1 0 1,-1-1-1,0 1 0,0 0 0,0 0 0,0 0 1,1 0-1,-1 0 0,0 0 0,0 0 1,0 0-1,1-1 0,-1 1 0,0 0 1,0 0-1,0 0 0,1 0 0,-1 0 1,0 0-1,0 0 0,0 0 0,1 0 1,-1 0-1,0 0 0,0 1 0,0-1 0,1 0 1,-1 0-1,0 0 0,0 0 0,0 0 1,1 0-1,-1 0 0,0 0 0,0 1 1,0-1-1,0 0 0,1 0 0,-1 0 1,0 0-1,0 0 0,0 1 0,0-1 1,0 0-1,0 0 1,4-15 27,-1 0 0,-1-1 0,-1 0 0,0 1 0,-2-14-27,2-5 53,-5-202 603,-13-36-656,9 157 109,0-7-32,-16-334 354,23 331-218,6 0 0,14-75-213,-7 119 60,44-376 564,-54 441-575,1-44 99,-2 56-136,-1 1 1,-1 0 0,1 0 0,-1-1-1,1 1 1,-1 0 0,0 0 0,0 0-1,0 0 1,0 0 0,-1 0 0,1 0 0,-1 0-1,0 0 1,-1 0-13,3 2 2,0 1 0,0 0 0,0 0 0,0 0 1,-1-1-1,1 1 0,0 0 0,0 0 0,0 0 0,-1 0 0,1-1 0,0 1 0,0 0 0,-1 0 0,1 0 1,0 0-1,0 0 0,-1 0 0,1 0 0,0 0 0,0 0 0,-1 0 0,1 0 0,0 0 0,0 0 1,-1 0-1,1 0 0,0 0 0,0 0 0,-1 0 0,1 0 0,0 0 0,0 0 0,0 0 0,-1 0 0,1 1 1,0-1-1,0 0 0,-1 0-2,1 1 4,-1 1 1,0-1 0,1 0-1,-1 0 1,1 1 0,-1-1-1,1 1 1,-1-1-1,1 0 1,0 1 0,0-1-1,0 2-4,-7 170-57,3-45-132,-30 414-769,33-529 953,1-7 7,0-1-1,-1 1 0,0 0 0,0-1 1,0 1-1,0-1 0,-1 1 0,-1 0-1,-1-5 11,-1-7-7,-1-12-3,-3-28-3,1 0-1,3 0 0,2-1 0,1 0 0,3-8 3,9-88 65,6-3-65,6-70 244,-21 205-224,0 2 5,0-1 0,0 1 1,-2-1-1,1 0 0,-1 1 0,0-1 0,-2-4-25,3 14 4,0-1 0,0 0-1,0 0 1,0 1 0,-1-1-1,1 0 1,0 1 0,0-1 0,-1 0-1,1 1 1,0-1 0,-1 0-1,1 1 1,-1-1 0,1 0-1,-1 1 1,1-1 0,-1 1 0,1-1-1,-1 1 1,1-1 0,-1 1-1,0 0 1,1-1 0,-1 1-1,0 0 1,1-1 0,-1 1-1,0 0 1,1 0 0,-1-1 0,0 1-1,0 0 1,1 0 0,-1 0-1,0 0 1,0 0 0,1 0-1,-1 0 1,0 1 0,0-1 0,1 0-1,-1 0 1,0 0 0,1 1-1,-1-1 1,0 0 0,1 1-1,-1-1-3,-2 2 11,0 1-1,0-1 0,0 1 0,1-1 0,-1 1 0,1 0 0,0 0 0,0 0 0,-2 3-10,-4 10 15,1 0 0,0 1 0,1 0 0,1 1-1,1-1 1,-2 17-15,-1 15-5,1 42 5,5-74-2,-1 12-14,1 0 1,2 0 0,1 0-1,5 27 16,-7-55-2,0 1 0,1-1-1,-1 0 1,0 0-1,0 0 1,1 0 0,-1 0-1,1 0 1,-1 0 0,1 0-1,-1 0 1,1 0-1,0 0 1,-1-1 0,1 1-1,0 0 3,0-1-1,-1 0 0,0 1 0,1-1 0,-1 0 0,0 0 0,1 0-1,-1 0 1,0 0 0,1 0 0,-1 0 0,0-1 0,1 1 0,-1 0-1,0 0 1,1 0 0,-1 0 0,0 0 0,1 0 0,-1-1 0,0 1-1,0 0 1,1 0 0,-1 0 0,0-1 0,1 1 0,-1 0 0,0 0-1,0-1 1,0 1 0,1 0 0,-1-1 1,2-2-6,0-1 0,1 0-1,-1 1 1,-1-1 0,1 0 0,0-4 6,5-15-4,-2-1 1,-1 0 0,-1 0-1,-1 0 1,-1-1 3,-3-126 17,-1 100-19,2 21 2,0-56-1,5 67-3,-1 16-1,1 14-6,3 32-81,-2 0-1,-1 31 93,-1-21-122,6 122-622,-4-41-1891,6 0 0,15 54 2635,-21-164-1579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1:07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 7009,'4'6'3992,"-2"-6"-2328,4-12-1840,-2 1 411,-4 4-1839,-2 9-250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1:16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37 4561,'-13'-7'7045,"3"-9"-3933,3 3-1627,7 13-1474,0 0 0,0 0 0,0 0-1,0 0 1,0 0 0,0 1-1,0-1 1,0 0 0,0 0-1,0 0 1,0 0 0,0 0-1,0 0 1,0 0 0,0 0-1,0 0 1,0 0 0,0 0-1,-1 0 1,1 0 0,0 0-1,0 0 1,0 0 0,0 0 0,0 0-1,0 0 1,0 0 0,0 0-1,0 0 1,0 0 0,0 0-1,0 0 1,0 0 0,-1 0-1,1 0 1,0 0 0,0 0-1,0 0 1,0 0 0,0 0-1,0 0 1,0 0 0,0 0 0,0 0-1,0 0 1,0 0 0,0 0-1,0 0 1,0-1 0,0 1-1,0 0 1,0 0 0,0 0-1,0 0 1,-1 0 0,1 0-1,0 0 1,0 0 0,0 0-1,0 0 1,0 0 0,0 0 0,0 0-1,0 0 1,0-1 0,0 1-1,0 0-10,0 11 301,2 68-26,0-28-85,-3 19-190,-13 452 212,13-106-261,18 126-1841,-18-509 838,1-34 1035,0 1 0,0 0 0,0 0 0,0 0-1,0 0 1,0 0 0,0 0 0,0 0-1,0 0 1,0 0 0,0 0 0,0 0 0,0 0-1,0 0 1,0-1 0,0 1 0,0 0 0,0 0-1,0 0 1,0 0 0,0 0 0,-1 0 0,1 0-1,0 0 1,0 0 0,0 0 0,0 0 0,0 0-1,0 0 1,0 0 0,0 0 0,0 0 0,0 0-1,0 0 1,-1 0 0,1 0 0,0 0 0,0 0-1,0 0 1,0 0 0,0 0 0,0 0 0,0 0-1,0 0 1,0 0 0,0 0 0,0 0 0,0 0-1,0 0 1,-1 0 0,1 1 0,0-1-1,0 0 1,0 0 0,0 0 0,0 0 0,0 0-1,0 0 1,0 0 0,0 0 0,0 0 0,0 0-1,0 0 1,0 0 0,0 0 0,0 1 0,0-1-1,0 0 18,-6-17-1291,-1-12-272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1:17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28 163 2489,'-11'-26'5690,"10"23"-5107,0 0 1,0 0 0,0-1-1,0 1 1,-1 1-1,1-1 1,-1 0 0,0 0-1,0 1 1,-1-2-584,3 34 3274,32 114-2612,-23-92-583,24 162-1790,-33-213 1699,1 5-81,0 0 1,-1 1 0,0-1 0,0 0 0,0 1-1,-1-1 1,1 0 0,-2 0 0,1 2 92,1-8-2,0 0 1,0 0 0,0 0 0,0 1 0,0-1 0,0 0 0,0 0-1,0 0 1,0 0 0,0 0 0,0 1 0,0-1 0,-1 0 0,1 0-1,0 0 1,0 0 0,0 0 0,0 1 0,0-1 0,0 0 0,0 0-1,0 0 1,0 0 0,-1 0 0,1 0 0,0 0 0,0 0 0,0 1-1,0-1 1,0 0 0,0 0 0,-1 0 0,1 0 0,0 0 0,0 0-1,0 0 1,0 0 0,0 0 0,-1 0 0,1 0 0,0 0 0,0 0-1,0 0 1,0 0 0,-1 0 0,1 0 0,0 0 0,0 0 0,0 0-1,0 0 2,-4-10-27,0-18-3,4-230-87,1 25 385,-3 149 856,-3 140 824,3-8-1872,-2 189 75,39 518-487,-13-312-550,-21-410 774,3 96-510,-7-92 198,0-29 54,-1-9 73,-4-13-206,1-9-42,0 0 1,2 0-1,-3-24 545,-4-75-806,10 107 739,-14-215-302,11-1 0,10-22 369,2 149 64,-12 123 3329,6 12-2897,4 25-496,1 26-77,2 61-2117,-2-60 714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1:18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156 199 4161,'0'0'122,"0"0"0,0 0 0,0 0 1,0 0-1,-1 0 0,1 0 0,0 0 0,0 0 0,0 0 1,0 0-1,0 0 0,0 0 0,0 1 0,0-1 1,0 0-1,0 0 0,0 0 0,0 0 0,0 0 0,-1 0 1,1 0-1,0 0 0,0 0 0,0 0 0,0 0 0,0 0 1,0 0-1,0 0 0,0 0 0,0 0 0,-1 0 0,1 0 1,0 0-1,0 0 0,0 0 0,0 0 0,0 0 1,0 0-1,0 0 0,0 0 0,0 0 0,0 0 0,0-1 1,-1 1-1,1 0 0,0 0 0,0 0 0,0 0 0,0 0 1,0 0-1,0 0 0,0 0 0,0 0 0,0 0 0,0 0 1,0 0-1,0-1 0,0 1 0,0 0 0,0 0 1,0 0-1,0 0 0,0 0 0,0 0 0,0 0-122,4-9 3123,13-12-1680,50-36-812,-59 51-566,-5 4-28,0-1 1,0 1 0,0 0 0,1 0-1,-1 1 1,1-1 0,-1 1-1,1-1 1,3 0-38,-6 2 10,0 0-1,0 0 1,0 0-1,0 0 1,0 0 0,1 0-1,-1 0 1,0 0-1,0 0 1,0 0 0,0 1-1,0-1 1,0 0-1,0 1 1,0-1-1,0 1 1,0-1 0,0 1-1,0-1 1,0 1-1,-1 0 1,1-1 0,0 1-1,0 1-9,-38-29 807,19 15-742,9 5-43,-3-1 13,0 0 1,-1 1 0,-8-4-36,15 9 11,1 0-1,0 0 0,-1 0 0,0 1 1,1 0-1,-1 0 0,0 1 0,1-1 1,-1 1-1,0 0 0,1 1 0,-6 0-10,1 1 10,0 1-1,0 0 0,0 1 0,0 0 1,-2 2-10,9-5 1,-1 1 0,1 0 0,0 0 0,-1 0 1,1 1-1,0-1 0,0 1 0,0 0 0,1-1 0,-1 1 1,1 1-1,-1-1 0,1 0 0,0 0 0,-1 3-1,3-5 0,0 0 0,-1 0 0,1 0 0,0 0-1,0 0 1,0 0 0,0-1 0,0 1 0,0 0-1,0 0 1,0 0 0,0 0 0,0 0 0,0 0-1,0 0 1,1 0 0,-1 0 0,0 0 0,1 0 0,-1 0-1,1 0 1,-1-1 0,1 1 0,-1 0 0,1 0 0,1 1-1,0-1 1,0 0 0,0 1 0,0-1 0,0 0 0,0 0 0,0 0 0,0 0 0,0 0 0,0 0 0,1-1 0,8 3 2,1-1 0,-1-1 0,1 1 0,3-2-2,1 0 7,0-1 1,0 0-1,0-2 1,-1 0-1,1 0 0,-1-2 1,14-5-8,21-11 168,32-18-168,-54 25 71,-27 13-62,0 1-1,0-1 1,0 1 0,0 0-1,0-1 1,0 0 0,-1 1 0,1-1-1,0 1 1,0-1 0,0 0 0,-1 0-1,1 1 1,0-1 0,0-1-9,-2 2 6,1 0 0,0-1 0,0 1 1,0 0-1,0 0 0,-1-1 0,1 1 1,0 0-1,0 0 0,-1-1 0,1 1 1,0 0-1,0 0 0,-1 0 0,1 0 1,0-1-1,-1 1 0,1 0 0,0 0 1,-1 0-1,1 0 0,0 0 0,-1 0 1,1 0-1,0 0 0,-1 0 0,1 0 1,0 0-1,-1 0-6,-35 1 203,20 1-178,-1 0 0,1 1 1,0 1-1,0 1 0,0 0 1,1 1-1,-12 6-25,25-12-2,1 1 1,0 0-1,-1-1 1,1 1-1,0 0 1,0-1-1,0 1 1,0 0-1,0 0 0,0 0 1,0 0-1,0 0 1,0 0-1,0 1 1,1-1-1,-1 0 1,0 0-1,1 0 0,-1 1 1,1-1-1,-1 0 1,1 1-1,0-1 1,-1 0-1,1 1 0,0-1 1,0 2 1,1-2-4,0 1-1,-1 0 1,1 0 0,0 0 0,1-1 0,-1 1-1,0 0 1,0-1 0,1 1 0,-1-1-1,0 0 1,1 1 0,0-1 0,-1 0-1,1 0 1,0 0 0,-1 0 0,1 0 0,0 0-1,1 0 5,11 5-4,1 1 0,0-2-1,0 0 1,1-1 0,-1 0-1,1-1 1,0-1 0,0-1 0,10 0 4,-24-1 1,-1 0 0,0 0 1,1 0-1,-1 0 1,0-1-1,0 1 1,1 0-1,-1-1 0,0 1 1,0-1-1,0 1 1,0-1-1,0 0 0,1 1 1,-1-1-1,0 0 1,0 0-2,-1 0 2,0 1 0,1-1-1,-1 1 1,0-1 0,0 1 0,1-1 0,-1 0 0,0 1 0,0-1 0,0 0 0,0 1 0,0-1 0,0 0 0,0 1 0,0-1 0,0 1 0,0-1 0,0 0 0,0 1-1,0-1 1,-1 0 0,1 1 0,0-1-2,-2-2 8,0 0-1,0 0 0,0 0 0,0 0 1,0 0-1,-1 1 0,1-1 0,-1 1 1,0-1-1,-2 0-7,-4-3 7,-1 0 1,0 1-1,0 0 0,0 1 1,-1 0-1,1 0 0,-1 1 1,0 1-1,0 0 0,0 0 1,0 1-1,-7 1-7,16 0-7,1 0 0,-1 0 0,1 0 0,-1 0 1,1 0-1,-1 1 0,1-1 0,-1 1 0,1-1 0,-1 1 0,1-1 0,0 1 0,-1 0 1,1 0-1,0 0 0,0-1 0,0 1 0,0 1 0,-1-1 0,1 0 0,0 0 0,0 0 7,1 1 11,-1-1 1,1 1-1,0-1 0,-1 1 0,1-1 0,0 1 0,0-1 0,0 1 0,0-1 0,0 1 0,0-1 1,0 1-1,0-1 0,1 1 0,-1-1 0,0 0 0,1 1 0,0 0-11,1 2-394,0 1 0,0-1-1,1 0 1,-1 0 0,1 0 0,0 0 0,1 0-1,-1-1 1,0 1 0,1-1 0,0 0 0,4 3 394,7 1-2350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4:01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62 214 2713,'-12'-6'4896,"7"5"-4356,1-1 0,0 0 0,0 0 0,0 0-1,0 0 1,0-1 0,0 0 0,1 0-1,-1 0 1,1 0 0,-3-3-540,6 6 13,0-1 1,0 1-1,0 0 0,0 0 1,0 0-1,0 0 0,0-1 1,0 1-1,0 0 0,0 0 1,0 0-1,0-1 0,0 1 1,0 0-1,0 0 1,0 0-1,0 0 0,0-1 1,0 1-1,0 0 0,0 0 1,0 0-1,1 0 0,-1-1 1,0 1-1,0 0 0,0 0 1,0 0-1,0 0 0,0 0 1,1-1-1,-1 1 1,0 0-1,0 0 0,0 0 1,0 0-1,0 0 0,1 0 1,-1 0-1,0 0 0,0 0 1,1 0-14,11-3 202,35 0-60,-27 2-95,1-1 1,-1-1-1,0-1 0,0-1 0,7-3-47,91-28 285,219-58 209,-327 92-507,-2 0-12,1 0 0,-1 0 0,1 1 0,0 0 0,0 1 0,0 0 0,2 0 25,-11 0-102,1 1 0,-1-1-1,1 0 1,-1 0 0,1 0-1,-1 0 1,1 0 0,-1 1 0,1-1-1,-1 0 1,1 0 0,-1 1-1,0-1 1,1 0 0,-1 1-1,1-1 1,-1 0 0,0 1 0,0-1-1,1 1 1,-1-1 0,0 1-1,1-1 1,-1 1 102,0 0-1606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1:20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20 188 6753,'9'-58'5378,"1"22"-3152,2 1 1,11-23-2227,-23 58 20,0 0 0,0 0 0,0 0 1,0 0-1,0 0 0,0 0 1,0 0-1,0 0 0,0 0 1,1 1-1,-1-1 0,0 0 1,0 0-1,0 0 0,0 0 0,0 0 1,0 0-1,0 0 0,0 0 1,0 0-1,0 0 0,0 0 1,0 0-1,0 0 0,0 0 0,0 0 1,0 0-1,0 0 0,1 0 1,-1 0-1,0 0 0,0 0 1,0 0-1,0 0 0,0 0 1,0 0-1,0 0 0,0 0 0,0 0 1,0 0-1,0 0 0,0 0 1,0 0-1,0-1 0,0 1 1,0 0-1,0 0 0,0 0 1,1 0-1,-1 0 0,0 0 0,0 0 1,0 0-21,1 12 438,-1 20-77,0-32-343,-6 241 795,0-46-687,5-117-99,2 329-382,15 195-1808,1-66 932,-12-408 837,1 53-1088,-8-142 619,2-39 835,0 0 0,0 1 0,0-1 0,0 1 0,0-1 1,0 1-1,0-1 0,0 1 0,0-1 0,0 1 0,-1-1 0,1 1 1,0-1-1,0 1 0,0-1 0,0 0 0,-1 1 0,1-1 0,0 1 1,-1-1-1,1 0 0,0 1 0,-1-1 0,1 0 0,0 1 0,-1-1 0,1 0 1,0 1-1,-1-1 0,1 0 28,-9-16-533,1-12 142,2-1 0,0 0 0,-1-29 391,-1-98-322,6 93 229,5-479 295,29 97 1923,-29 422-1911,1-14 1490,0-35-1704,-7 52 1059,3 20-1026,0 0-1,0 0 1,0 0-1,0-1 1,0 1 0,-1 0-1,1 0 1,0 0-1,0 0 1,0 0-1,0-1 1,0 1-1,-1 0 1,1 0 0,0 0-1,0 0 1,0 0-1,0 0 1,-1 0-1,1 0 1,0 0-1,0-1 1,0 1 0,-1 0-1,1 0 1,0 0-1,0 0 1,0 0-1,-1 0 1,1 0-1,0 0 1,0 0-1,0 1 1,-1-1 0,1 0-1,0 0 1,0 0-1,0 0 1,0 0-1,-1 0 1,1 0-1,0 0 1,0 0 0,0 1-33,-2 0 142,0 1 0,1 0 1,-1 1-1,1-1 0,0 0 1,-1 0-1,1 1 0,0-1 1,0 0-1,1 1 0,-1-1 1,0 2-143,-7 36 576,1 1 0,2 0 0,0 30-576,6 122 324,0-161-239,22 403 178,10 58-191,-26-314-29,-13 120-43,0-203 8,-4-1 1,-4 0-1,-23 77-8,20-120-171,5-34-75,7-19 44,1-11-90,1-14-84,2 0-1,0-1 0,2-12 377,0 15-173,22-429-2329,23-33 2502,-20 320 274,-8 61 925,-19 89-350,-1 15-212,0 10-139,-3 57 58,2 0 1,6 57-557,0-29 78,-13 1219-717,5-1173 354,-6 97-2440,11-249 2068,0-1-1,-1 1 0,0 0 0,-2-4 658,-2-26-416,-9-188 573,10 0 1,12-42-158,0 137 3439,-24 668-313,40 0-5642,-17-505 1158,-6-47 1055,0-1 0,-1 1 0,-3-13 303,3 31-3,-8-113-227,-6-86 1281,9-130-1051,5 465 2935,10 56-2935,1 94-133,-21-56-3075,8-216 2134,1-14-84,0-22-328,1 14 1552,6-320 2580,18-34-2646,-16 245 1447,-8 94-480,0 24-950,0 0 0,-1 0-1,1 0 1,0 0 0,0 0-1,0 0 1,0 0 0,-1 0-1,1 0 1,0 0 0,0 0-1,0 0 1,0 0 0,0 0-1,-1 0 1,1 0 0,0 0-1,0 0 1,0 0 0,0 0-1,-1 1 1,1-1 0,0 0-1,0 0 1,0 0 0,0 0-1,0 0 1,0 0 0,0 0-1,-1 0 1,1 1 0,0-1 0,0 0-1,0 0 1,0 0 0,0 0-1,0 0 1,0 1 0,0-1-1,0 0 1,0 0 0,0 0-1,0 0 1,0 1 0,0-1-1,0 0 1,0 0 0,0 0-1,0 0 1,0 0 0,0 1-1,0-1 1,0 0 0,0 0-1,0 0-16,-11 42 927,2 31-294,3 0 1,3 61-634,15 148-39,-7-198-56,-3-45-157,9 138-1401,-1-63-2653,-7-142 821,-3-116 410,-7-72 3977,-1-115 3148,12 99-67,-6 210-2977,2 22-984,-1 0 0,1 0-1,0 0 1,0 0-1,0 0 1,0 0 0,-1 0-1,1 0 1,0 0-1,0 0 1,0 0 0,0 0-1,-1 0 1,1 0 0,0 0-1,0 0 1,0 0-1,0 0 1,-1 0 0,1 0-1,0 0 1,0 0-1,0 0 1,0 0 0,-1 0-1,1 0 1,0 1-1,0-1 1,0 0 0,0 0-1,0 0 1,0 0 0,-1 0-1,1 0 1,0 1-1,0-1 1,0 0 0,0 0-1,0 0 1,0 0-1,0 1 1,0-1 0,0 0-1,0 0 1,0 0-1,0 0 1,0 1 0,0-1-1,0 0-21,-11 34 848,7 11-657,2 0 0,1 0 0,6 30-191,-4-40 21,0-17-72,13 296-1074,-10-110-4197,-7-332 2266,-8-83 3592,-4-79 1976,14 27 774,1 261-3201,1 0-1,-1 0 1,0 0 0,0 0 0,-1 1-1,1-1 1,0 0 0,-1 0 0,1 0-1,-1 0 1,0 1 0,1-1 0,-1 0-1,0 0-84,1 2 18,0 0 0,-1 0-1,1 0 1,0 0-1,0 0 1,0 0 0,0 0-1,-1 0 1,1 0-1,0 0 1,0 0 0,0 0-1,0 0 1,-1 0-1,1 0 1,0 0 0,0 0-1,0 0 1,0 0 0,0 0-1,-1 0 1,1 0-1,0 1 1,0-1 0,0 0-1,0 0 1,0 0-1,0 0 1,-1 0 0,1 0-1,0 0 1,0 1-1,0-1 1,0 0 0,0 0-1,0 0 1,0 0-1,0 0 1,0 1 0,0-1-18,-6 15 393,0 13-126,2-1 1,1 1-1,0 21-267,4 92 157,-1-140-156,10 235-1169,19 71 1168,-27-290-208,-2-10 32,1 0 0,0-1 0,0 1 0,1 0 0,-1-1 0,1 0 0,3 6 176,-2-10-441,-1-8-6,-1-17-3,0-1 1,-1 0-1,-2 1 0,-3-21 450,-1-6-310,-34-430 312,39 461 367,1 18-146,0 3 4,1 26 382,-1-22-605,20 263 460,-3-73-1692,-9-105-603,0-9 112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1:20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2017 5585,'-3'-164'4472,"12"-83"-1914,78-510-1002,-76 667-796,-5-1-1,-3 0 1,-4 0 0,-5 1-1,-3-1 1,-4 1 0,-4 1-1,-4 1-759,20 87 6,-9-29 279,10 30-279,0-1-1,0 1 1,0-1-1,-1 1 0,1 0 1,0-1-1,0 1 1,-1 0-1,1-1 1,0 1-1,-1 0 1,1-1-1,0 1 1,-1 0-1,1 0 1,0-1-1,-1 1 0,1 0 1,-1 0-1,1 0 1,0 0-1,-1 0 1,1-1-1,-1 1-5,1 1 4,-1-1 0,0 0 0,1 1 0,-1-1 0,1 0 0,-1 1 0,1-1 0,-1 1-1,1-1 1,-1 1 0,1-1 0,-1 1 0,1-1 0,0 1 0,-1-1 0,1 1 0,0 0 0,0-1 0,-1 1 0,1 0-1,0-1-3,-6 17 16,2 0-1,-1 0 0,2 0 1,0 0-1,2 0 0,0 1 0,0-1 1,2 1-16,-2 16 8,4 526-217,30-3-2309,-7-258-317,6 21 21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1:21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1650 3537,'-17'139'7520,"17"-137"-7420,0-1 1,-1 1-1,1-1 0,0 1 1,0-1-1,-1 0 0,1 1 1,-1-1-1,1 1 0,-1-1 1,0 0-1,0 1 0,0 0-100,0-3 39,1 1 0,-1-1-1,1 0 1,-1 1 0,1-1 0,-1 0-1,1 0 1,-1 1 0,1-1 0,0 0-1,-1 0 1,1 1 0,0-1 0,0 0-1,-1 0 1,1 0 0,0 0 0,0 1-1,0-1 1,0 0 0,0 0-39,-6-44 439,2-1 1,1-27-440,0-21 161,-12-437 705,20 156-69,-1 124 171,-5 179-32,-3 1 0,-4 0 0,-14-58-936,16 103 274,1 18-94,5 8-173,-1 0-1,1 0 1,0 0-1,0 0 1,-1 0-1,1 0 0,0 0 1,0 0-1,0 0 1,-1 1-1,1-1 0,0 0 1,0 0-1,0 0 1,0 0-1,-1 1 0,1-1 1,0 0-1,0 0 1,0 0-1,0 0 1,0 1-1,0-1 0,-1 0 1,1 0-1,0 1 1,0-1-1,0 0 0,0 0 1,0 0-1,0 1 1,0-1-1,0 0 0,0 0 1,0 1-1,0-1 1,0 0-7,-6 37 85,1 0 0,2 0 1,1 1-1,3-1 0,1 7-85,-1 17 31,8 427 52,0 105-235,0-97-88,-23-1-16,14-490 248,-2 19-302,2-39-40,0-3 316,-12-350-556,2 132 859,12-50-269,7 189 1245,-21 501 674,11 47-1735,25 259-2989,-20-687 1855,-4-23 927,0 0 0,0 0-1,1 0 1,-1 0 0,0 0-1,0 0 1,0 0 0,1 0-1,-1 0 1,0 0 0,0 0-1,0-1 1,1 1 0,-1 0-1,0 0 1,0 0 0,0 0-1,0 0 1,1 0 0,-1 0-1,0 0 1,0-1 0,0 1-1,0 0 1,0 0 0,1 0-1,-1 0 1,0 0 0,0-1-1,0 1 1,0 0 0,0 0-1,0 0 1,0 0 0,0-1-1,0 1 1,0 0 0,0 0 0,0 0-1,0-1 1,0 1 0,0 0-1,0 0 1,0 0 0,0-1-1,0 1 1,0 0 23,9-45-1216,6-163-283,-10-23 1499,-2 92 489,-2 106-273,0 3 459,-1-1 0,-3-18-675,3 48 56,0-1 1,0 1-1,0 0 0,0 0 1,0 0-1,-1 0 1,1-1-1,0 1 1,-1 0-1,1 0 0,-1 0 1,0 0-1,1 0 1,-1 0-1,0-1-56,1 2 23,-1 0 1,1 0-1,0 0 0,-1 0 0,1 0 0,0 0 1,-1 0-1,1 0 0,0 0 0,-1 0 0,1 0 1,0 0-1,-1 0 0,1 1 0,0-1 0,-1 0 1,1 0-1,0 0 0,0 0 0,-1 0 0,1 1 1,0-1-1,0 0 0,-1 0 0,1 1 0,0-1 0,0 0 1,0 0-1,-1 1 0,1-1 0,0 0 0,0 1-23,-17 33 862,9-7-695,0 0 1,2 1 0,1 0-1,1 0 1,1 0 0,2 9-168,1 53 127,7 30-127,1 64 59,-23 65-57,13-227-165,2-1-1,2 15 164,-2-22-122,0-13 176,0 0 0,0 0 0,0 0 0,1 0 1,-1 0-1,0 0 0,0 1 0,1-1 0,-1 0 0,1 0 0,-1 0 0,1 0 0,-1 0 1,1 0-55,0 0-75,-1-1 1,1 0 0,-1 1-1,1-1 1,0 0 0,-1 0 0,1 1-1,-1-1 1,1 0 0,0 0-1,-1 0 1,1 0 0,-1 0 0,1 0-1,0 0 1,-1 0 0,1 0-1,-1 0 1,1 0 0,0 0-1,-1 0 1,1-1 0,-1 1 0,1 0-1,0 0 1,-1-1 0,1 1 74,12-7-1051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1:22.7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64 107 7850,'-2'-13'1684,"0"0"0,-1 0 0,-2-4-1684,4 13 225,-1 0-1,1 0 0,-1 0 0,0 1 0,0-1 1,0 1-1,-1-1 0,1 1 0,-1 0 0,0 0 0,1 0 1,-4-2-225,6 5 28,0 0 1,0-1-1,0 1 1,-1 0-1,1-1 1,0 1 0,-1 0-1,1 0 1,0 0-1,-1-1 1,1 1-1,0 0 1,-1 0-1,1 0 1,0 0 0,-1 0-1,1-1 1,0 1-1,-1 0 1,1 0-1,0 0 1,-1 0 0,1 0-1,-1 0 1,1 0-1,0 0 1,-1 0-1,1 1 1,0-1-1,-1 0 1,1 0 0,0 0-1,-1 0 1,1 0-1,0 1 1,-1-1-1,1 0 1,0 0-1,-1 0 1,1 1 0,0-1-1,0 0 1,-1 1-1,1-1 1,0 0-1,0 1 1,0-1 0,-1 0-1,1 1 1,0-1-1,0 0 1,0 1-1,0-1 1,0 0-1,0 1-28,-2 24 593,2-20-527,4 209 564,0-36-2593,-10 46 1963,1-287 60,6-27 479,4 1 1,4 0-1,3 1 1,25-85-540,-53 244 553,-1 24-553,12-60-2,2-1-1,1 1 1,2 0 0,2 3 2,-2-35-15,0 0 0,1 0 0,-1 0 1,1 0-1,0 0 0,0 0 0,0 0 1,0 0-1,1 0 15,-2-3-5,0 0-1,0 0 1,0 0 0,0 0-1,0 1 1,0-1 0,0 0 0,1 0-1,-1 0 1,0 0 0,0 0-1,0 0 1,0 0 0,0 1-1,1-1 1,-1 0 0,0 0 0,0 0-1,0 0 1,0 0 0,1 0-1,-1 0 1,0 0 0,0 0 0,0 0-1,0 0 1,1 0 0,-1 0-1,0 0 1,0 0 0,0 0 0,0 0-1,1 0 1,-1 0 0,0 0-1,0 0 1,0 0 0,0 0 0,1-1-1,-1 1 1,0 0 0,0 0-1,0 0 1,0 0 5,8-17-266,12-68-128,-3-1-1,-2-17 395,-13 91 7,-1 9-4,0 0 0,-1 0 0,1 0 0,-1-1 0,0 1 1,0 0-1,0 0 0,0 0 0,-1 0 0,1-1-3,0 4 0,0 0 0,-1 0 1,1 0-1,0 0 0,0 0 0,0 0 1,0 0-1,0 0 0,0 0 0,0-1 1,0 1-1,0 0 0,0 0 0,0 0 1,0 0-1,0 0 0,0 0 1,0 0-1,-1 0 0,1 0 0,0 0 1,0 0-1,0 0 0,0 0 0,0 0 1,0 0-1,0 0 0,0 0 0,0 0 1,-1 0-1,1 0 0,0 0 0,0 0 1,0 0-1,0 0 0,0 0 1,0 0-1,0 0 0,0 0 0,0 0 1,-1 0-1,1 0 0,0 0 0,0 0 1,0 0-1,0 0 0,0 0 0,0 0 1,0 0-1,0 0 0,0 0 0,0 0 1,0 1-1,0-1 0,-1 0 0,1 0 1,0 0-1,0 0 0,0 0 0,-6 9-33,-3 11-149,6-14-104,1 1 1,-1 0 0,2-1-1,-1 1 1,1 0-1,0 0 1,0 0 0,1 4 285,0-11-61,0-1 1,1 1-1,-1 0 1,0 0-1,0 0 1,0 0-1,0-1 1,1 1-1,-1 0 1,0 0-1,0 0 1,0 0-1,1 0 1,-1 0-1,0-1 1,0 1-1,1 0 1,-1 0-1,0 0 1,0 0-1,1 0 1,-1 0-1,0 0 1,0 0-1,1 0 1,-1 0-1,0 0 1,0 0-1,0 0 1,1 0-1,-1 1 1,0-1-1,0 0 1,1 0-1,-1 0 1,0 0 0,0 0-1,0 0 1,1 1-1,-1-1 1,0 0-1,0 0 1,0 0-1,0 0 1,1 1-1,-1-1 1,0 0-1,0 0 1,0 1-1,0-1 1,0 0-1,0 0 1,0 0-1,0 1 1,0-1-1,0 0 1,0 0-1,0 1 1,0-1-1,0 0 1,0 0-1,0 1 1,0-1-1,0 0 1,0 0-1,0 1 1,0-1-1,0 0 1,0 0-1,0 1 61,12-9-4461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1:31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1216 3569,'-12'5'4350,"7"-3"-4100,1 1 1,0-1-1,0 1 1,-1-1-1,2 1 1,-1 1-1,0-1 1,1 0-1,-1 1 1,1 0-251,-39 38 488,33-31 648,16-16-242,6-4-26,-11 8-835,34-20 204,0-7-142,0 0 9,1 1 0,10-4-104,374-207 373,-193 111-156,187-100-21,25 9-164,283-102-3029,-656 293 1123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1:31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1343 2072,'63'-32'4033,"-3"-3"0,15-12-4033,28-17 1107,534-264 207,-208 113-1122,98-60-87,110-22-2573,-520 248-782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1:32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17 960 176,'-1'1'13,"1"-1"0,-1 1 0,1-1 0,-1 1 1,1-1-1,-1 0 0,1 1 0,-1-1 0,1 0 0,-1 1 0,0-1 0,1 0 0,-1 0 0,0 1 0,1-1 1,-1 0-1,0 0 0,1 0 0,-1 0 0,0 0 0,1 0 0,-1 0 0,0 0 0,1 0 0,-1-1-13,14-18 456,30-30 251,3 1 0,20-14-707,-12 11 212,108-98 1413,22-7-1625,-90 83 2465,4 4-1,85-44-2464,-122 80 673,1 2-1,2 3 1,1 3-1,30-7-672,-66 24 141,1 1 0,24-2-141,-45 8 15,0 0 1,0 0-1,0 1 0,0 1 1,0-1-1,0 1 1,0 1-1,0 0 0,0 0 1,0 1-1,3 2-15,-8-4 0,-1 1 0,1 1 0,-1-1 0,1 0 0,-1 1-1,0 0 1,0-1 0,0 1 0,-1 0 0,1 1 0,-1-1 0,0 0 0,0 1 0,0-1 0,0 1 0,0 0 0,-1 0-1,1 0 1,-1-1 0,0 4 0,1 4-7,-1 0-1,0 0 1,0 1-1,-1-1 0,-1 0 1,0 0-1,-2 7 8,-6 33-33,-3 1-1,-18 44 34,-44 103-30,63-170 27,-261 670-22,-31 132-238,139-332-2048,92-294-582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1:32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1 307 11194,'4'-29'550,"0"1"-1,2-1 1,2 1 0,8-24-550,-12 44 50,0-1 1,0 1-1,0 0 1,1 1-1,1-1 1,-1 1 0,1 0-1,0 0 1,1 1-1,-1-1 1,1 2 0,1-1-1,-1 1 1,1 0-1,0 0 1,0 1-1,7-3-50,-2 2 6,0 1 0,0 1 0,0 0 0,0 0 0,1 1 0,-1 1 1,1 0-1,-1 1 0,2 1-6,5 0-4,1 2 1,-1 1-1,1 0 1,-1 2 0,12 4 3,17 10-16,-1 3 0,-1 1 1,-1 3-1,9 8 16,218 161-81,-101-68-11,-62-52 7,2-6 1,3-4 0,3-5-1,45 13 85,-102-52 4,0-2 0,2-2 0,0-4 0,40 4-4,-26-11 102,1-2-1,-1-4 0,57-8-101,6-7 447,124-31-447,135-53 391,400-171-2702,-798 269 2309,274-102-1645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0:48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1391 486 4833,'-19'3'879,"1"0"-1,-1-1 1,0-1 0,0-1-1,-11-1-878,-28-4 848,-9-5-848,30 3 679,0 3 0,-1 0 0,0 3 1,-8 1-680,30 1 382,10-1-177,0 0 0,0 0-1,0 1 1,0 0 0,0 0 0,0 0-1,0 1 1,-2 0-205,8-2 11,-1 1 1,1-1-1,0 0 0,-1 0 0,1 0 0,0 1 0,0-1 1,-1 0-1,1 0 0,0 0 0,0 1 0,0-1 1,-1 0-1,1 1 0,0-1 0,0 0 0,0 0 0,0 1 1,-1-1-1,1 0 0,0 1 0,0-1 0,0 0 1,0 1-1,0-1 0,0 0 0,0 1 0,0-1 0,0 0 1,0 1-1,0-1 0,0 0 0,0 1 0,0-1 1,1 0-1,-1 1 0,0-1 0,0 0 0,0 1 0,0-1 1,1 0-1,-1 1 0,0-1 0,0 0 0,0 0 1,1 1-1,-1-1 0,0 0 0,1 0 0,-1 0 0,0 0 1,0 1-1,1-1 0,-1 0-11,17 10 75,-4-4-76,1-2 0,0 0 1,0 0-1,0-2 0,0 1 0,1-2 0,-1 0 1,0-1-1,2 0 1,38-3 100,42-8-100,-66 7 60,881-86 935,-601 77-943,299 25-52,-522-5-11,38 2-21,9-5 32,-98-5-89,1-1-1,0-1 0,-1-2 0,0-2 0,32-10 90,-55 12-96,0 0 0,0 0 0,0-1 0,-1-1-1,0 0 1,0-1 0,9-8 96,-18 14-33,0 0 0,0-1 0,-1 1 0,1-1 0,0 0 0,-1 0-1,0 0 1,0 0 0,0-1 0,0 1 0,0-1 0,0 1 0,-1-1 0,0 1 0,0-1 0,0 0 0,0 0-1,0 1 1,-1-1 0,0 0 0,0 0 0,0 0 0,0 0 0,0 1 0,-1-1 0,0 0 0,0 0 0,0 0 0,0 1-1,0-1 34,-2-1-20,0 0-1,0 1 0,0-1 0,-1 1 0,1 0 1,-1 0-1,0 0 0,0 1 0,0-1 0,-1 1 1,1 0-1,-1 0 0,0 1 0,1-1 0,-1 1 1,-1 0-1,1 0 0,0 1 0,-5-2 21,-10-1-1,0 1 0,0 0 0,-1 2-1,-12 0 2,-20 2 134,-1 3 0,-45 8-134,-103 28 165,178-34-162,-443 102-97,-70 0-16,28-26 509,142-8 383,96-17-2,248-52-689,0-1-1,-1-1 1,1-1 0,-1 0-1,-23-3-90,34-3 26,21-2-23,25-3-8,28 2 5,0 2 0,1 3 0,59 6 0,-102-4 2,68 4 2,192 4-31,7-11 27,-116-10 1,0-7-1,107-30 0,318-92 65,-556 132-60,479-106-163,-425 101-306,14 2 464,-78 10-268,0 2 0,1 1 0,-1 2 0,0 0 0,26 7 268,-51-8-82,0 0-1,0 0 1,0 1 0,0-1 0,-1 1-1,1 0 1,0 0 0,-1 0 0,3 2 82,-6-4-23,1 1 1,-1-1 0,1 1 0,-1-1 0,1 1-1,-1-1 1,0 1 0,1 0 0,-1-1-1,0 1 1,1-1 0,-1 1 0,0 0 0,0-1-1,1 1 1,-1 0 0,0-1 0,0 1-1,0 0 1,0 0 0,0 0 22,0 0-25,-1 0 0,1 0 0,-1 0 0,1 0 0,-1 0 0,0 0 0,1 0 0,-1 0 0,0 0 0,0 0 1,1 0-1,-1 0 0,0-1 0,0 1 0,0 0 0,0 0 0,-1-1 25,-5 5-59,-1-2 1,0 1-1,-1-1 0,1 0 1,0-1-1,-1 0 0,0 0 1,1-1-1,-7 0 59,3 1-36,-36 3 56,0-3 1,0-1-1,-32-5-20,-26-6 546,-7-6-546,-262-60 1427,329 65-1250,-409-78 1103,256 61-772,-90 3-508,-91 4 280,-389-34 1125,731 50-1358,-29-4-29,-25 3-18,89 5-22,0 1 0,0 1-1,0-1 1,0 0 0,0 1 0,1-1-1,-1 1 1,0 0 0,0 0 0,0 0 22,3 0-9,-1-1-1,1 0 1,0 0 0,-1 0 0,1 1-1,0-1 1,0 0 0,-1 0-1,1 1 1,0-1 0,0 0 0,-1 0-1,1 1 1,0-1 0,0 0 0,0 1-1,0-1 1,-1 0 0,1 1 0,0-1-1,0 0 1,0 1 0,0-1 0,0 1-1,0-1 1,0 0 0,0 1-1,0-1 10,0 1-22,1 0-1,-1 0 1,1 0-1,-1 0 1,1 0-1,-1 0 0,1-1 1,0 1-1,-1 0 1,1 0-1,0-1 1,0 1-1,0 0 0,0-1 1,0 1 22,18 12-239,1-1-1,0-1 1,1 0 0,7 0 239,94 34-304,-103-38 275,14 4-2,448 141 238,-234-93 185,56-3-392,-130-31 106,1-8 0,90-6-106,-132-12 68,0-6 0,49-12-68,-94 5 24,0-3 0,-2-4-1,0-4 1,7-7-24,-83 29-10,3-1-26,0 0 1,0-1-1,-1-1 0,0 0 0,0 0 1,0-1-1,4-5 36,-14 12-9,0-1 0,0 0 0,0 1 1,-1-1-1,1 0 0,0 0 0,-1 0 0,1 0 0,0 0 0,-1 0 1,1 0-1,-1 0 0,1 0 0,-1 0 0,0 0 0,1 0 1,-1 0-1,0 0 0,0 0 0,0 0 0,0-1 9,0 1-8,-1-1-1,1 1 1,-1 0-1,1 0 1,-1 0-1,0 0 1,0 0-1,1 0 1,-1 0-1,0 0 1,0 0 0,0 0-1,0 0 1,0 0-1,0 1 1,0-1-1,-1 1 1,1-1-1,0 0 9,-19-7-22,1 1 1,-2 0-1,1 2 0,0 0 0,-1 1 1,0 1-1,-2 1 22,-17-3 16,-769-107 558,554 84-380,-4 12-194,42 12 136,-123 17-136,136 7 16,-128 31-16,179-21-32,2 7 0,-46 21 32,178-52-12,0 1 0,1 1-1,0 0 1,-13 10 12,29-18-3,1 1 1,-1 0-1,1 0 0,0 0 1,-1 0-1,1 0 0,0 1 1,0-1-1,0 0 0,0 0 0,0 1 1,0-1-1,0 1 0,0-1 1,0 1-1,1-1 0,-1 1 1,1 0 2,0-1-3,0 0 1,0 0 0,0 0 0,0 0 0,0 0-1,0 0 1,1 0 0,-1 0 0,0 0-1,1 0 1,-1 0 0,1 0 0,-1 0 0,1 0-1,0 0 1,-1-1 0,1 1 0,0 0 0,-1 0-1,1-1 1,1 2 2,3 2-6,1-1 0,1 1 0,-1-1 0,0 0-1,1 0 1,-1-1 0,1 0 0,1 0 6,51 12 8,2-2 1,0-3-1,33 0-8,186-2 92,274-34 99,115-6-28,-13 45-110,-627-11-54,623 24-191,-605-23 170,217 6-279,74-15 301,-298 4-20,0-1 1,0-2-1,30-10 20,-62 14-6,1-1 0,-1 1 0,-1-2 0,1 1 0,0-1 0,6-5 6,-12 8-3,-1 0 1,0 0 0,0 0 0,1 0 0,-1 0 0,0 0 0,0 0 0,0 0 0,0-1 0,0 1 0,-1 0 0,1-1 0,0 1 0,-1 0 0,1-1 0,-1 1 0,1-1 0,-1 1 0,0-1 0,1 1 0,-1-1-1,0 1 1,0-1 0,0 0 0,0 1 0,0-1 0,-1 1 0,1-1 0,0 1 0,-1-1 0,1 1 0,-1-1 0,1 1 0,-1 0 0,0-1 0,0 1 0,0 0 0,0-1 2,-4-5-13,0 1 0,-1 0 0,1 0 0,-1 1 0,-1 0 0,1 0 0,-1 0 0,0 1 0,0-1 0,0 2 0,-7-4 13,-14-4-34,0 2 0,-19-5 34,-16 0 32,0 2 0,-1 3 0,-21 2-32,-191-2 413,259 9-382,-975-21 947,266 8-1250,-14 38-298,248 35 497,3 25 517,468-80-414,-44 7 127,1-2 0,-55 1-157,83-13-9,35 2 7,1 0 1,0 0 0,0 0 0,-1 0 0,1 0 0,0 0 0,0 0 0,-1 0 0,1 0 0,0 0-1,0-1 1,-1 1 0,1 0 0,0 0 0,0 0 0,-1 0 0,1 0 0,0 0 0,0 0 0,0-1-1,-1 1 1,1 0 0,0 0 0,0 0 0,0-1 0,-1 1 0,1 0 0,0 0 0,0 0 0,0-1-1,0 1 1,0 0 0,0 0 0,0-1 0,0 1 0,-1 0 0,1 0 0,0-1 0,0 1 0,0 0-1,0 0 1,0-1 0,0 1 0,0 0 0,1 0 0,-1-1 0,0 1 0,0 0 0,0 0 0,0-1-1,0 1 1,0 0 0,0 0 0,0-1 0,1 1 0,-1 0 0,0 0 0,0 0 0,0-1 0,1 1-1,-1 0 1,0 0 0,0 0 0,0 0 0,1 0 0,-1-1 0,0 1 0,0 0 0,1 0 1,18-10-62,0 3 18,1 1 0,0 1-1,0 1 1,12-1 44,91-5-104,19 8 54,1 6 1,109 17 49,286 60-106,-222-30 81,-70-18 118,2-11 0,101-9-93,-38-20 408,208-35-408,-269 7 113,159-48-113,58-36-445,-443 114 319,-23 5 65,-4 2 7,-38 8-15,-102 15 220,-1-7 0,-44-4-151,40-9 29,0-6 1,-119-18-30,-405-62-129,-31 4 91,-1 37-72,529 37 24,1 9 0,-1 7 0,-47 14 86,165-16-40,0 1 1,-47 19 39,94-29-14,1 1 1,0 1-1,1 0 0,-1 0 1,1 1-1,-1 0 0,1 0 0,1 1 1,-1 0-1,1 0 0,-4 5 14,10-10-5,0 1 0,0-1 0,0 0 0,0 1 0,1-1 0,-1 1 0,0-1 0,1 1 1,-1-1-1,1 1 0,0-1 0,0 1 0,-1-1 0,1 1 0,0-1 0,0 1 0,0 0 0,0-1 0,1 1 0,-1-1 0,0 1 0,1-1 0,-1 1 0,1-1 0,-1 1 0,1-1 0,0 1 0,0-1 0,0 0 0,0 1 0,-1-1 0,2 0 0,-1 0 0,0 0 0,0 0 0,0 0 0,0 0 0,2 1 5,5 4-20,1 0-1,0-1 0,1 0 1,-1 0-1,7 1 21,54 18-9,1-3 0,0-3 1,49 4 8,65 5 358,1-9 0,179-6-358,357-39 709,75-17-434,-50 34-254,-89 34-25,-402-4-47,50 3-90,-204-20-101,-177-16-359,-4 0 465,-350-51-154,1 22 230,169 34-12,-80 14 72,-372 46-154,502-31 119,-275 26 49,216-30 187,-229-17-201,168-22-2415,226 12 839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0:49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878 33 7290,'8'-9'2020,"14"-14"1165,-22 23-2654,0 2-285,0-1-1,-1 0 0,0 1 1,1-1-1,-1 0 0,1 1 0,-1-1 1,0 0-1,0 0 0,0 0 1,0 0-1,0 0 0,0 0 0,0 0 1,0 0-1,0 0 0,0 0 1,-1 0-1,1-1 0,0 1 0,-1 0 1,1-1-1,0 1 0,-2-1-245,-24 4 194,0 1 0,-16 6-194,30-8 43,-3 2 7,0 1 1,1 0-1,-1 0 0,1 2 1,1 0-1,0 1 0,0 0 0,0 1 1,-2 4-51,-15 14 104,2 1-1,-23 30-103,-2 7 36,4 4-1,2 1 0,4 2 1,3 2-1,-15 42-35,14-16 16,4 1 0,5 2 0,4 2-1,4 9-15,8-22 58,4 0-1,2 42-57,2 44 256,8 49-256,2-209-95,0 0-1,2 0 1,0 0-1,0-1 0,2 1 1,1-1-1,0 0 1,3 5 95,2 10-3997,-4-16 1442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4:13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156 430 2248,'-10'-3'235,"0"0"0,0-1 0,0-1 0,0 0 0,1 0 0,-7-5-235,12 7-24,0 0 0,1 0 0,-1-1 0,1 0 0,0 1 0,0-1 0,0 0-1,1 0 1,0 0 0,-1-1 0,1 1 0,0-1 0,1 1 0,-1-1 0,1 0 0,0-3 24,-4-29-107,5 28 569,-1-1 0,0 1 1,-1 0-1,0 0 0,0 0 0,-1 0 1,0 0-1,-1-2-462,4 11 102,0 1 1,0-1-1,1 1 0,-1-1 1,0 1-1,0 0 0,0-1 1,0 1-1,0-1 0,0 1 0,0-1 1,0 1-1,0-1 0,0 1 1,0 0-1,0-1 0,0 1 1,0-1-1,0 1 0,0-1 1,-1 1-1,1-1 0,0 1 0,0-1 1,-1 1-1,1-1 0,0 1 1,-1-1-1,1 1 0,0-1 1,-1 0-1,1 1 0,-1-1 0,1 0 1,-1 1-1,1-1 0,-1 0 1,1 0-1,-1 1 0,1-1 1,-1 0-1,1 0 0,-1 0 0,1 0 1,-1 1-1,1-1 0,-1 0 1,0 0-1,1 0 0,-1 0 1,1-1-1,-1 1-102,49 25 254,11 3-141,-53-26-99,0 0 1,1 0 0,-1-1 0,0 1-1,1-2 1,0 1 0,-1-1 0,1 0-1,-1 0 1,1-1 0,1 0-15,9 0 30,134-14 211,-62 10-61,74-3 187,-68 8-188,24-1 90,16-6-269,-66-2 44,0-4-1,13-6-43,-15 3 34,1 3 0,24 0-34,-19 10 79,0 3 1,0 4-1,47 8-79,-64-7 25,1-3-1,0-2 1,-1-3-25,170-19 80,-119 9 23,0 5-1,51 4-102,132 15 66,311 6 371,-471-22-287,0-7 0,11-7-150,-30 3 51,0 5-1,105 4-50,-109 13 9,-35-2 25,1-2 1,13-5-35,282-43 370,-199 21-292,-66 11-68,1 5-1,0 4 1,93 8-10,-31 9 39,157-10-39,-167-7 66,0 8-1,1 6 1,73 17-66,-124-6-1,38 15 1,-60-13 124,1-4 0,65 5-124,-21-16 559,51-6-559,-88-4 104,120 0-12,81 18-68,-15 23-4,-15-1 59,-173-28 108,85-4-187,256-32 173,-151 5-167,-186 21 5,40 6-11,-82-2 4,215 19 47,23 2 33,135-31-11,-236 1-49,38 9 64,-95 1 253,19-6-341,47-9 171,167 13-171,-197 3 34,-30-2-40,-123-4 6,-15 1-13,0 0-1,0 0 1,0 0-1,1 0 1,-1 0-1,0 0 1,0 0-1,0 0 1,0 0-1,0 0 0,0 0 1,0 0-1,0 0 1,0 0-1,0 0 1,1 0-1,-1 0 1,0 0-1,0-1 1,0 1-1,0 0 1,0 0-1,0 0 0,0 0 1,0 0-1,0 0 1,0 0-1,0 0 1,0 0-1,0-1 1,0 1-1,0 0 1,0 0-1,0 0 1,0 0-1,0 0 0,0 0 1,0 0-1,0 0 1,0-1-1,0 1 1,0 0-1,0 0 1,0 0-1,0 0 1,0 0-1,0 0 1,0 0-1,0 0 0,0 0 1,-1 0-1,1-1 1,0 1-1,0 0 1,0 0-1,0 0 1,0 0-1,0 0 14,-26-16-2438,0 1 1327,-60-42-688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0:50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27 232 6953,'-20'-3'5357,"20"3"-5240,0 0 0,-1 0 0,1 0 0,0 0 0,0 0 0,-1 0 0,1 0 0,0 1 1,0-1-1,-1 0 0,1 0 0,0 0 0,0 0 0,-1 0 0,1 0 0,0 1 0,0-1 0,0 0 0,-1 0 0,1 0 0,0 1 1,0-1-1,0 0 0,0 0 0,0 0 0,-1 1 0,1-1 0,0 0 0,0 0 0,0 1 0,0-1 0,0 0 0,0 0 0,0 1 1,0-1-118,1 5 391,0-1 0,1 0 1,-1 1-1,1-1 1,0 0-1,0 0 1,2 3-392,1 1-333,0 2 369,26 50 148,3-1 0,26 33-184,-24-48 16,1-1 1,3-2-1,1-2 1,2-2-1,1-2 0,48 30-16,-89-64 3,-1 1-1,1 0 0,0-1 0,0 1 0,0-1 0,0 0 1,0 0-1,0 0 0,0-1 0,0 1 0,0-1 1,0 0-1,0 1-2,-1-2 4,0 1 1,0-1 0,0 1-1,-1-1 1,1 0 0,0 0-1,-1 1 1,1-1 0,0 0-1,-1-1 1,1 1 0,-1 0-1,0 0 1,1-1 0,-1 1-1,0-1 1,0 1 0,0-1-1,0 1 1,0-1-1,0 0 1,0 0-5,6-15 190,-1 0 1,0-1-1,-2 1 0,0-1 0,-1 0 0,0-1 1,-2-4-191,3-3 259,1-11-36,3 1-1,1 0 1,1 1-1,2 0 1,2 1-1,1 0 1,1 1 0,11-14-223,80-122-2168,-99 156 1109,-1 0-1,0 0 0,-1-2 1060,18-54-3038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0:51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30 5721,'-5'-3'1379,"3"2"-972,0 0-1,0 0 0,0 0 1,0 0-1,0 0 1,0-1-1,1 1 0,-1-1 1,0 1-1,1-1 1,0 0-1,-1 1 0,1-1 1,0 0-1,-1-1-406,5 3 515,0-1 0,-1 1 0,1-1 0,-1 1 1,1 0-1,0 0 0,0 0 0,-1 0 0,1 0-515,4 1 77,1 0 1,-1 1 0,-1-1-1,1 1 1,0 1-1,0 0 1,-1-1 0,1 2-1,-1-1 1,0 1-1,2 2-77,-2-3 56,0 2-21,1 0-1,-1 0 1,0 1-1,-1 0 1,1 0-1,-1 0 1,-1 0-1,1 1 1,3 7-35,4 4 33,124 195 83,-36-53-42,68 78-74,-117-174 12,86 113 25,-102-126-19,-2 2 0,16 35-18,-25-38 44,-3 1 0,-1 1 0,-3 1 0,10 53-44,-19-62-418,-2 0 0,-1 0 0,-3 0 0,-1 1 1,-3-1-1,-3 19 418,2-41-1856,-1 0 1,-7 19 1855,1-13-2060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0:51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10018,'23'35'6044,"-1"-2"-5274,29 75 587,35 110-1357,-40-97 87,30 53-87,-67-156 2,0 0 1,1 0-1,1-1 1,1 0-1,0-1 1,1 0-1,8 6-2,-19-19 7,1-1 0,-1 0-1,1 0 1,0 0 0,0 0 0,-1 0-1,1 0 1,0-1 0,1 0-1,-1 1 1,0-1 0,0 0-1,0 0 1,1-1 0,-1 1 0,0-1-1,1 0 1,-1 0 0,0 0-1,1 0 1,-1 0 0,1-1 0,-1 0-1,0 1 1,0-1 0,0 0-1,1-1 1,-1 1 0,0 0 0,0-1-1,0 0 1,1-1-7,7-5 76,-1-1 0,-1 0 0,0 0 0,0-1 0,-1-1-1,0 1 1,2-5-76,15-27 538,6-14-538,-20 35 97,71-144 454,-69 134-1718,-2 0 0,0 0 0,-3-1 0,3-16 1167,-4-6-2634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0:54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44 8066,'1'-14'5817,"-5"-4"-3339,4 18-2464,-1-1 0,1 0 0,0 1 0,0-1 0,0 1 0,0-1 0,-1 1 1,1-1-1,0 1 0,0-1 0,-1 1 0,1-1 0,0 1 0,-1 0 0,1-1 0,-1 1 0,1 0 0,-1-1 0,1 1 1,0 0-1,-1-1 0,1 1 0,-1 0 0,1 0 0,-1-1 0,0 1 0,1 0 0,-1 0 0,1 0 0,-1 0 0,1 0 1,-1 0-1,1 0 0,-1 0 0,0 0 0,1 0 0,-1 0 0,1 0 0,-1 0 0,1 0 0,-1 1 0,1-1 0,-1 0 0,1 0 1,-1 1-1,1-1 0,-1 0 0,1 0 0,-1 1 0,1-1 0,0 1 0,-1-1 0,1 0 0,-1 1 0,1-1 0,0 1 1,0-1-1,-1 1 0,1 0-14,-23 35-16,14-19 2,1 1 0,0 0 1,2 1-1,0 0 0,1 0 0,1 0 1,-1 11 13,2 6-39,1 1 0,2 3 39,0-26-13,1 0 0,1 0 0,0 0 0,1 0 0,1 0 0,3 8 13,-7-20-3,1-1 1,-1 1 0,1-1 0,0 1 0,0-1-1,-1 0 1,1 1 0,0-1 0,0 0 0,0 1-1,0-1 1,0 0 0,1 0 0,-1 0 0,0 0-1,1 1 3,-1-2-1,0 0 0,-1 0-1,1 0 1,0 0 0,-1 0-1,1 0 1,0 0-1,-1 0 1,1 0 0,0 0-1,0 0 1,-1 0-1,1 0 1,0-1 0,-1 1-1,1 0 1,-1 0-1,1-1 1,0 1 0,-1 0-1,1-1 1,-1 1 0,1-1-1,-1 1 1,1-1 1,2-2-4,0-1 0,0 0 0,-1 1 1,1-1-1,-1 0 0,0 0 0,0-1 0,-1 1 0,1 0 1,-1-1 3,4-18 14,-1 0 1,-1 0-1,-1 0 1,-1 0-1,-2-1 1,0 1-1,-1 0 1,-1 0-1,-4-9-14,6 25 14,0 2 7,0 0 1,0 0 0,0 0 0,-1 0-1,0 0 1,0 0 0,-2-3-22,4 8 4,-1-1 0,1 1 0,0 0 1,-1-1-1,1 1 0,0 0 1,-1 0-1,1-1 0,0 1 0,-1 0 1,1 0-1,-1 0 0,1-1 0,0 1 1,-1 0-1,1 0 0,-1 0 1,1 0-1,-1 0 0,1 0 0,-1 0 1,1 0-1,0 0 0,-1 0 0,1 0 1,-1 0-1,1 0 0,-1 0 1,1 1-1,0-1 0,-1 0 0,1 0 1,-1 0-1,1 1 0,0-1 0,-1 0 1,1 0-1,0 1 0,-1-1 1,1 0-1,0 1 0,-1-1 0,1 0 1,0 1-1,0-1 0,0 1 0,-1-1 1,1 1-5,-14 21 93,14-21-85,-8 16 12,1-1 0,0 1 0,2 0 0,0 0 0,-2 16-20,5-22-5,0-1 1,1 1 0,1 0-1,0-1 1,0 1 0,1 0-1,1-1 1,-1 1 0,2-1-1,1 5 5,-4-14 0,0-1-1,0 0 0,0 0 0,0 1 0,0-1 0,0 0 1,0 0-1,0 1 0,0-1 0,0 0 0,0 1 0,0-1 1,0 0-1,1 0 0,-1 1 0,0-1 0,0 0 0,0 0 1,0 0-1,1 1 0,-1-1 0,0 0 0,0 0 0,0 0 1,1 1-1,-1-1 0,0 0 0,0 0 0,1 0 0,-1 0 1,0 0-1,0 0 0,1 0 0,-1 0 0,0 0 0,1 1 1,-1-1-1,0 0 0,0 0 0,1 0 1,5-11-11,0-17 17,-1-20 140,-1-29-146,-1 23 163,-3 49-81,-1 13-48,-2 20-26,-1 29-3,1 0-10,2 53 5,8-53-379,5-20-2648,-2-18 1183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0:55.4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845 1109 1256,'-43'-35'1689,"-11"-38"-489,4-13-80,-14-32-920,-2-8-432,-13-14 16,8 17-56,-9-3 664,9 31 408,-14 9-1456,11 27-176,-33 17-352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1:34.7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1133 579 8674,'-16'7'623,"-14"6"2092,-30 9-2715,51-20 181,0 1 0,1-2 0,-1 1 0,-1-1 1,1 0-1,0-1 0,0 0 0,0-1 0,-3 0-181,10 1 20,0 0 1,0-1 0,0 1 0,0-1 0,0 1 0,0-1 0,0 0 0,0 0-1,0 0 1,0 0 0,0 0 0,1 0 0,-1-1 0,1 1 0,-1 0 0,1-1-1,-1 1 1,1-1 0,-1 0-21,2 1 1,-1-1 0,1 1 0,0 0 0,0-1 0,0 1-1,0-1 1,0 1 0,0 0 0,0-1 0,0 1 0,0 0-1,0-1 1,1 1 0,-1 0 0,1-1 0,-1 1 0,1 0 0,-1 0-1,1 0 1,0-1 0,-1 1 0,1 0 0,0 0 0,0 0 0,0 0-1,0 0 1,0 0 0,0 1 0,1-2-1,10-7 19,0 0 0,0 0 0,1 1 0,0 1 0,0 1 0,1-1 0,0 2 0,0 0 1,8-1-20,32-8 336,48-4-336,-96 17 12,98-13 338,0 5-1,27 4-349,207 9 346,-330-3-341,382 15 139,-63-1-115,25-9 396,128-23-425,-237-6 516,-2-11-1,85-30-515,92-34 401,-165 36-370,-216 54-52,148-31-137,-146 33 27,1 2 0,-1 2 0,28 2 131,-56 0-65,1 1 0,-1 1 0,1 0 0,9 3 65,-20-5-8,0 0-1,1 0 1,-1 1 0,0-1-1,0 1 1,1-1-1,-1 1 1,0-1-1,0 1 1,0 0-1,0-1 1,0 1 0,1 0-1,-1 0 1,-1 0-1,1 0 1,0 0-1,0 0 1,0 0 0,0 0-1,-1 0 1,1 0-1,-1 1 1,1-1-1,-1 0 1,1 1 8,-1 0-9,-1 0 1,1 0 0,0-1-1,-1 1 1,0 0-1,1-1 1,-1 1-1,0 0 1,0-1-1,0 1 1,0-1-1,0 1 1,-1-1-1,1 0 1,0 1-1,-1-1 1,1 0-1,-2 1 9,-12 9-20,-1-1-1,0-1 1,-1 0 0,0-1-1,-1-1 1,1 0 0,-1-1-1,-1-1 21,4-1-5,-63 18 30,-1-3-1,0-4 1,-61 4-25,-35-7 158,-30-6-158,-485-29 181,577 17-178,-794-34-125,10 19 159,709 19 27,-394-9 372,548 10-395,-184-13 230,162 7-78,0-2-1,-42-14-192,87 21 32,-49-17 136,56 17-147,0 0-1,0 0 1,0 0-1,0 0 0,0-1 1,0 0-1,1 1 0,-1-1 1,1-1-1,0 1 1,-2-2-21,5 4 5,-1 1 0,0-1 1,1 0-1,-1 0 0,1 1 1,0-1-1,-1 0 0,1 0 1,0 0-1,-1 0 0,1 1 1,0-1-1,0 0 0,0 0 1,0 0-1,0 0 0,0 0 1,0 0-1,0 0 0,0 1 1,0-1-1,0 0 0,0 0 1,1 0-1,-1 0 1,0 0-1,1 1 0,-1-1 1,1 0-1,-1 0 0,1 1 1,-1-1-1,1 0 0,-1 0 1,2 0-6,1-1 14,0-1 1,1 1-1,-1 0 0,1 0 1,0 0-1,-1 1 1,1-1-1,3 0-14,20-6 34,0 2 0,0 0 0,1 2-1,23 0-33,116 1-14,-136 4 15,275 10-99,59 20 98,197 33-75,-284-31 60,-272-32 14,407 43 11,1-25 46,-231-22 69,-1-8-1,176-35-124,22-42 125,-77 16-487,-263 65 87,-35 8 126,-10 3-3,-18 2-14,0 0 0,0-2 1,-11 1 165,15-2-46,-161 19-101,0-7-1,-37-8 148,-377-20 54,-201-24-314,766 36 240,-698-10-579,525 19 395,0 9 1,-63 20 203,199-25 9,-1 3-1,2 3 1,0 3 0,2 3-1,0 3 1,-9 7-9,55-26 21,1 1 0,0 0 0,0 1-1,1 1 1,0 0 0,1 1 0,1 1 0,-12 12-21,23-22 5,0-1 1,0 1-1,0 0 0,0 0 1,1 0-1,-1 0 0,1 0 1,-1 0-1,1 0 1,0 1-1,0-1 0,1 0 1,-1 1-1,1-1 1,-1 0-1,1 1 0,0-1 1,1 1-1,-1 2-5,2-2 7,-1 0 1,1-1-1,0 1 0,0-1 1,0 0-1,0 0 0,1 1 1,-1-1-1,1-1 0,-1 1 1,1 0-1,0-1 0,1 1 1,-1-1-1,0 0 0,0 0 1,3 1-8,18 8 58,0-1 1,1 0 0,0-2-1,0-1 1,1-1 0,2-1-59,70 12 396,1-3 1,58-2-397,198-11 519,433-62-192,145-45-363,-889 101 29,794-82-373,-49 36-40,-644 46 580,-139 4-87,-12-1-54,-23-1-21,-547-45-602,31 16 116,290 18 342,-706-55-161,-83 0-209,137 50 193,360 33 982,368-8 204,203-5-586,-1 1 0,11 3-277,32 4 15,524 57-207,-210-29 33,121-14 159,-3-29 946,35-25-946,472-59 959,-128 38-831,-531 45-43,73 19-85,-234 5 31,-150-8-98,-35-9 63,0 0 0,-1 0 0,1 0 0,0 0 1,0 0-1,0 0 0,0 0 0,0 0 0,-1 0 0,1 0 0,0 0 0,0 0 0,0 0 0,0 0 0,0 1 0,0-1 1,-1 0-1,1 0 0,0 0 0,0 0 0,0 0 0,0 0 0,0 1 0,0-1 0,0 0 0,0 0 0,0 0 1,0 0-1,0 0 0,0 0 0,0 1 0,0-1 0,0 0 0,0 0 0,0 0 0,0 0 0,0 1 0,0-1 0,0 0 1,0 0-1,0 0 0,0 0 0,0 0 0,0 1 0,0-1 0,0 0 0,0 0 0,0 0 0,0 0 0,0 0 0,0 0 1,1 1-1,-1-1 0,0 0 0,0 0 0,0 0 0,0 0 0,0 0 0,0 0 0,0 0 0,1 0 4,-12 3-124,-1-1-1,1 0 0,0-1 0,-1-1 1,-2 0 124,-24 2 118,-229 31-862,82-6-4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1:36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82 528,'32'-2'1384,"-17"2"241,-1-1 1,1 0 0,0-1-1,8-3-1625,-20 4 198,0 1 1,-1-1-1,1 0 0,-1 0 0,1 0 0,-1 0 1,0 0-1,1-1 0,-1 1 0,0-1 0,0 0 0,0 1 1,0-1-1,0 0 0,0 0 0,-1 0 0,1-1 0,-1 1 1,1 0-1,-1 0 0,0-1 0,0 1 0,0-1 1,0 1-1,0-1 0,0-1-198,-3-12 1268,2 10 449,7 15-1261,-1 0-446,1 0 0,1 0 0,-1-1 0,2 1-10,4 3 5,116 122 34,-49-45-41,-4 2 1,-5 4-1,35 62 2,-75-104-60,-2 1 0,-2 1-1,-3 2 1,-2 0 0,-2 1-1,-4 2 1,10 57 60,-18-56-22,-2 1 0,-3 0 0,-3 0 0,-3 11 22,-30 206-671,22-217-322,-3-2-1,-2 1 0,-12 22 994,28-83-5,-20 44-817,19-41 578,-1-1 0,0 1-1,0-1 1,0 1 0,0-1 0,0 0 0,0 0-1,0 0 1,-1 0 0,1 0 0,-1 0 0,0-1-1,1 1 1,-3 0 244,-14 1-3278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1:37.0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12 122 6921,'-2'-13'1221,"-7"-43"1937,8 53-3005,1 0 1,0 0 0,0 0-1,0 0 1,1 0 0,-1-1 0,1 1-1,-1 0 1,1 0 0,0 0 0,0 0-1,0 0 1,1 0 0,-1 1 0,1-1-154,-1 2 47,-1 1 1,1-1-1,0 1 1,-1 0-1,1-1 1,0 1-1,0 0 1,-1-1 0,1 1-1,0 0 1,0 0-1,0 0 1,-1 0-1,1 0 1,0 0-1,0 0 1,0 0 0,-1 0-1,1 0 1,0 0-1,0 0 1,-1 1-1,1-1 1,0 0-1,0 0 1,-1 1-1,1-1 1,0 1-48,20 11 709,1 4-354,-2 0 1,0 2-1,-1 0 0,13 17-355,12 19 143,6 13-143,25 50 18,-45-67-4,3-2 0,16 18-14,-43-59 10,1 1 1,0-1-1,0-1 1,1 1-1,0-1 1,6 4-11,-9-8 9,-1 0 1,1 0 0,-1 0 0,1 0 0,-1 0-1,1-1 1,0 0 0,0 0 0,0-1 0,0 1-1,0-1 1,-1 0 0,1 0 0,3-1-10,4-2 24,-1 1 0,0-2 0,1 0 1,-2 0-1,1-1 0,0 0 0,-1-1 1,0 0-1,0-1 0,-1 0 0,7-6-24,12-13-183,-1-1-1,-1-2 1,2-4 183,37-55-1942,-3-8 203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1:37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1712 0 9226,'-19'2'686,"0"1"1,0 0-1,0 2 1,0 0-1,1 1 0,-1 1 1,1 1-1,1 0 1,-6 4-687,-18 13 323,0 2 1,2 1-1,-4 5-323,-21 22 261,3 3 1,-1 5-262,-108 128 340,49-54-57,-145 143 194,171-188-716,-100 72 239,168-144-396,-1-1 0,-1-1 0,0-1 0,-2-2 0,-2-1 396,22-9-417,0-1 1,-1 0-1,0-1 1,1-1-1,-6 1 417,-1-2-655,1-1 0,-1 0 0,-1-2 655,18 2-7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1:37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1 127 10066,'18'-7'886,"0"1"0,0 0 0,0 1 0,1 2 1,0-1-1,10 1-886,24 0 831,38 2-831,14 9 571,0 4 1,25 9-572,-13-2 436,8-2-20,2-5 0,-1-6 0,1-5-1,0-6 1,111-19-416,230-57 259,-161 25-3288,-195 38 946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2T14:31:34.0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6255 9669 245 0,'-48'20'195'0,"-7"-1"-37"16,10-1-60-16,-3-1-31 15,12-7-49-15,0-2-22 16,9-2-6-16,2-1 2 16,9-4 3-16,3-2 3 15,4 0 8-15,9-2 5 16,7-1 2-16,9-1 3 16,6 0-3-16,18 3 1 15,6 0-9-15,15 6 1 16,2 0-6-16,15 4 2 15,-3-1 0-15,16 2 0 0,-3-2 2 16,17-1 0-16,-12-4-1 16,12-1 3-16,-13-2-2 15,5-1 0-15,-17 3-2 16,4-1 0-16,-19 1 0 16,0-2 0-16,-11 2-1 15,-5-1 1-15,-17 2 0 16,-4 2 4-16,-12 0 0 15,-12-2 24-15,-4-2 17 0,-3-5 9 16,1 4 6-16,-11-3 24 16,-61-9-15-16,15 7 11 15,-6 2-21-15,-16 2-3 16,0-1-25-16,-17 4-5 16,6 2-13-16,-21 3-5 15,13 2-7-15,-17 8-2 16,11-1-1-16,-9 5 0 15,15-1 0-15,-7 4 0 16,22-6 1-16,3 1-1 16,19-2 0-16,11 1 0 15,21-6-2-15,12 1-1 16,17 0 0-16,15-3-1 16,11-2-1-16,16 1-8 15,10-3-3-15,21-4-9 16,3-3-1-16,15-2-7 15,-5 0 12-15,14-3 11 0,-13 2 15 16,15 2 3-16,-12 0 0 16,12 0-1-16,-14 2-3 15,9 0-1-15,-17 1-4 16,-1 2 0-16,-13 2 0 16,-7 5-1-16,-20 0 0 15,-6 6 2-15,-13 1 1 16,-9 2 2-16,-9 3 1 15,-11 3-1-15,-6-2-8 0,-9 2-14 16,-7-4-6-16,-17 2-19 16,-3-6-6-16,-15 0 3 15,-2-3 22-15,-14 1 8 16,10-2 19-16,-17 3 13 16,8 0 4-16,-12 4 0 15,10-2-3-15,-13 4-20 16,13-3-136-16,-13 4-100 15,9-1-69-15</inkml:trace>
  <inkml:trace contextRef="#ctx0" brushRef="#br0" timeOffset="10767.78">16614 10191 750 0,'-3'14'390'0,"1"-3"-160"15,2-11-157-15,4 1-103 16,6 3-28-16,6-1-34 15,2-6-4-15,6 0 23 16,4-5 97-16,6-4 62 16,1-4-7-16,15-1 4 15,5-3-33-15,22-1-14 16,1 1-24-16,25-3-7 16,-7 2-6-16,17-3-4 15,-11 3-1-15,11-2-2 0,-18 3 1 16,11 0-1-16,-21 2 5 15,0 2 1-15,-18 6 2 16,-3 3 0-16,-16 3 0 16,-8 6-3-16,-14 3-6 15,-14 5-5-15,-15 0 2 16,-17 3 2-16,-10-2 6 16,-19-1 11-16,-7-4 6 15,-15 1 1-15,-3-3 0 0,-17-1-4 16,4 1-8-16,-14 0-6 15,7 1-1-15,-10 3-2 16,13 0 1-16,-3 3 2 16,17 2 3-16,2 2-1 15,21 0-5-15,7 1-15 16,19-2-21-16,12-1-59 16,18-5-46-16,16-4-44 15,12-4 11-15,17-3 38 16,6-4 67-16,14-4 86 15,-4 0 94-15,6-3 24 16,-10 4 12-16,5 1-1 16,-11 5-55-16,-4 3-43 15,-11 5-13-15,-8 6 10 16,-14 3 3-16,-12 4 34 16,-11 1-11-16,-12 8-4 15,-5-4-23-15,-6 2-5 0,-1-2-16 16,2-3-5-16,9-5-8 15,3-2-7-15,8-8-9 16,5-1-33-16,1-5-44 16,4-2-169-16,-1 3-201 15</inkml:trace>
  <inkml:trace contextRef="#ctx0" brushRef="#br0" timeOffset="14943.56">25505 9998 987 0,'-6'3'215'0,"2"-1"-32"16,-1 1-176-16,-2-1-28 16,-7 4-6-16,-45 17-12 15,31-19-2-15,-10 1 12 16,-1 0 19-16,-9-1 3 16,1 0 2-16,-4-1 10 15,7 1 9-15,3-1 2 16,14-1 2-16,9 1 0 15,12-2-1-15,15-2-2 16,11-3-1-16,19 0 8 16,8-2-7-16,22 0 7 15,5 3 3-15,14 2 7 16,-5 1-11-16,10 4 4 16,-13 2-4-16,5 3 1 15,-16 0-5-15,3 2 0 16,-17-2-5-16,-6 3-1 0,-18-3-2 15,-7 0 4-15,-16 0 0 16,-10 3 12-16,-11-3 4 16,-14 1-1-16,-7 0-5 15,-15-2-5-15,0-4-11 16,-5 3-3-16,6-3-5 16,1 0-12-16,11-2-6 15,5 1-4-15,11-4-1 0,6-2 5 16,10-2 11-1,11 0 4-15,6-1 6 0,12-1-1 16,6 3-1-16,7-1 1 16,3 2-1-16,9-2 1 15,-3 2-1-15,4 0 2 16,-7 2 0-16,-3 1 0 16,-14 4-1-16,-5 2 1 15,-10 0-2-15,-10 7 0 16,-7 1 1-16,-11 2 6 15,-6-5 1-15,-11 3 4 16,-2-5 0-16,-8 2 0 16,0-7-4-16,-3 6-3 15,4-2-3-15,-5-2-6 16,4-2-10-16,1 4-51 16,2-3-81-16,-3 3-69 15,8 1-481-15</inkml:trace>
  <inkml:trace contextRef="#ctx0" brushRef="#br0" timeOffset="22608.63">29407 8169 173 0,'25'13'213'0,"7"2"-37"16,-3 0-36-16,6 7-29 15,-1-1-53-15,9 0-12 16,-3-1-16-16,11 4 12 0,-3-3 5 16,13 3 14-16,-3-2 5 15,16 3 23-15,-3-3-13 16,18-4-15-16,-7-7-17 15,18-4-10-15,-8-6-16 16,19-4 2-16,-12-6 0 16,17-4 10-16,-10-1 3 15,14-9 5-15,-9-1 1 16,14-2-1-16,-11 1-14 16,10-7-6-16,-14 2-10 0,11-2-4 15,-17-2-2-15,10-9 1 16,-14 2-2-16,10-10 11 15,-16 1 6-15,12-12 9 16,-17 8 6-16,7-14 7 16,-12 6-12-16,7-12-4 15,-15 7-11-15,14-9-3 16,-16 14-5-16,-6-10 1 16,-15 6-1-16,-10-16 0 15,-22 7-1-15,-7-13-2 16,-9 7-4-16,-11-4-8 15,-7 9-5-15,-4-9-8 16,-6 11-1-16,-16-7 0 16,-5 11 7-16,-16 1 3 15,-5 13 7-15,-17-2 4 16,6 10 1-16,-17-2 0 16,0 9 0-16,-26-1-3 0,7 8-3 15,-30 1-6-15,9 9 0 16,-22-2 1-16,13 3 1 15,-23 1 3-15,21 4 4 16,-22-4 1-16,20 2 3 16,-18 2 0-16,20-1 2 15,-23 0 4-15,20 3 2 16,-20 0 2-16,20 4-1 0,-17 3 1 16,23 1-4-1,-14 9-2-15,23 1-2 0,-14-1-1 16,18 3 0-16,-15 3 0 15,21-5 0-15,-19 4 0 16,18 3-1-16,-17 5 1 16,20 3-1-16,-12 5 0 15,15 2-1-15,-4 11 0 16,23 2-1-16,-4 13-2 16,20 9 0-16,-2 15 1 15,19-2 0-15,-2 13 3 16,18-9 2-16,4 10 3 15,17-10 0-15,7 13 1 16,14-5 0-16,11 11 0 16,10-9-2-16,12 20-1 15,8-9-1-15,16 14 0 16,1-8 1-16,14 10-1 16,-7-18 0-16,12 7 0 15,-10-19 1-15,17-3 4 0,-6-15 3 16,20-2 6-16,3-15 3 15,16 5 1-15,-4-6-3 16,21 5-4-16,-8-8-7 16,15 6-1-16,-6-7-2 15,16-4 1-15,-14-11-2 16,25-4 1-16,-16-14-1 16,26-7-5-16,-9-8-17 15,26-13-169-15,-5-6-1 0,27-35-194 16</inkml:trace>
  <inkml:trace contextRef="#ctx0" brushRef="#br0" timeOffset="28300.14">27895 12994 930 0,'-21'26'343'0,"-16"18"-140"15,-5 2-139-15,-16 19-20 16,-3 4-18-16,-16 19-6 15,3-6-16-15,-15 14-1 16,6-9 1-16,-13 10-1 16,9-17 0-16,-18 21 0 15,9-9 1-15,-18 13-2 16,4-9 5-16,-13 18 10 16,12-13 3-16,-12 16 7 15,17-11 1-15,-13 16-2 16,19-13-9-16,-8 12-3 15,15-18-5-15,-10 5-2 16,17-18-4-16,-7 6-5 16,13-20-8-16,-7 0-22 0,18-10-22 15,-6 1-63-15,11-15-43 16,0 2-156-16,13-10-436 16</inkml:trace>
  <inkml:trace contextRef="#ctx0" brushRef="#br0" timeOffset="28744.08">24427 13758 1494 0,'21'33'122'0,"14"17"69"15,13 11-165-15,22 22-14 16,7 4-6-16,22 20-3 16,-1-5-9-16,28 23-12 15,-9-19 0-15,23 12 3 16,-10-21 3-16,21 7 8 15,-13-26 11-15,18 12 8 16,-10-19 7-16,20 9 5 16,-15-16-1-16,19 7-1 15,-16-10-10-15,11 9-4 0,-24-4-6 16,6 10-1 0,-28-3-6-16,-1 6-17 0,-21-6-10 15,1 4-11-15,-21-10-17 16,4 2-35-16,-19-10-10 15,1 3-59-15,-16-7-235 16</inkml:trace>
  <inkml:trace contextRef="#ctx0" brushRef="#br0" timeOffset="33387.76">3885 17370 696 0,'119'-41'529'0,"9"-18"-272"15,-16-4-133-15,24-26-23 16,-9-1-33-16,14-27-13 16,-15 2-31-16,24-29-10 15,-24 7-9-15,5-30-14 16,-23 4-13-16,3-35-13 0,-28 11 3 16,-2-34 1-16,-21 13 10 15,-7-22 17-15,-26 21 19 16,-12-32 21-16,-22 31 9 15,-17-31 18-15,-14 33-5 16,-15-15-6-16,-11 39-23 16,-24-11-14-16,0 41-13 15,-25-14-13-15,-3 39-11 0,-27 0-8 16,6 30-3-16,-33 3-4 16,14 29-1-16,-31-2-13 15,17 16 9-15,-23 6-9 16,23 13 2-16,-24 11 9 15,23 16 18-15,-29 20 6 16,20 15 9-16,-31 32 1 16,13 15-1-16,-26 40-5 15,25 9-1-15,-25 46 2 16,31-12 7-16,-13 37 17 16,40-11 12-16,-1 26 3 15,36-28 0-15,10 26-3 16,30-27-16-16,1 16-5 15,20-23-4-15,6 28 0 16,10-17-2-16,12 31 0 16,16-25 1-16,12 30-1 15,18-34 1-15,21 23-1 16,14-35 1-16,34 17-4 16,12-33 1-16,30 27-1 0,10-38 3 15,33 10 0-15,-6-30 1 16,38-2 2-16,-8-46 1 15,35-9 5-15,-12-32 1 16,42-24 4-16,-26-23-3 16,44-21 2-16,-29-8-4 15,36-13-2-15,-31 6-3 16,38-16 0-16,-42 9-1 16,35-14 1-16,-38-2 12 0,27-29 12 15,-41-6 3-15,28-44 2 16,-39-15-5-16,27-55-80 15,-37-10-131-15,0-94 27 16</inkml:trace>
  <inkml:trace contextRef="#ctx0" brushRef="#br0" timeOffset="42678.63">17784 10709 231 0,'-4'2'175'0,"-3"2"-31"16,1-2-52-16,0 3-40 15,-2 2-34-15,-1-2 26 16,-2 1 11-16,0 2 26 16,-1 1 1-16,0 1-6 15,-3 0-30-15,-4 4-4 16,0 0-17-16,-10 3 9 15,-3 5-6-15,-8 2 1 16,0 1-4-16,-5 8-2 16,1 0-8-16,-5 8-5 15,4-2-4-15,-7 10 0 16,1 0-5-16,-8 3 0 16,5-4 0-16,-9 6-1 0,5-7 2 15,-6 6-2 1,12-1 1-16,-7 8 10 0,1-1 3 15,-5 6 5-15,5-4 0 16,-8 7 1-16,6-8-8 16,3 5-4-16,7-6-5 15,-3 6-2-15,7-6 0 16,-6 9 1-16,3-11-2 16,-11 10 2-16,6-6-1 15,-10 5 0-15,9-6 0 16,-5 9 1-16,13-4 0 0,-8-1 1 15,13-5 0-15,-9 6 1 16,7-10-1-16,-7 8 0 16,9-5-1-16,-5 2 0 15,7-7-1-15,-1 5 0 16,5-11 0-16,-1 7 0 16,4-7-1-16,0 1 1 15,8-10 1-15,0 1 0 16,5-12 0-16,1 1 2 15,2-8-1-15,1 0 0 16,4-3-1-16,1-1 0 16,3-4-3-16,1 0-5 15,4-4-5-15,-3 0-21 16,4-3-38-16,-1-2-169 16,3-1-127-16</inkml:trace>
  <inkml:trace contextRef="#ctx0" brushRef="#br0" timeOffset="43361.41">15220 12799 530 0,'19'-4'466'0,"-6"-2"-185"16,-9 7-126-16,-1 1-127 15,3 5-24-15,-6-6-4 16,0 0-5-16,0 3-2 15,-1 3-1-15,-2 12 0 16,-14 33 5-16,7-31 8 16,2-1 3-16,-4 6 0 15,3 1 0-15,-1 3 2 16,-1 2-3-16,-4 12-1 16,-1-5-2-16,-3 8 1 15,3-2-3-15,-7 9 0 16,2-6 0-16,-3 9-2 15,2-4 1-15,-1 10-1 0,4-8-1 16,3 3-1-16,6-11-4 16,-1-1 0-16,8-16 0 15,2-6 0-15,1-10 4 16,3-9 4-16,3-7 2 16,3-6 1-16,1-1 0 15,4-4 0-15,0 1-2 16,6-4 0-16,-2 3-1 15,8-7 0-15,-2 2 2 0,9-3-2 16,-1-1 1-16,10-1-2 16,-4 2 0-16,15 1 1 15,-6 0 2-15,10 2 3 16,-6 0 5-16,10 0 8 16,-9 3 2-16,5-2 3 15,-5 2-4-15,6-4-2 16,-10 1-8-16,5-5-66 15,-6 0-79-15,4-5-80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4:20.9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986 508 6201,'14'-15'2071,"-15"17"-1881,0 0-1,0 0 0,0 0 0,1 0 1,-1 0-1,1 0 0,-1 0 0,1 0 1,0 0-1,0 0 0,-1 0-189,2 0 17,-1 0 0,0 0 0,1 0 0,0-1 0,-1 1-1,1 0 1,0 0 0,0-1 0,0 1 0,0 0 0,0 0-17,1 0 0,-1 1 1,1-1 0,-1 1-1,0-1 1,0 0 0,0 1-1,0 0 1,0 1-1,0 13 36,0 0 0,-2 0-1,0 6-35,0 44 277,28 159 365,6 65-478,-22-95-132,14 138 65,-11-257 36,-14-77-129,0 0-1,0 0 1,0 0-1,-1 0 0,1 0 1,0 0-1,0 0 1,0 0-1,0 0 1,0 0-1,0 0 1,0 0-1,0 0 0,0 0 1,0 0-1,0 0 1,0 0-1,0 0 1,0 0-1,0 0 0,-1 0 1,1 0-1,0 0 1,0 0-1,0 0 1,0 0-1,0 0 1,0 0-1,0 0 0,0 0 1,0 0-1,0 0 1,0 0-1,0 0 1,0 0-1,-1 0 0,1 0 1,0 0-1,0 0 1,0 0-1,0 0 1,0 0-1,0 0 1,0 0-1,0 0 0,0 0 1,0 1-1,0-1 1,0 0-4,-9-13 64,-11-21-17,-36-73-32,-25-69-15,69 142 21,1 1 1,2-2-1,1 1 1,2-1-1,1 0 1,2 0-1,1-19-21,3-7 55,4 0 1,1 1-1,16-59-55,-7 49 14,31-170 53,-43 221-61,1-11 18,1 0 1,4-10-25,-6 31 2,-1 1 1,2-1 0,-1 1 0,1-1 0,0 1 0,1 0 0,0 1-1,0-1 1,1 1 0,1-2-3,7-2 21,-1-1 1,2 1-1,-1 1 0,2 1 0,-1 0 0,1 1 1,1 1-1,-1 0 0,1 1 0,0 1 1,4 0-22,21-5 100,0 3 1,0 1 0,0 2-1,6 2-100,180-2 153,221-12-96,-20-31-32,72-11-9,64 2-1,12 5 1,-72 29 2,-385 23 28,78 12-46,-158-9 12,1 3 0,0 1 0,-2 2 0,1 1 1,-1 3-1,31 15-12,-57-23 1,0 2 0,-1-1 0,0 1 0,0 1 0,-1 0 0,0 1 0,0 0 0,-1 1 1,-1 0-1,1 0 0,-2 1 0,0 0 0,0 1 0,-1-1 0,2 9-1,5 14 1,-2 0 0,-2 1 1,5 30-2,13 115 7,-10-55-2,2-5 5,5-1 0,6-1 0,5-2 0,16 28-10,-23-78 14,-4 2 1,-2 0-1,-3 2 0,3 33-14,-21-92 7,1 5 25,-1-1 0,-1 0 0,0 3-32,-3-13 75,-5-10 21,-11-7-11,6 6-79,-34-14 10,1 2 1,-2 2-1,-41-8-16,-49-7 14,-1 7-1,-1 5 1,-118 2-14,-419 41 55,405-9-30,-250 18 78,-1 10-61,281-29-3,-25-10-39,-114-16 73,-134 0 85,-78 39-69,447-14-554,1 7-1,1 6 1,-18 11 465,-42 24-1506,14 9-729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1:58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4 437 4385,'0'-1'334,"-1"0"-1,1 0 1,-1 1 0,1-1-1,0 0 1,-1 0 0,1 0-1,0 0 1,0 1 0,0-1 0,-1 0-1,1 0 1,0 0 0,0 0-1,1 0 1,-1 0 0,0 1-1,0-1 1,0 0 0,0 0-1,1 0 1,-1 0-334,24-14 1528,-11 8-1627,39-20 377,-6 1 74,1 2-1,1 2 0,24-6-351,-21 14 69,0 3-1,1 3 1,0 1-1,0 3 1,31 2-69,83 7-32,17 8 32,-42-1 14,-88-9-6,-1-3 0,1-1 0,15-5-8,-33 1 13,0-1 0,-1-2 0,-1-1 0,1-1 0,18-11-13,-4 0 21,-2-2 0,0-2 1,-2-2-1,36-28-21,-77 52-11,0 1 0,-1-1 0,1 1 0,-1-1 0,1 0 0,-1 0 0,1-1 11,-3 4-4,0-1 1,1 1 0,-1 0-1,0-1 1,0 1 0,0 0-1,0-1 1,0 1 0,1 0-1,-1-1 1,0 1 0,0-1-1,0 1 1,0 0 0,0-1-1,0 1 1,0 0 0,0-1-1,0 1 1,-1-1 0,1 1-1,0 0 1,0-1 0,0 1-1,0 0 1,0-1 0,-1 1-1,1 0 1,0-1 0,0 1-1,-1 0 1,1-1 0,0 1-1,0 0 1,-1 0 0,1-1-1,0 1 1,-1 0 0,1 0-1,0 0 1,-1 0 0,1-1-1,0 1 1,-1 0 0,1 0-1,-1 0 1,1 0 0,0 0-1,-1 0 1,1 0 0,0 0-1,-1 0 4,-23 0-116,-3 4 10,0 0 0,0 2 0,-17 7 106,-82 31-93,68-23 77,-352 105 35,73-25 11,221-60-37,-95 47 7,178-73-9,14-7-24,0 1 0,0 0 1,1 1-1,0 2 1,1-1-1,1 2 0,-5 4 33,20-16-14,-1 0 0,1 1-1,0-1 1,0 1 0,0-1-1,-1 1 1,1 0 0,1-1-1,-1 1 1,0 0 0,0 0-1,1 0 1,-1 0 0,1-1-1,-1 1 1,1 0 0,0 1 14,0-1-14,0-1 0,0 0 1,1 1-1,-1-1 1,0 1-1,1-1 0,0 0 1,-1 0-1,1 1 1,0-1-1,-1 0 0,1 0 1,0 0-1,0 0 1,0 0-1,0 0 1,0 0-1,1 1 14,4 2-31,0-1-1,0 1 1,1-1 0,-1 0-1,1 0 1,0-1 0,0 0-1,2 0 33,20 4 30,-1-1 1,1-2-1,-1-1 1,1-1 0,0-1-1,7-2-31,60-9 362,19-7-362,-111 18 5,183-35 172,112-17-272,-290 51 72,-1 0-1,0 1 0,0 0 1,5 1 23,-13-1-4,1 0 1,0 0-1,0 0 1,-1 0-1,1 0 1,0 1-1,0-1 1,-1 0 0,1 0-1,0 1 1,-1-1-1,1 0 1,0 1-1,-1-1 1,1 1-1,0-1 1,-1 1-1,1-1 1,-1 1-1,1-1 1,-1 2 3,0-1-3,0-1 0,0 1 0,0 0 0,0 0 1,0 0-1,0 0 0,0 0 0,-1 0 0,1 0 0,0 0 0,-1-1 0,1 1 1,-1 0-1,1 0 0,-1 0 0,1-1 0,-1 1 0,1 0 0,-1-1 1,0 1-1,1 0 0,-1-1 0,0 1 3,-8 6 7,0 0 0,0 0 0,-1-1 0,1 0 1,-1-1-1,0 0 0,-1-1 0,1 0 0,-1-1 0,-6 1-7,-27 7 166,-44 3-166,68-11 20,-38 5-10,0-3 0,-51-2-10,106-3-25,0 0-1,0-1 1,0 1-1,0 0 0,0-1 1,0 1-1,1-1 1,-1 0-1,0 0 1,0-1 25,3 2-8,0 0 1,-1 0 0,1 0 0,0 0 0,0 0 0,0-1 0,-1 1 0,1 0 0,0 0-1,0 0 1,0-1 0,0 1 0,0 0 0,-1 0 0,1-1 0,0 1 0,0 0 0,0 0-1,0-1 1,0 1 0,0 0 0,0 0 0,0-1 0,0 1 0,0 0 0,0-1 0,0 1-1,0 0 1,0 0 0,0-1 0,0 1 0,0 0 7,12-12-154,-5 8 168,0-1 0,0 1 1,1 1-1,-1-1 0,1 1 0,0 1 0,0-1 1,0 1-1,0 1 0,0 0 0,1 0 1,-1 0-1,7 1-14,-4 1 55,0 0 0,1 1-1,-1 0 1,0 1 0,0 1 0,0-1 0,0 2-1,-1-1 1,6 4-55,1 3 17,0-1-1,-1 2 0,-1 0 0,1 1 1,-2 1-1,0 0 0,-1 1 1,0 0-1,-1 1 0,-1 0 0,4 8-16,-11-15-252,1-1 0,-2 0-1,1 1 1,-1 0-1,-1 0 1,1 0 0,-2 0-1,2 8 253,-5 30-1827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2:07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130 137 720,'29'-16'499,"0"2"-1,0 1 1,1 2-1,1 0 1,0 2-1,0 2 1,1 0-1,0 2 1,0 2-1,0 1 1,0 1-1,1 2 0,-1 1 1,9 3-499,17 7 20,-1 2-1,0 3 1,-1 2 0,22 13-20,-12-6-256,1-2 1,63 13 255,-111-33 100,0-1 0,1-1 0,-1-1 1,1-1-1,-1 0 0,16-3-100,-27 2 124,0 0 1,0-1-1,0 0 1,0 0-1,0-1 1,0 0-1,-1 0 0,0-1 1,1 0-1,-1 0 1,-1 0-1,1-1 1,-1 0-1,0-1 1,0 0-1,0 1 0,2-5-124,-6 8 27,-1 0-1,1 0 1,0-1-1,-1 1 1,0-1-1,1 1 1,-1-1-1,0 1 1,0-1-1,-1 0 1,1 0-1,-1 1 1,1-1-1,-1 0 1,0 0-1,0 0 1,0 0-1,0 1 1,0-1-1,-1 0 1,1 0-1,-1 1 1,0-1-1,0 0 1,0 1-1,0-1 1,0 0-1,-1 1 1,1 0-1,-1-1 1,0 1-1,1 0 1,-1 0-1,0 0 1,-2-2-27,-4-2 16,1 0 0,-1 0 0,-1 1 0,1 0 0,-1 1 0,0 0 0,0 0 0,0 1 1,0 0-1,-3 0-16,-26-5 59,1 2-1,-1 2 1,0 1 0,-1 2 0,1 2 0,0 2-1,-7 2-58,-80 14 122,-62 20-122,94-18-11,-106 24 10,-237 43 26,494-88-153,29 4 128,45 7-14,-27-2-21,0-4 0,21-5 35,-96-1 38,0-2 0,0-1 1,0-1-1,-1-1 0,0-2 0,0-1 0,-1-1 0,0-2 0,22-13-38,-44 23 29,-1-1 0,0 0-1,0-1 1,0 1 0,-1-1-1,1 0 1,-1 0 0,0 0-1,0-1 1,3-3-29,-7 7 5,0 0-1,1 0 1,-1 0 0,0 0 0,0 1 0,0-1-1,0 0 1,0 0 0,0 0 0,0 0 0,0 0-1,0 1 1,0-1 0,0 0 0,0 0 0,-1 0-1,1 0 1,0 1 0,-1-1 0,1 0 0,0 0-1,-1 1 1,1-1 0,-1 0 0,0 1 0,1-1-1,-1 0 1,1 1 0,-1-1 0,0 1 0,1-1-1,-1 1 1,0-1 0,0 1 0,1 0-1,-1-1 1,-1 1-5,-2-3 6,-1 1 1,0 0-1,0 1 0,0-1 0,-5 0-6,-2 1-41,0 0 0,1 0 0,-1 1 0,0 0 0,0 1 1,0 1-1,0 0 0,-5 2 41,-5 2-903,0 1 1,0 1 0,-19 10 902,-2 4-2641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2:04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0 3089,'-19'71'-616,"19"-81"744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2:05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82 226 5337,'-61'3'3254,"43"-2"-953,16-1-1619,3-1-240,24-2 29,57 2-226,22 6-245,-72-4 27,52 1-15,0-4 0,-1-4 0,0-3 0,0-4 0,0-4-12,-13 2 5,114-22 15,-142 31-15,1 1 0,-1 3 0,17 1-5,-45 1-1,0 2 0,0-1 0,0 2 1,0 0-1,0 0 0,0 1 0,0 1 1,-13-4 1,0-1 0,1 1-1,-1-1 1,0 1-1,0 0 1,0-1 0,0 1-1,0 0 1,0 0-1,0 0 1,0 0 0,0 0-1,1 0 0,-2 0 1,0-1 0,0 1-1,0-1 1,0 0 0,0 1 0,0-1-1,1 0 1,-1 1 0,0-1 0,0 0-1,0 1 1,0-1 0,-1 1 0,1-1-1,0 0 1,0 1 0,0-1 0,0 0 0,0 1-1,0-1 1,-1 0 0,1 1 0,0-1-1,0 0 1,0 1 0,-1-1 0,1 0-1,0 0 1,0 1-1,-3 1 4,1-1 0,-1 1 0,1-1 0,-1 1 1,1-1-1,-1 0 0,0 0 0,1 0 0,-1 0 0,-2 0-4,-43 9 43,-1-3 1,-31 0-44,-102 0 21,134-5-12,-183-1 40,70-2 595,-103 15-644,256-13 30,2-1-1,1 1 1,-1-1-1,1 1 1,0 0-1,0 1 0,0-1 1,0 1-1,-3 1-29,8-3 2,-1 1-1,1-1 1,0 0-1,0 0 1,0 0 0,0 0-1,0 0 1,0 0-1,0 0 1,0 1 0,-1-1-1,1 0 1,0 0-1,0 0 1,0 0 0,0 0-1,0 1 1,0-1-1,0 0 1,0 0 0,0 0-1,0 0 1,0 1-1,0-1 1,0 0 0,0 0-1,0 0 1,0 0-1,0 1 1,0-1 0,0 0-1,0 0 1,0 0-1,1 0 1,-1 0 0,0 1-1,0-1 1,0 0-1,0 0 1,0 0 0,0 0-1,0 0 1,0 0-1,1 0 1,-1 0 0,0 1-1,0-1 1,0 0-1,0 0 1,0 0 0,1 0-1,-1 0 1,0 0-1,0 0 1,0 0 0,0 0-1,0 0 1,1 0-1,-1 0 1,0 0-2,15 5 23,0 0 0,1-1 0,-1-1 0,1-1 0,12 1-23,-17-2 8,34 3 3,0-2 0,1-2 1,2-3-12,136-16 6,-85 7-22,57 3 16,-111 8-26,45 7 26,-75-4-9,-1 0 1,1 1 0,0 1-1,-1 0 1,0 1-1,0 0 1,0 2-1,0 0 9,5 7 12,-19-14-11,0 0-1,0 0 1,0 0-1,0 0 1,0 0-1,0 0 0,0 0 1,0 0-1,0 0 1,0 0-1,-1 0 1,1 0-1,0 0 1,0 0-1,0 0 1,0 0-1,0 0 1,0 0-1,0 0 1,0 0-1,0 0 1,0 0-1,0 0 0,0 0 1,0 0-1,0 0 1,0 0-1,0 0 1,0 0-1,-1 0 1,1 1-1,0-1 1,0 0-1,0 0 1,0 0-1,0 0 1,0 0-1,0 0 1,0 0-1,0 0 0,0 0 1,0 0-1,0 0 1,0 0-1,0 0 1,0 0-1,0 0 1,0 0-1,0 0 1,0 1-1,0-1 1,0 0-1,0 0 1,0 0-1,0 0 1,0 0-1,0 0 0,-15-8-40,-32-15 22,0 1 0,-2 3 0,0 2-1,-1 2 1,0 2 0,-1 2 0,-1 3 0,-15 0 18,-5 3-18,0 4 0,0 3 0,0 2 0,-22 8 18,82-11 6,8 0 2,0 0 1,0 0 0,0-1-1,0 0 1,0 0 0,0 0-1,0 0 1,0-1 0,0 1-9,3 0 2,1-1 0,0 1 0,0 0 0,0 0 0,0 0 0,-1 0 0,1-1 0,0 1 0,0 0 0,0 0 0,0 0 0,0-1 0,-1 1 0,1 0 0,0 0 0,0-1 0,0 1 0,0 0 0,0 0 0,0 0 1,0-1-1,0 1 0,0 0 0,0 0 0,0-1 0,0 1 0,0 0 0,0 0 0,0-1 0,0 1 0,0 0 0,0 0 0,1-1 0,-1 1 0,0 0 0,0 0 0,0 0 0,0-1 0,0 1 0,1 0 0,-1 0 0,0 0 0,0 0 0,0-1 1,1 1-1,-1 0 0,0 0-2,11-11 34,-11 11-30,14-12 14,0 1-1,1 1 1,1 0-1,-1 1 1,1 1-1,1 0 0,4 0-17,16-5-9,-1 2 0,37-7 9,-30 11-12,-1 1 0,38-1 12,-59 7-20,1 0-1,-1 1 1,0 2 0,0 0-1,0 1 1,15 5 20,-30-7-18,1 0-1,-1 1 1,-1 0 0,1 0 0,0 0 0,-1 1 0,4 2 18,-8-4-7,1-1 0,-1 0 1,0 0-1,1 1 0,-1-1 0,0 0 1,0 1-1,0-1 0,0 1 0,0 0 0,0-1 1,0 1-1,0 0 0,-1 0 0,1-1 1,-1 1-1,1 0 0,-1 0 0,0 0 1,0 0-1,0 0 0,0-1 0,0 1 0,0 0 1,0 0-1,-1 1 7,1-1-1,-1-1 1,0 0-1,0 1 0,1-1 1,-1 0-1,0 0 1,0 0-1,0 0 0,0 0 1,0 0-1,0 0 1,-1 0-1,1 0 0,0 0 1,0-1-1,-1 1 1,1 0-1,0-1 0,-1 1 1,1-1-1,-1 0 0,1 1 1,-1-1-1,1 0 1,0 0-1,-1 0 0,1 0 1,-1 0-1,0 0 1,-8-1 8,0 0 0,0-1 0,0 1 0,-2-2-8,0 0 3,-3 0 0,-1 0 0,-1 1-1,1 1 1,0 0 0,-8 2-3,17-1-47,-1 2 1,0-1-1,1 1 1,0 0 0,-1 0-1,1 1 1,0 0-1,0 0 1,0 1-1,1 0 1,-1 0-1,-5 5 47,-7 7-1122,0 1 0,-11 14 1122,-3 8-2782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2:13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231 198 2152,'10'27'3837,"-8"-24"-3593,1 1 0,0-1 1,0 0-1,0 0 0,0 0 0,0 0 0,1-1 0,-1 1 0,1-1 0,0 0 0,-1 0 0,1 0 0,0-1 0,0 1 0,1-1 0,-1 0 1,0 0-1,3 0-244,10 1 562,1 0 0,0-1 0,15-2-562,-31 1 10,44-3 550,-1-2 1,27-7-561,8-2 276,23-1-89,375-63 69,-358 53-218,-2-6 0,107-43-38,-201 64 171,-21 7 112,-12 2-112,-19 5 29,-82 20-101,-61 24-99,22-6-188,-604 131-420,285-77 584,481-101 13,0 1 1,1 0-1,6-1 11,768-93-72,-692 91 64,85 5 8,-130 6 25,30 6-25,-127-21 30,-34 9-50,0 3 0,-54 9 20,70-4-6,-242 13 3,-106 10 49,389-27-52,-1 0-31,0 1 1,1 0-1,0 2 1,-4 2 36,27-7-6,-1 0 1,0 0-1,0 0 1,1 0-1,-1 0 0,0 1 1,1-1-1,-1 0 0,0 0 1,1 1-1,-1-1 1,0 1-1,1-1 0,-1 0 1,1 1-1,-1-1 1,0 1-1,1-1 0,-1 1 1,1-1-1,0 1 1,-1 0-1,1-1 0,-1 1 1,1 0 5,1 0-9,-1 0 1,1 0-1,0-1 1,0 1 0,0 0-1,0 0 1,0-1-1,0 1 1,0-1 0,0 1-1,0-1 1,0 1-1,0-1 1,1 0 0,-1 0-1,0 1 9,45 11-74,-1-2 0,2-2 0,10-1 74,2 1 0,132 16 57,106-4-57,-173-17 22,0-7 1,111-17-23,-194 16-224,0-2 1,0-2-1,0-2 0,-1-1 0,14-8 224,-34 10-278,-1-1 0,0-1-1,10-9 279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2:16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543 908 2393,'147'-55'7294,"-62"25"-4894,52-28-2400,182-111 184,295-212-170,-601 373-8,47-29 27,-54 34-27,0 0 0,0 0 0,0 1 0,0 0 0,0 1 0,0-1 0,1 1-1,-1 0 1,4 0-6,-9 1 1,-1 0-1,1 0 1,0 0-1,0 0 0,0-1 1,-1 1-1,1 0 1,0 0-1,0 1 0,0-1 1,-1 0-1,1 0 1,0 0-1,0 0 0,-1 1 1,1-1-1,0 0 1,0 1-1,-1-1 0,1 1 1,0-1-1,-1 1 1,1-1-1,-1 1 0,1-1 1,0 1-1,-1 0 1,1-1-1,-1 1 0,0 0 1,1-1-1,-1 1 1,1 0-1,-1-1 0,0 2 0,0-1-1,-1 1-1,1-1 1,-1 1-1,0-1 1,1 0-1,-1 1 0,0-1 1,0 1-1,0-1 1,0 0-1,0 0 1,0 0-1,0 0 0,0 0 1,-1 0-1,1 0 1,0 0-1,-1 0 1,1 0-1,-1 0 2,-75 41-45,-3-4-1,0-2 1,-18 1 45,15-5-4,-394 163 11,-21 22 17,468-204-22,-404 169 12,307-140 19,640-255 246,-9-26 142,-46 22-221,-439 209-196,653-314 119,-638 301-130,-34 19-14,-7 3 13,-15 6-1,-517 214-22,42 18-112,52-4-682,428-226 777,-167 84-555,139-72 399,-2-3 0,1-1 0,-10-1 204,8-6 125,47-10-114,1 0-1,-1 0 1,0 1 0,1-1 0,-1 0-1,0 0 1,0 0 0,1 0-1,-1 0 1,0 0 0,1 0-1,-1 0 1,0-1 0,0 1 0,1 0-1,-1 0 1,0 0 0,1-1-1,-1 1 1,0 0 0,1-1-1,-1 1 1,1-1 0,-1 1 0,1-1-1,-1 1 1,1-1 0,-1 1-1,0-1-10,2 0 18,-1-1-1,0 1 0,0 0 0,0 0 0,1 0 0,-1 0 0,1 0 0,-1 0 1,1 0-1,-1 0 0,1 0 0,-1 0 0,1 0 0,0 0 0,0 0 1,-1 0-1,1 0 0,0 1-17,13-13 95,-1 1 1,2 0-1,-1 1 0,2 1 0,10-6-95,-7 4 48,173-99-3531,199-81 3483,-232 121-4204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2:20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5417,'4'6'8963,"7"20"-7893,1 1-810,-5-12-136,2 0 0,0-1 0,1 2-124,23 35 239,32 58 109,33 37-348,-68-107 3,1-1 0,1-1 1,3-2-1,0-2 0,10 6-3,18 7 18,1-3 0,16 6-18,140 70 97,-13-8 246,-156-81-186,118 66 415,15-3-572,-124-65 111,2-4-1,1-2 1,1-3 0,0-2 0,7-3-111,189 18 669,41-3-230,129 8 268,52-24-462,-288-18-95,100-19-150,297-61 358,-476 65 5,-1-5 0,-1-5 0,23-14-363,6-8 80,-3-6 1,-2-6-1,39-30-80,200-110 111,-99 57-65,-246 128-145,0-2 0,-1 0-1,-1-3 1,-1 0-1,6-8 100,-24 26-100,-2 0-981,-7 0-5345,-3 2 4002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2:21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812 0 11546,'2'3'2909,"-7"4"-1601,-10 7-466,5-8-747,-1 1 1,1 1 0,0 0-1,0 0 1,-5 7-96,5-5 81,0-1 1,0-1-1,0 0 1,-1 0-1,0-1 1,-9 4-82,-50 24 343,-2-4 1,-1-3-1,-36 7-343,15-5 219,-62 32-219,138-55 0,12-5-15,0 1 0,0-1 1,0 1-1,1 0 0,0 1 0,-1-1 0,1 1 1,-3 3 14,8-7-1,0 0 0,0 0 0,0 0 0,0 0 0,0 0 0,0 0 1,0 0-1,0 0 0,0 0 0,0 0 0,0 0 0,1 0 0,-1 0 0,0 0 1,0 0-1,0 0 0,0 0 0,0 0 0,0 0 0,0 0 0,0 0 0,0 0 1,0 0-1,0 0 0,0 0 0,0 0 0,0 0 0,0 0 0,1 0 0,-1 0 1,0 0-1,0 0 0,0 0 0,0 0 0,0 0 0,0 0 0,0 0 0,0 0 1,0 0-1,0 0 0,0 0 0,0 0 0,0 1 0,0-1 0,0 0 0,0 0 1,0 0-1,0 0 0,0 0 0,0 0 0,0 0 0,0 0 0,0 0 1,0 0-1,0 0 0,0 0 0,0 0 0,0 0 0,0 0 0,0 0 0,0 1 1,0-1-1,0 0 1,10-3-12,12-5 25,34-21 74,-2-3-1,8-8-86,-11 7 62,1 2-1,32-13-61,-82 43 17,1-1-1,0 2 0,0-1 1,0 0-1,0 0 0,0 1 1,0 0-1,0 0 1,0 0-1,0 0 0,0 0 1,0 0-1,0 1 0,0-1 1,0 1-1,0 0 0,-1 0 1,1 0-1,0 0 0,0 1 1,-1-1-1,1 1 0,-1-1 1,2 2-17,7 6 62,-2 0 0,1 1 0,-1-1 0,-1 2 0,2 1-62,9 12 22,56 57 31,15 18 174,-87-95-205,1 0 0,-1 0 1,-1 1-1,1 0 0,-1-1 0,0 1 1,0 0-1,0 0 0,0 0 1,-1 0-1,0 0 0,0 0 1,0 1-1,-1-1 0,0 0 1,0 3-23,-1 2-27,0-1 1,-1 1 0,0 0-1,-1-1 1,0 1 0,-1-1 0,0 0-1,0 1 27,-1-1-859,1 0 0,1 0 0,0 0 0,-2 10 859,2 1-2393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2:24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0 498 3217,'3'15'10414,"3"-6"-7063,-5-9-3308,0 0-1,0-1 0,0 1 0,0 0 0,0 0 1,0 0-1,0-1 0,0 1 0,0 0 0,0-1 1,0 1-1,0-1 0,0 1 0,0-1 0,-1 1 1,1-1-1,0 0 0,0 1 0,-1-1 0,1 0 1,0 0-1,-1 0 0,1 1 0,-1-1 0,1 0 0,-1 0 1,1 0-1,-1 0-42,36-48 329,-26 37-269,-1 0 1,-1-1-1,0 0 1,0 0 0,-2-1-1,5-13-60,84-216 460,-95 241-459,1 0 0,-1 0-1,1 1 1,0-1 0,0 0-1,0 1 1,0-1 0,0 0-1,0 1 1,0-1 0,0 1 0,0 0-1,1-1 1,-1 1 0,1 0-1,-1 0 1,1 0 0,-1 0-1,1 0 1,1 0-1,-1 1 1,-1 0-1,0 1 0,1-1 1,-1 0-1,0 1 1,1-1-1,-1 1 0,0 0 1,1 0-1,-1-1 1,0 1-1,0 0 0,0 0 1,0 0-1,0 0 1,0 0-1,0 0 0,0 0 1,0 1-1,-1-1 1,1 0-1,0 0 0,-1 1 1,1-1-1,-1 0 0,105 209 8,-95-187 2,0 0 0,-2 1 0,0 0 0,-2 0-1,2 14-9,-7-36 2,-1 0 1,0 1-1,0-1 0,0 0 0,1 0 0,-2 0 0,1 0 0,0 1 0,0-1 0,-1 0 0,1 0 0,-1 0 0,0 0 0,0 0 0,0 0 0,0 0 0,0 0 0,0 0 0,0 0 0,0-1 0,-2 2-2,2-2-2,-1 1 0,0-1 0,0 0 0,0 0 1,0 0-1,0 0 0,-1-1 0,1 1 0,0-1 1,0 1-1,0-1 0,-1 1 0,1-1 0,0 0 0,0 0 1,-1 0-1,1-1 0,0 1 0,0 0 0,0-1 0,-1 0 2,-5-1-16,1 0 0,-1-1 0,1 0 0,0-1-1,0 1 1,0-1 0,0-1 0,0 1-1,1-1 17,2 2-7,0-1-1,0 1 1,0-1-1,0 0 1,1 0-1,-1 0 0,1-1 1,0 1-1,1-1 1,-1 0-1,1 0 1,0 1-1,0-2 0,0 1 8,2 4-1,0 0 0,0 0 0,0 0 0,0 0 0,0 0-1,0 0 1,0 0 0,0 0 0,0 1 0,1-1 0,-1 0 0,0 0-1,1 0 1,-1 0 0,1 0 0,-1 0 0,1 1 0,-1-1-1,1 0 1,-1 0 0,1 1 0,0-1 0,0 0 0,-1 1 0,1-1-1,0 1 1,0-1 0,0 1 0,-1-1 0,1 1 0,0 0-1,0-1 1,0 1 0,0 0 0,0 0 0,0-1 0,0 1 1,7-1-2,1-1 0,-1 1 0,0 1 1,3-1 1,-2 1 1,11-1 11,-1-1-1,0-1 0,0 0 0,0-2 0,10-3-11,-21 5 4,0-1-1,0 1 1,-1-1 0,1-1 0,-1 0-1,0 0 1,0 0 0,0-1 0,-1 0-1,0 0 1,0 0 0,0-1-1,2-4-3,6-13 14,-1-1 0,-1 0-1,-1-1 1,-2 0 0,6-23-14,-14 46 1,-4 24-3,2 0 1,0 0-1,1 1 1,1 4 1,-1-14-1,0-1 4,1-1 1,0 1-1,1 0 0,0 0 1,0-1-1,1 1 0,1-1 1,0 0-1,0 0 0,1 0 0,2 4-3,-4-10 2,0 0 0,0 0 0,0 0 1,0-1-1,0 0 0,1 1 0,0-1 0,-1-1 0,1 1 0,0 0 0,1-1 0,-1 0 0,0 0 0,1 0 0,-1 0 0,1-1 0,-1 0 0,1 0 0,0 0 0,-1-1 0,1 1 0,0-1 0,0 0 0,-1 0 0,3-1-2,4-1 9,1 0 0,-1-1 0,0 0 0,0-1 0,0-1 1,0 1-1,-1-2 0,0 1 0,0-2 0,0 1 0,-1-1 0,5-4-9,-3 1 10,0 0-1,-1-1 1,1 0 0,-2-1-1,0 0 1,0 0 0,-1-1-1,-1 0 1,3-7-10,-6 8 25,0 0 1,0-1-1,-2 1 1,1 0-1,-2-1 1,0 0 0,0 1-1,-1-1 1,0 0-1,-1 1 1,-1-1-1,0 1 1,-1-1-1,-2-5-25,4 13 218,5 11-159,6 14-61,2 10 10,-2 0 1,-1 0-1,-2 1 0,-1 0 0,0 7-8,20 150 70,18 173-34,-41-321-57,-3 0 1,0 0 0,-3 0 0,-4 20 20,5-48-34,0 1 0,-2 0 0,1-1-1,-1 0 1,-1 0 0,0 0 0,-1-1 0,-1 1 0,1-1 0,-2-1 0,1 1 0,-1-1 0,-1-1 0,0 0 0,-7 6 34,12-11-5,-1-1 1,0 0 0,0 0-1,0 0 1,0 0 0,0-1-1,-1 0 1,1 0 0,-1-1-1,1 1 1,-1-1 0,1 0-1,-1-1 1,0 1 0,0-1-1,1 0 1,-1-1 0,0 0-1,1 1 1,-1-2 0,0 1-1,1-1 1,-1 1 0,1-1-1,0-1 1,0 1 0,0-1 0,0 0-1,0 0 1,0-1 0,1 1-1,0-1 1,0 0 0,0 0-1,0-1 1,0 1 0,1-1-1,0 1 1,0-1 0,0 0-1,1-1 1,-1 1 0,1 0-1,0-1 1,1 1 0,-1-1-1,1 1 1,0-1 0,1 0-1,0 1 1,-1-1 0,2 0-1,-1 0 1,1-5 4,3-4 42,0 0 0,1 1 0,0-1 0,1 1 0,0 0 0,2 0 0,-1 1 0,2 0 1,2-2-43,25-32 432,34-34-432,-19 23 185,12-19 251,49-80-436,-85 113 29,-2-1 0,-1-1-1,-3-1 1,8-29-29,10-62 58,-15 49-21,-23 87-37,-1 0-1,1 0 1,-1 0 0,1 0-1,0 0 1,0 0 0,0 1 0,0-1-1,0 0 1,0 0 0,0 1-1,1-1 1,-1 1 0,1-1 0,-2 1-1,1 1 1,-1 0 0,0 0-1,1 0 1,-1 0 0,0 0-1,0 0 1,1 0-1,-1 0 1,0 0 0,1 0-1,-1 0 1,0 0 0,1 0-1,-1 0 1,0 0 0,0 0-1,1 0 1,-1 1-1,0-1 1,1 0 0,-1 0-1,0 0 1,0 0 0,1 1-1,-1-1 1,0 0 0,0 0 0,9 14-7,8 23 6,-3-10 37,-1 1 0,-2 0 0,-1 1-1,-1 0 1,2 17-36,-10-37 12,-1-1-1,0 1 0,0-1 1,-1 1-1,0-1 1,-1 0-1,0 1 0,0-1 1,0 0-1,-1 0 1,0 0-1,-1-1 0,0 1 1,0-1-1,-1 0 0,1 0 1,-2 0-1,1-1 1,-1 1-1,0-1 0,0-1 1,0 1-1,-1-1 1,-4 2-12,10-6-48,0 0 1,0 0 0,-1 0 0,1 0 0,0-1 0,-1 1 0,1 0-1,-1-1 1,1 1 0,-1-1 0,1 1 0,-1-1 0,1 0 0,-1 0-1,0 0 1,1 0 0,-1 0 0,1 0 0,-1 0 0,1 0 0,-1-1-1,1 1 1,-1 0 0,1-1 0,-1 1 0,1-1 0,-1 0 0,1 0-1,0 1 1,-1-1 0,1 0 0,0 0 0,0 0 0,0 0 0,-1-1-1,1 1 1,0 0 0,1 0 0,-1-1 0,0 1 0,0 0 0,0-1-1,1 1 1,-1-1 0,1 1 0,-1-1 0,1 1 47,-3-9-589,1-1 0,0 1 1,0 0-1,1-1 0,1 1 1,0-9 588,4-52-2590,5-6-167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2:25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1 180 8418,'7'-34'1721,"0"0"613,2 0 0,9-24-2334,-18 57 105,0 0 0,1 0 0,-1 0 0,1 0 0,-1 0 0,1 0 0,-1 0 0,1 0 1,-1 0-1,1 0 0,0 0 0,0 0 0,-1 0 0,1 0 0,0 1 0,0-1 0,0 0 0,0 0 0,0 1 0,0-1 0,1 0-105,-2 2 63,1-1 0,0 0 0,0 0 0,-1 0 0,1 1 0,0-1 0,-1 0 0,1 0 0,0 1 0,-1-1 1,1 1-1,0-1 0,-1 1 0,1-1 0,-1 1 0,1-1 0,-1 1 0,1-1 0,-1 1 0,1 0 0,-1-1 0,0 1 0,1 0-63,4 9 318,0 1 0,-1-1 0,0 1-1,-1 2-317,0-4 92,27 90 890,13 85-982,7 105-189,-24-131-576,-23-145 588,4 36-1657,-7-47 1554,0 0 1,0 1 0,0-1-1,0 0 1,0 1-1,0-1 1,-1 0 0,1 1-1,-1-1 1,0 0 0,1 0-1,-1 0 1,0 1 0,0-1-1,-1 0 1,1 0-1,0 0 280,0-1-302,0-1-1,0 1 0,-1 0 0,1-1 0,0 1 0,0-1 0,0 1 0,0-1 0,0 1 0,-1-1 0,1 0 0,-1 1 303</inkml:trace>
  <inkml:trace contextRef="#ctx0" brushRef="#br0" timeOffset="1">16 606 8282,'7'3'3897,"9"-1"-2033,8-7-80,10 0-535,3-1-585,2 1-240,-4-2-456,-2 2-512,-11 0-2041,-3-4 697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4:23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87 632 1736,'-7'-2'676,"0"2"0,-1-1 0,1 1-1,0 0 1,-5 1-676,-2 0 732,-3 4 5100,10 5-4201,7-7-1696,-1 0 0,1 0 0,0 0 0,0 0 0,0 0 0,1 0 0,-1 0 0,1 2 65,0 0 520,7 16-419,19 25-38,-23-41-55,0-1 0,0 0 1,0 0-1,0 0 1,1-1-1,-1 0 1,1 1-1,0-2 1,0 1-1,0-1 1,1 1-1,2 0-8,7 3 29,-14-5-8,0-1-1,0 1 1,0-1-1,1 0 1,-1 1-1,0-1 1,0 0 0,1 0-1,-1 0 1,0 0-1,0 0 1,1 0-1,-1 0 1,0 0-1,1 0 1,-1-1-1,0 1 1,0 0 0,0-1-1,1 1 1,-1-1-1,0 1 1,0-1-1,0 0 1,0 1-1,0-1 1,0 0-1,0 0 1,0 0-1,0 0 1,0 0 0,-1 0-1,1 0 1,0-1-21,4-5 161,-1-1 1,-1 1-1,1-1 1,-1 0-1,0-3-161,5-9 203,67-170 750,-34 82-847,17-27-106,-27 75-1724,3 1 0,37-50 1724,-29 54-2018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2:26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0 327 10290,'4'4'465,"1"0"0,-1 0 0,1 0 0,0 0 0,0-1 0,0 0 1,0 0-1,1 0 0,-1-1 0,5 2-465,-8-4 100,1 1 1,-1-1-1,0 0 1,1 0 0,-1 1-1,1-2 1,-1 1 0,0 0-1,1 0 1,-1-1-1,0 1 1,1-1 0,-1 0-1,0 0 1,0 0-1,0 0 1,1 0 0,-1 0-1,0 0 1,-1-1 0,1 1-1,0-1 1,0 1-1,0-1 1,-1 0 0,1 0-1,-1 0 1,0 0 0,2-2-102,1-4 78,1 0-1,-1 0 0,0-1 0,-1 0 0,0 1 0,0-1 0,-1-1 0,0 1 0,-1 0 0,0 0 0,-1-1 0,1 1 0,-2-9-76,-2-4 62,0 0-1,-1 1 0,-1-1 0,-1 1 0,-4-8-61,10 28 3,-1-1-1,1 0 0,-1 0 1,0 1-1,0-1 0,0 0 1,0 1-1,0-1 0,0 1 1,0-1-1,0 1 0,0-1 1,-1 1-1,1 0 0,-1 0 0,0-1-2,2 2 0,-1 0 0,1 0 0,-1 0 0,1-1 0,-1 1-1,1 0 1,0 0 0,-1 0 0,1 0 0,-1 1-1,1-1 1,-1 0 0,1 0 0,0 0 0,-1 0-1,1 0 1,-1 0 0,1 1 0,0-1 0,-1 0 0,1 0-1,-1 1 1,1-1 0,0 0 0,-1 1 0,-9 17-23,4-1 11,1 1 1,1 0 0,1 1-1,0-1 1,1 0 0,1 1-1,1 0 1,1-1 0,1 1-1,2 14 12,-2-20 2,1-1 0,0 1 0,0-1 1,1 1-1,1-1 0,0 0 0,1-1 0,0 0 0,1 1 0,0-2 0,1 1 0,0-1 0,0 0 1,1-1-1,0 0 0,2 0-2,-7-6 4,0 0 0,0-1 0,0 1 0,1-1 1,-1 0-1,1 0 0,0 0 0,0 0 0,0-1 1,0 0-1,0 0 0,0 0 0,0-1 0,0 0 1,4 0-6,-3-1 7,1 0 0,-1 0 0,1-1 0,-1 0 0,0 0 0,0 0 0,0-1 0,0 0 0,0 0 0,-1-1 0,2 0-6,7-7 16,-1-1-1,0 0 1,-1-1 0,0 0-1,0-1 1,-2 0 0,0 0-1,3-8-15,14-25 72,-13 21 65,2 0 0,0 1 0,1 0 0,9-7-137,-23 29 24,-1 0 0,1 0 0,0 0 0,0 1 0,0 0 0,0 0 0,0-1-1,1 2 1,-1-1 0,0 0 0,1 1 0,0-1 0,-1 1 0,1 0 0,0 0 0,-1 1-1,1-1 1,0 1 0,0 0 0,0 0 0,-1 0 0,1 0 0,0 1 0,0-1 0,-1 1 0,1 0-1,0 0 1,-1 1 0,1-1 0,1 2-24,2 1 21,0 0-1,0 1 1,0 0-1,-1 0 1,0 0 0,0 1-1,0 0 1,-1 1-1,0-1 1,0 1-1,-1 0 1,0 0-1,1 3-20,5 12 18,-2 0 1,-1 1-1,-1 0 0,-1 1 0,-1-1 0,0 13-18,3 6 32,-4-29-40,0-18-50,1-25-42,-2-8 28,1-2-31,4-18 103,-5 46-6,0 1 1,1-1-1,0 1 1,1 0 0,1 0-1,0 0 1,1-1 5,-5 10-1,0 0 0,1 0 1,-1-1-1,1 1 0,-1 1 1,1-1-1,0 0 0,0 0 1,0 0-1,0 1 1,0-1-1,0 1 0,1-1 1,-1 2 0,-1-1 0,1 1 1,-1-1-1,1 1 0,-1 0 0,1-1 0,0 1 0,-1 0 0,1 0 1,-1 0-1,1 0 0,-1 1 0,1-1 0,-1 0 0,1 1 0,-1-1 1,1 1-2,2 1 3,-1 0-1,1 0 1,0 1-1,-1-1 1,0 1-1,0 0 1,1 0-1,-2 0 1,1 0-1,0 0 1,-1 1-1,1-1 1,-1 1-1,1 2-1,10 23 10,-1 1 0,-2 1 0,0 0 0,-3 0 0,0 1 0,-2 1-10,5 17 4,-9-45-4,-1-2-2,0 0 1,1 0 0,-1-1 0,1 1-1,0 0 1,0 0 0,0-1-1,0 1 1,1 0 0,-1-1 0,1 1-1,-1-1 1,3 2 1,-4-4-2,0 1 1,0-1-1,1 0 0,-1 0 0,0 0 0,1 0 1,-1 0-1,0 0 0,0 0 0,1 0 1,-1 0-1,0 0 0,1 0 0,-1 0 0,0 0 1,1 0-1,-1 0 0,0 0 0,0 0 1,1 0-1,-1 0 0,0-1 0,0 1 0,1 0 1,-1 0-1,0 0 0,0 0 0,1-1 1,-1 1-1,0 0 0,0 0 0,0-1 1,1 1-1,-1 0 0,0 0 0,0-1 0,0 1 1,0 0-1,0 0 0,0-1 0,1 1 1,-1 0-1,0 0 0,0-1 2,5-16-48,-5 15 38,8-39-98,-3 0-1,1-31 109,3-34 20,-6 88-10,0-8 27,2 0 1,4-13-38,-8 34 14,1-1 0,0 1 1,0 0-1,0 0 0,1 0 1,-1 0-1,1 0 0,0 0 1,1 1-1,-1 0 0,1-1 0,0 1 1,0 1-1,1-1-14,-5 3 6,1 0-1,0 1 1,0-1-1,0 1 1,0-1-1,0 1 1,0-1 0,0 1-1,0 0 1,0-1-1,0 1 1,0 0-1,0 0 1,0 0-1,0 0 1,0 0 0,0 0-1,0 0 1,0 0-1,0 0 1,0 1-1,0-1 1,0 0-1,1 1-5,-1 0 8,1 0-1,0 0 0,-1 0 1,1 0-1,-1 1 0,1-1 1,-1 1-1,0-1 0,0 1 0,0-1 1,1 1-1,-1 1-7,3 5 18,-1-1 0,0 1 0,0 0 0,-1 0 0,2 6-18,2 27 94,1 19-94,6 41 90,-10-88-76,0 0-1,1 0 0,0 0 0,1-1 1,0 1-1,3 2-13,-5-10 3,-1-1 0,1 1-1,0-1 1,0 0 0,1 0 0,-1 0 0,1 0 0,0-1 0,0 1-1,0-1 1,1 0 0,-1 0 0,1 0 0,0-1 0,0 0 0,-1 0-1,1 0 1,1 0 0,-1-1 0,0 0 0,0 0 0,5 0-3,-2-1 4,1 0-1,0-1 1,-1 0 0,1-1 0,-1 0 0,1 0 0,-1 0 0,0-1 0,0-1 0,0 1-1,-1-1 1,1-1 0,5-4-4,1 0 5,0-1 0,-1-1 0,-1 0 0,0-1 0,-1 0 0,0-1 0,0 0 0,-2-1 0,0 0 0,5-10-5,-8 11 3,0 0-1,-1-1 1,0 0-1,-1 0 1,-1 0-1,0 0 1,-1 0-1,-1 0 1,0-1-1,-1 1 1,0-1-1,-2-6-2,1 13-4,0 0-1,-1 1 1,0-1-1,0 1 1,-1-1 0,0 1-1,0 0 1,0 0-1,-1 0 1,0 1-1,-1-1 1,-3-4 4,7 10-3,0 0 1,0 0-1,0 0 1,1 0-1,-1 0 1,0 0-1,0 1 1,0-1-1,0 0 1,-1 0-1,1 1 1,0-1-1,0 1 1,0-1 0,-1 1-1,1-1 1,0 1-1,0 0 1,-1-1-1,1 1 1,0 0-1,-1 0 1,1 0-1,0 0 1,0 0-1,-1 0 1,1 1-1,0-1 1,-1 0-1,1 1 1,0-1-1,0 1 1,0-1-1,-1 1 1,1 0-1,0-1 1,0 1-1,0 0 1,0 0-1,0 0 1,0-1-1,0 1 1,1 0-1,-1 1 1,0-1-1,0 0 3,-2 4-9,-1 0 0,1 0 1,1 0-1,-1 1 0,1-1 0,-1 1 0,2 0 0,-1-1 0,0 6 9,-1 10-14,1 0 0,2 0 0,0 0 0,1 0 0,3 17 14,4 5-12,1-1 1,5 14 11,-10-46-10,-1 1 0,1 0 0,1-1 0,0 0 0,1 0 0,-1-1 1,2 1-1,-1-1 0,2 0 0,-1-1 10,-4-5-149,-1-1 1,1 1 0,-1-1-1,1 0 1,0 0-1,0 0 1,0 0-1,0 0 1,0-1-1,1 1 1,-1-1 0,0 0-1,1 0 1,-1 0-1,1 0 1,-1-1-1,1 0 1,-1 1 0,1-1-1,-1 0 1,1-1-1,-1 1 1,1-1-1,-1 1 1,1-1-1,-1 0 1,1 0 0,-1-1-1,0 1 1,0-1-1,0 0 1,2-1 148,-2 1-381,0 0 1,0 0-1,0 0 0,0-1 1,-1 1-1,1-1 0,1-2 381,14-29-2690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2:26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12059,'5'21'2016,"25"-9"617,9-2-1257,17 2-264,2 1-528,8-3-144,-4-3-168,13 0-312,-11-2-232,10-9-2984,-3-9 1031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2:27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91 823 12123,'8'4'393,"0"-1"0,1-1 0,0 1 1,-1-1-1,1-1 0,0 0 1,0 0-1,0-1 0,0 0 0,0 0 1,0-1-1,0 0 0,0-1 1,-1 0-1,1 0 0,0-1 0,-1 0 1,0 0-1,0-1 0,2-1-393,3-3 91,-1 0 0,-1-1 0,0-1 0,0 1 0,-1-2 1,0 1-1,-1-1 0,0-1 0,0 0 0,-1 0 0,-1 0 0,0-1 0,-1 0 0,-1-1 0,0 0 0,3-13-91,-1 0 59,-1 0 0,-1 0 0,-2 0 0,-1 0 0,-1-1 0,-1 1 0,-2-1 0,-2-12-59,-5-18-23,-3 1 0,-2 0 1,-3 1-1,-13-26 23,30 80-4,-15-28-39,6 22-8,9 8 48,0 0 0,-1 0 0,1 0 0,0 0 0,-1 0 0,1 0 0,0 0 0,-1 0 0,1 0 1,0 0-1,-1 0 0,1 0 0,0 1 0,-1-1 0,1 0 0,0 0 0,-1 0 0,1 1 0,0-1 0,0 0 0,-1 0 0,1 1 0,0-1 0,0 0 1,0 0-1,-1 1 0,1-1 0,0 0 0,0 1 0,0-1 0,0 0 0,0 1 3,-5 10-46,0 1 1,1-1-1,1 1 0,0 0 0,1 0 1,-1 10 45,-3 81-236,5-75 174,-1 203-304,19 117 366,41 239 503,-39-421-397,-12-97-82,-1 5-36,3-1 0,4 0 0,16 50 12,-28-120-4,1 4-8,-1 0 0,2-1 1,-1 1-1,1-1 0,0 0 1,0 0-1,0 0 0,1 0 1,0-1-1,0 1 1,4 3 11,-7-8-6,0-1 0,0 1 0,-1-1 1,1 1-1,0-1 0,0 1 0,0-1 1,0 1-1,0-1 0,0 0 0,-1 0 1,1 1-1,0-1 0,0 0 0,0 0 1,0 0-1,0 0 0,0 0 0,0 0 1,0 0-1,0-1 0,1 1 6,-1-1-7,0 1-1,1-1 1,-1 0-1,0 0 1,0 0 0,0 0-1,0 0 1,0 0-1,0 0 1,-1 0-1,1 0 1,0 0 0,0 0-1,-1-1 1,1 1-1,-1 0 1,1 0-1,-1-1 8,4-8-37,-2-1-1,1 1 0,-1-1 0,-1 0 1,0 0-1,-1 1 0,0-1 0,0 0 1,-1-1 37,-4-24-108,-1 1-1,-2-5 109,-7-18-5,-2 0-1,-3 0 1,-3 2-1,-2 1 1,-2 1-1,-3 1 1,-1 2-1,-3 0 1,-38-41 5,57 74 100,-1 1-1,0 0 1,-1 1 0,-1 1-1,0 0 1,-1 2 0,-1 0 0,-3-1-100,-12 3 378,34 10-348,-1 1 0,1 0 0,-1 0 0,1-1 0,0 1 0,-1 0-1,1 0 1,-1 0 0,1 1 0,-1-1 0,1 0 0,0 0 0,-1 1 0,1-1 0,0 1 0,-1-1 0,1 1 0,0 0 0,0 0-1,-1-1 1,1 1-30,1 0 17,-1-1-1,1 0 1,0 1-1,0-1 1,-1 1-1,1-1 1,0 0-1,0 1 1,-1-1 0,1 1-1,0-1 1,0 1-1,0-1 1,0 0-1,0 1 1,0-1-1,0 1 1,0-1-1,0 1 1,0-1-1,0 1 1,0-1-1,0 1 1,0-1-1,0 1 1,0-1-1,1 1 1,-1-1-1,0 0 1,0 1-17,14 11 293,22 5-32,-3-8-229,1-1 0,0-1-1,1-2 1,-1-1 0,1-2 0,0-1 0,27-4-32,-41 1 0,0 0 0,1-2 0,-2-1 0,1 0 0,-1-1 0,1-2 1,-2 0-1,1-1 0,-1 0 0,-1-2 0,0 0 0,0-2 0,9-8 0,-12 8-2,-1 0 1,-1-1-1,0-1 0,-1 0 0,0-1 0,-2 0 1,0 0-1,0-1 0,-2-1 0,0 1 1,-1-1-1,-1-1 0,0 1 0,-2-1 0,0-2 2,-2 12-7,-1-1-1,-1 0 1,0 1 0,0-1-1,-1 0 1,0 1-1,0-1 1,-1 1 0,-2-4 7,3 10-8,0 0 1,0 0 0,0 0 0,-1 0 0,1 1 0,-1-1 0,0 0-1,0 1 1,0 0 0,0-1 0,0 1 0,0 0 0,-2-1 7,2 1-8,0 1 1,0 0-1,0 0 1,-1 1-1,1-1 1,0 0-1,0 1 1,-1-1-1,1 1 1,0 0-1,0-1 1,-1 1-1,1 1 1,0-1-1,-1 0 1,1 0-1,0 1 1,0-1-1,-1 1 1,1 0 7,-4 1-17,-1 1 1,1 0-1,0 1 1,1-1-1,-1 1 1,1 0-1,0 0 1,0 1-1,0-1 1,0 1-1,1 0 1,0 1-1,-3 4 17,-3 4-24,2 0 0,0 0 0,0 1 0,2 1 0,-1 2 24,-1 4-19,2 0 0,0 1 0,2 0 0,0 0 0,0 19 19,3-31-3,1 0 1,1 1 0,0-1 0,0 0 0,1 0 0,0 0 0,1 0 0,0 0 0,1 0 0,0-1 0,1 0 0,5 9 2,-9-16 1,1-1 0,0 1 1,0 0-1,0 0 0,1-1 0,-1 1 0,1-1 0,-1 0 0,1 0 0,0 0 1,0 0-1,0 0 0,0-1 0,0 1 0,0-1 0,1 0 0,-1 0 0,0 0 1,1 0-2,1-1 3,0 0 0,-1 0 0,1 0 0,0 0 0,0-1 1,-1 0-1,1 0 0,-1 0 0,1 0 0,-1-1 0,1 0 1,2-1-4,5-4 7,-1 0 1,0 0-1,0-1 1,-1 0 0,0-1-1,-1 0 1,0-1 0,0 0-1,2-5-7,3-5 9,-2-1-1,0-1 1,-1 0-1,-2-1 1,0 1-1,-1-2 0,2-12-8,-3 3 9,-1 0-1,-2-1 1,-1 1-1,-2-1 1,-1-5-9,0 36-1,0 0 1,0 0 0,0 0-1,0 1 1,0-1 0,1 0 0,0 0-1,-1 0 1,1 1 0,0-2 0,0 4 0,-1-1-1,0 1 1,0 0 0,1-1 0,-1 1 0,0 0 0,1-1 0,-1 1 0,0 0 0,1 0 0,-1-1-1,0 1 1,1 0 0,-1 0 0,1 0 0,-1-1 0,0 1 0,1 0 0,-1 0 0,1 0 0,-1 0-1,1 0 1,-1 0 0,1 0 0,15 7 6,1 5-5,-1 0 1,-1 1 0,0 1 0,-1 0 0,0 1 0,-1 1 0,4 7-2,-9-11 2,-1 0 0,0 1 0,-1 0 0,-1 0 0,0 0 0,0 1 0,-1-1 0,-1 1 0,-1 0 0,2 14-2,-2 14-16,-1-16 32,1 1 0,1-1-1,3 10-15,-4-30-17,-1 0-1,1 0 0,0 1 0,1-1 1,0 0-1,-1-1 0,2 1 0,-1 0 1,1-1-1,0 0 0,0 0 0,0 0 1,1 0-1,-1-1 0,5 3 18,-8-6-51,1 1 0,0-1 0,0 0 0,0 0 0,-1 0 0,1 0-1,0-1 1,0 1 0,0-1 0,0 1 0,0-1 0,1 1 0,-1-1 0,0 0 0,0 0 0,0 0-1,0 0 1,0-1 0,0 1 0,0 0 0,0-1 0,0 1 0,0-1 0,0 0 0,0 0 0,0 0-1,0 0 1,-1 0 0,1 0 0,0 0 0,-1-1 0,1 1 0,0-1 51,4-4-440,-1 0-1,0 0 1,-1 0 0,1-1 0,-1 1 0,-1-1 0,1 0-1,1-5 441,15-48-2607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2:28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8 7338,'-8'-8'3921,"4"12"-1104,6 19-316,7 8-1559,2-1 1,2 0-1,1 0 1,1 0-943,21 44 565,-25-48-474,-3-11-122,-1 1 0,-1 0 0,-1 0 0,0 0 0,-1 1 0,0 0 0,0 14 31,-4-30-22,1 0-1,-1 0 1,0 0 0,-1 0 0,1 0 0,0 0 0,0 0-1,0 0 1,-1 0 0,1 0 0,0 0 0,-1-1 0,1 1-1,-1 0 1,1 0 0,-1 0 0,1 0 22,-1-1-16,1 1-1,-1-1 1,1 0 0,0 0-1,-1 0 1,1 1 0,-1-1-1,1 0 1,0 0 0,-1 0 0,1 0-1,-1 0 1,1 0 0,-1 0-1,1 0 1,-1 0 0,1 0-1,0 0 1,-1 0 0,1 0 0,-1 0-1,1-1 1,0 1 0,-1 0-1,1 0 1,-1 0 16,-1-1-36,1 0-1,-1-1 1,0 1 0,1 0-1,-1-1 1,0 1 0,1-1-1,0 1 1,-1-1 0,1 0-1,0 0 1,0 1 0,0-1-1,0-1 37,-1-3 4,0-1-1,1 1 1,0-1 0,0 1-1,0-1 1,1 1-1,0-1 1,1 1-1,-1-1 1,1 0 0,0 1-1,1-1 1,0 1-1,0 0 1,0 0 0,1 0-1,-1 0 1,2 0-1,1-3-3,2-2 61,-1 1 0,2 0-1,-1 0 1,1 1 0,1 0-1,0 0 1,0 1 0,1 0-1,-1 0 1,3 0-61,3 0 99,0 0-1,0 1 1,0 1 0,1 0-1,2 1-98,-12 3 41,1 0 0,-1 1 0,1-1-1,-1 2 1,1-1 0,0 1 0,-1 0 0,1 0-1,0 1 1,-1 0 0,1 0 0,-1 0-1,1 1 1,0 0-41,-3 1 17,-1-1 0,0 0-1,1 1 1,-1 0 0,0 0-1,-1 0 1,1 0 0,0 0-1,-1 1 1,1-1 0,-1 1-1,0 0 1,-1-1 0,1 1-1,0 0 1,-1 0 0,0 0-1,0 0 1,0 2-17,3 13 33,-1 1 0,0 0 0,-2 5-33,-1 44 40,-1-51-33,1 0 0,1 0 1,0-1-1,1 1 0,2 3-7,-4-20 0,0-1 0,0 1 0,0-1 0,0 1 0,0-1 0,0 0 0,0 1 0,0-1 1,0 1-1,0-1 0,0 0 0,0 1 0,1-1 0,-1 1 0,0-1 0,0 0 0,0 1 0,1-1 0,-1 0 0,0 1 0,0-1 0,1 0 0,-1 1 0,0-1 0,1 0 0,-1 0 0,0 1 0,1-1 0,-1 0 0,1 0 0,-1 0 0,0 1 0,1-1 0,-1 0 0,1 0 0,-1 0 0,0 0 0,1 0 0,-1 0 0,1 0 0,-1 0 0,1 0 0,-1 0 0,0 0 0,1 0 0,-1 0 0,1 0 0,-1-1 0,1 1 0,-1 0 0,0 0 0,1 0 0,-1-1 0,0 1 0,1 0 1,-1 0-1,0-1 0,1 1 0,-1 0 0,0-1 0,0 1 0,1 0 0,-1-1 0,0 1 0,0 0 0,1-1 0,-1 1 0,0-1 0,19-31 0,-6 1 10,-1-2 1,-2 1 0,2-15-11,20-105 58,-26 121-52,8-53 48,-15 71-23,-4 12 7,-8 20 12,5 1-42,1 1-1,0 1 1,2-1 0,1 1-1,0 0 1,1 0 0,2 1-1,0-1 1,2 0-1,0 0 1,4 18-8,-3-29 4,0 0 0,0 0 0,1 0-1,1 0 1,0-1 0,0 1 0,1-1 0,1 0 0,-1-1 0,2 1-1,1 1-3,-4-6 3,0-1 0,0 0 0,0-1 0,0 1-1,0-1 1,1 0 0,0 0 0,-1 0 0,1 0-1,0-1 1,1 0 0,-1 0 0,0-1 0,1 1-1,-1-1 1,0 0 0,1 0 0,-1-1 0,1 0-1,0 0 1,-1 0 0,1-1 0,1 0-3,5-1 7,0-2 0,0 1 0,0-2 0,-1 1 0,0-2 1,0 1-1,0-2 0,-1 1 0,0-1 0,0-1 0,-1 0 0,0 0 1,4-5-8,11-13 20,0-2 0,-2 0 0,18-31-20,-23 32 18,10-22-18,-23 40 5,0-1 0,0 1-1,-1-1 1,0 0-1,-1 1 1,0-1 0,-1-4-5,0 13 1,-1 0-1,0 0 1,0 0 0,0 0 0,0 0 0,0 0-1,0 0 1,0 0 0,0 0 0,0 0-1,0 0 1,-1 0 0,1 0 0,0 0 0,-1 0-1,1 0 1,-1 0 0,1 0 0,-1 0 0,1 0-1,-1 1 1,0-1 0,1 0 0,-1 0-1,0 0 0,0 1 0,0 0 0,0 0 0,-1-1 0,1 1 0,0 0 0,0 0 0,0 0 0,0 0 0,0 0 0,0 1 0,0-1 1,0 0-1,0 0 0,0 1 0,0-1 0,0 0 0,0 1 0,-1 0 0,-4 2-8,1 1 1,-1-1 0,1 1-1,-1 0 1,1 1-1,0-1 1,-1 4 7,-5 5-10,1 1 1,1 0-1,1 1 1,0 0 0,1 0-1,0 0 1,1 1-1,-3 14 10,6-18 4,0 0-1,1 0 1,0 0-1,1 0 1,0 1-1,1-1 1,1 0-1,0 1 1,0-1-1,1 0 1,1 0-1,2 7-3,-4-15 0,1 0 0,-1 0-1,1 0 1,0-1-1,0 1 1,0 0-1,1-1 1,-1 0-1,1 1 1,0-1 0,0 0-1,0-1 1,0 1-1,1 0 1,-1-1-1,2 1 1,-3-2 5,0-1 0,0 1 0,1 0 0,-1-1 0,0 0 0,1 1 0,-1-1-1,0 0 1,1 0 0,-1 0 0,0-1 0,1 1 0,-1 0 0,0-1 0,1 0 0,-1 1-1,0-1 1,0 0 0,0 0 0,0 0 0,0-1 0,0 1 0,0 0 0,0-1 0,0 1-1,0-1 1,-1 0 0,1 1 0,1-3-5,4-5-208,1-1 0,-1 0 0,-1 0-1,0-1 1,-1 0 0,0 0 0,0 0 0,-1-1-1,0-3 209,17-65-1772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2:28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1 222 13827,'62'-31'2913,"10"-11"471,25-22-5608,7-20 407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3:16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79 175 7490,'-22'-2'1962,"14"1"-1327,-1 0-1,1 1 1,-1 0 0,-7 1-635,10 2 166,8 0-144,16 1-137,19-4 150,0 3 0,19 3-35,24 4 103,97 7 280,271 17 441,-29-30-413,61-2-192,56 3-187,-23-15-26,-234-3-54,280-6-109,-548 20 161,-7 0-4,-1-1 0,1 1 0,-1-1 0,1 0 0,0 0 0,-1-1 1,1 1-1,-1-1 0,1 0 0,-1 0 0,1 0 0,0 0 0,-4 0-11,-1 0 0,1 1 0,-1-1 0,1 0 0,-1 1-1,0-1 1,0 1 0,1-1 0,-1 1 0,0-1 0,0 1-1,1-1 1,-1 1 0,0 0 0,0 0 0,0-1 0,0 1-1,0 0 1,0 0 11,-42-10-148,1 1 0,-1 3 0,-1 1 1,-3 2 147,14 1-30,-220-12-45,-31 12 75,-253 19 34,170-3-31,282-12-1,-392 7 19,-37-23 197,464 12-182,-217-17 225,195 11-165,1-3 0,-48-15-96,114 24-1,-8-1 0,1-1 0,1 0 0,-1 0-1,0-2 2,10 5-4,0 1 0,0-1 0,1 0 0,-1 0-1,0 0 1,1 0 0,-1-1 0,1 1-1,-1 0 1,1-1 0,0 1 0,-1-1-1,1 1 1,0-1 0,0 0 0,0 1-1,0-1 1,0 0 0,1 0 0,-1 0-1,0 1 1,1-1 0,0 0 0,-1 0-1,1 0 1,0 0 0,0-1 4,0 2-3,0-1-1,1 1 1,-1-1 0,1 1 0,-1-1 0,1 1-1,0 0 1,-1-1 0,1 1 0,0 0 0,0 0-1,0-1 1,0 1 0,0 0 0,0 0-1,0 0 1,0 0 0,0 0 0,1 0 0,-1 1-1,1-2 4,32-10-37,-33 12 37,21-5-22,0 1 1,0 1 0,1 1 0,0 1-1,19 2 22,35 5-45,4 4 45,-45-6-7,277 32 24,153-7-17,158-34 102,36-20-62,-62 20-31,-345 15 12,-173-3 29,77 17-50,-150-23 6,0 0-1,0 0 1,0 1 0,-1 0 0,1 0 0,-1 0 0,1 1 0,-1 0 0,0 1 0,0-1 0,1 2-6,-7-5 1,0 1 0,1-1 1,-1 0-1,0 1 0,0-1 0,1 1 0,-1-1 0,0 1 1,0-1-1,0 0 0,0 1 0,0-1 0,0 1 1,0-1-1,0 1 0,0-1 0,0 1 0,0-1 1,0 1-1,0-1 0,0 0 0,0 1 0,0-1 1,-1 1-1,1-1 0,0 1 0,0-1 0,0 0 1,-1 1-1,1-1 0,0 1 0,-1-1 0,1 0 0,0 1 1,-1-1-1,1 0 0,0 0 0,-1 1 0,1-1 1,-1 0-1,1 0 0,0 0 0,-1 1 0,0-1-1,-21 10 31,20-9-27,-28 8 25,-1-1 0,1-2 0,-1 0 0,0-3 1,-7 0-30,-8 2 31,-329 19 260,-59-15-291,-270 14-374,211 28-607,465-47 875,-362 52-3206,273-35-40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3:24.7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95 522 2521,'-2'0'650,"-1"-1"1,1 1 0,-1 0-1,1 0 1,-1 0 0,0 0-1,1 0 1,-1 1 0,1-1 0,-1 1-1,1-1 1,-1 1 0,1 0-1,-2 1-650,1 0 189,1 0 0,-1 0 0,1 0 0,0 1 0,-1-1 0,1 1 0,0 0 0,0 0 0,1-1 0,-1 1 0,1 0 0,-1 1 0,0 1-189,-4 9 131,2-4 26,0-1-1,1 1 1,0 0-1,0 0 1,1 1-157,0-6 277,2 0 1273,12-10-944,21-13-419,-1-1 0,0-2 0,-2-1-1,2-3-186,-4 3 127,29-22 373,29-15-500,38-14 305,3 7 1,79-28-306,-149 73 46,42-9-46,35-12 46,-83 21 20,-47 19-93,1-1 0,-1 1 0,0-1-1,1 0 1,-1 0 0,-1-1 0,1 1-1,0-1 1,1-2 27,-5 6-48,0-1-1,1 1 1,-1-1 0,0 0-1,1 1 1,-1-1 0,0 0-1,0 1 1,0-1 0,0 1-1,0-1 1,1 0 0,-1 1-1,0-1 1,-1 0 0,1 1-1,0-1 1,0 0 0,0 1-1,0-1 1,0 0 0,-1 1-1,1-1 1,0 0 0,0 1-1,-1-1 1,1 1 0,0-1-1,-1 0 49,-8-9-5212,8 9 3754,-4-4-3017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3:25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0 8562,'0'0'135,"-1"0"0,0 0 1,0 1-1,1-1 0,-1 0 0,0 0 1,1 0-1,-1 1 0,0-1 0,1 0 1,-1 1-1,1-1 0,-1 1 0,0-1 1,1 1-1,-1-1 0,1 1 0,-1-1 1,1 1-1,-1-1 0,1 1 0,0 0 1,-1-1-1,1 1 0,0 0 0,-1-1 1,1 1-1,0 0 0,0-1 0,0 1 1,0 0-1,0 0 0,-1-1 0,1 1 1,0 0-1,1-1 0,-1 1 0,0 0 1,0 0-1,0-1 0,0 1 0,1 0 1,-1-1-1,0 1-135,3 5 131,-1 0 0,1 0 0,0 0 0,1-1 0,0 1 0,0 0-131,5 7 82,-6-7-44,1 0 0,0 0 0,1-1 0,0 1 0,0-1 1,0 0-1,0 0 0,1-1 0,-1 1 0,1-1 0,0-1 0,6 4-38,4-1 50,0 0-1,1-1 1,0 0-1,-1-2 1,2 0 0,-1-1-1,0 0 1,3-1-50,8-1 32,1-2 0,-1 0 0,0-2 0,16-4-32,-33 6 26,-8 5-18,-12 15-21,-5 3 2,-11 24-10,1 1 0,-12 35 21,16-27-145,-46 133 181,50-134-2879,-2 22 2843,10-28-1632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3:28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564 1270 7009,'16'-4'4572,"-14"3"-4284,0 0 0,1 1 0,-1-1 0,1 1-1,-1-1 1,0 1 0,1 0 0,-1 0 0,1 0-1,-1 0 1,1 1 0,-1-1 0,1 0 0,-1 1-1,0 0 1,2 0-288,105 40 1201,1-5 0,2-5 0,104 14-1201,-45-20-96,1-7 1,55-6 95,-82-12-8,1-6 0,57-14 8,-138 11-3,0-2 1,-2-4 0,1-2 0,-2-3-1,-1-3 1,27-14 2,-41 13-4,-1-2 0,-2-1 0,0-3 0,-2-2 0,-1-1 0,-2-2-1,-1-2 1,-2-1 0,-1-2 0,-3-2 0,-1-1 0,2-7 4,-20 27 46,-1 0-1,0-1 1,-2 0 0,-1-1-1,-1 0 1,-1 0 0,-1-1-1,-1 0 1,-2 0 0,1-18-46,-4 28 54,0-1 0,-2 1 1,1-1-1,-2 1 1,0 0-1,-1 0 0,-1 0 1,0 0-1,-1 1 1,-1-1-1,-1 2 0,0-1 1,0 1-1,-1 0 0,-1 1 1,-11-12-55,4 8 43,-1 1-1,-1 1 1,0 0 0,-1 1-1,0 2 1,-1 0 0,-1 1 0,-8-3-43,-26-8 39,-2 2 1,-38-7-40,-34-4 16,-1 6 0,-75-2-16,47 15-24,-1 7 0,-89 11 24,79 8-26,1 7-1,-65 20 27,-163 53-7,278-59 18,2 5 0,-30 19-11,114-45 7,1 2 0,0 1 0,2 2 0,0 1 0,1 1 0,1 2 0,-20 21-7,33-28 19,0 2-1,1 0 1,0 1 0,2 0-1,0 1 1,1 0 0,1 0-1,1 2 1,1-1 0,1 1-1,1 0 1,-2 15-19,3 1 25,2 1 0,1 0 0,2 0 1,1 0-1,3 0 0,1 0 0,2-1 0,5 17-25,0-15 13,2 0-1,1-1 1,2-1-1,2 0 1,2-2-1,0 0 0,3-1 1,1-2-1,1 0 1,2-2-1,1-1 1,2-1-1,0-1 1,2-2-1,15 8-12,-12-11 37,2-2 0,1-1 0,30 10-37,1-3 49,1-3-1,2-3 1,0-3 0,0-3 0,42 1-49,-19-10-107,0-5 1,-1-3-1,1-5 1,-1-3-1,-1-5 1,0-4-1,13-8 107,-32 4-957,0-4 0,-2-2 0,-1-4-1,56-35 958,46-44-2562,-173 111 2545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3:19.7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1178 7770,'100'-360'5350,"19"-73"-3433,-107 369-1324,-1-5-593,-4 17 147,3-1-1,4-7-146,-12 54-4,0-1-1,1 1 0,-1-1 0,2 1 1,-1 0-1,0 0 0,1 0 0,0 1 1,1-1-1,-1 1 0,2-1 5,-4 5-6,-1-1 1,1 1-1,0-1 1,0 1-1,0 0 1,0 0-1,1 0 1,-1 0-1,0 0 1,0 1-1,0-1 1,1 0-1,-1 1 1,0 0-1,1 0 1,-1-1-1,0 1 1,1 1-1,-1-1 1,1 0-1,-1 1 1,0-1-1,0 1 1,1-1-1,-1 1 0,0 0 1,0 0-1,0 0 1,0 0-1,0 1 1,0-1-1,0 1 1,0-1-1,0 1 6,10 9-17,-1-1-1,0 2 1,0-1-1,-2 1 1,1 1 0,2 5 17,18 31-23,0 8 23,-14-27-1,69 140 4,-65-125 16,-2 2-1,10 39-18,-26-77 8,0 0 0,0 0 0,-1 0 0,0 1 0,0-1-1,-1 0 1,0 0 0,-1 1 0,0-1 0,-1 0 0,-1 4-8,2-9 3,0 0 1,-1-1-1,0 1 1,1-1 0,-1 1-1,-1-1 1,1 0 0,0 0-1,-1 0 1,1 0-1,-1 0 1,0-1 0,0 1-1,0-1 1,0 0 0,-1 0-1,1 0 1,-1 0-1,1 0 1,-1-1 0,0 0-1,1 1 1,-1-1 0,0-1-1,0 1 1,0-1-1,0 1-3,-6-1 0,-1 0-1,0 0 0,0-1 0,0 0 0,1-1 0,-1 0 1,1-1-1,-1 0 0,1-1 0,0 0 0,-4-3 1,-3-1-5,0-1-1,1-1 0,0-1 0,1 0 0,1-1 0,-4-3 6,14 11-5,0 1 0,1-2-1,-1 1 1,1 0 0,-1-1 0,1 1-1,1-1 1,-1 0 0,1 0-1,-1-2 6,2 6-2,1-1-1,0 0 0,0 1 1,-1-1-1,1 1 0,0-1 0,0 1 1,0-1-1,1 0 0,-1 1 1,0-1-1,1 1 0,-1-1 0,1 1 1,-1-1-1,1 1 0,0-1 1,-1 1-1,1 0 0,0-1 0,0 1 1,0 0-1,0-1 0,0 1 1,0 0-1,1 0 0,-1 0 0,0 0 1,0 0-1,1 1 0,-1-1 1,1 0-1,-1 0 0,1 1 0,-1-1 1,1 1-1,0-1 3,9-3 1,1 1-1,0 0 1,-1 0-1,1 1 1,1 1 0,-1 0-1,0 0 1,2 2-1,28 1 141,31 7-141,6 0 121,-72-9-111,-1 1 0,0-1 0,0-1 0,0 1 0,0-1 0,0 0 0,0-1 1,0 1-1,0-1 0,0 0 0,-1-1 0,1 1 0,-1-1 0,1 0 0,-1-1 0,2-1-10,1-2 15,-1 0 0,0 0 0,-1 0 0,0-1 0,0 0 0,0 0 0,-1-1 0,-1 1 0,3-7-15,3-10 14,-1 0 0,-2-1 0,0 0 1,-2 0-1,-1-1 0,0-7-14,22 195-251,-23-147 253,0-1 0,1 0 0,0 0 0,1 0 0,1-1 0,0 1 0,1-1 0,0-1 0,6 8-2,-9-14 4,0 0 0,0-1 0,1 0 0,-1 0 0,1 0-1,0 0 1,0-1 0,0 0 0,0 0 0,1 0 0,-1-1 0,1 0 0,0 0 0,0 0 0,0-1 0,0 1 0,0-1 0,0-1 0,0 1 0,0-1 0,0 0-1,3-1-3,3-1 12,0 0 0,-1 0-1,0-2 1,0 1-1,0-1 1,0-1 0,0 0-1,-1 0 1,0-1-1,0-1 1,-1 1 0,1-2-1,-2 1 1,1-1-1,-1 0 1,0-1-1,-1 0 1,1 0 0,-2-1-1,2-3-11,2-3 12,-2 0 0,0 0 0,-1-1 0,-1 0 0,-1 0 0,0 0 0,-1-1 0,-1 1 0,0-1 0,-1 0 1,-1 0-1,-2-14-12,-7-61 2,9 81-52,3 14-68,8 19 47,0 6 98,1-1-1,6 7-26,10 16 50,-11-18 0,-2 1-1,-1 1 1,-2 0-1,-1 0 1,-1 2-1,-2-1 1,4 34-50,1 33 33,-4 1 0,-5 0 0,-4 11-33,-2-62 21,-3 0 1,-2 0-1,-2 0 1,-3-1-1,-1 0 1,-3-1-1,-4 6-21,17-51 5,1 0 1,0-1-1,-1 1 0,1 0 0,-1-1 0,0 1 0,0-1 0,-1 0 1,1 1-1,-1-1 0,0 0 0,1 0 0,-1-1 0,-3 2-5,6-3 1,-1-1 0,1 0 0,-1 0 0,0 0 0,1 0 0,-1 0 0,1 0 0,-1 0-1,0 0 1,1 0 0,-1 0 0,1 0 0,-1 0 0,1-1 0,-1 1 0,0 0 0,1 0 0,-1-1 0,1 1-1,-1 0 1,1-1 0,-1 1 0,1 0 0,0-1 0,-1 1 0,1-1 0,-1 1 0,1-1 0,0 1 0,-1-1-1,1 1 1,0-1 0,0 1 0,-1-1-1,-8-21 16,9 20-15,-5-19 2,0-1 0,2 0 0,0 0 0,2 0 0,0-15-3,3-11-9,1 0-1,4-5 10,1 6 14,3 0-1,1 1 1,2 0-1,3 1 1,2-2-14,39-76 170,12-9-170,-69 130 1,36-72 27,-3 0 0,13-50-28,-41 108 2,1-7-6,1 1 0,1 1 0,1 0 0,1 0 1,1 0-1,7-8 4,-17 27-5,0-1 0,0 1 0,0 0 0,0 0 0,1 0 0,-1 0 0,1 0 0,-1 0 0,1 1 0,0 0 0,0-1 0,0 1 0,-1 0-1,1 0 1,0 0 0,1 1 5,-2 0-4,1-1-1,-1 2 0,0-1 0,0 0 1,1 0-1,-1 1 0,0-1 0,1 1 1,-1 0-1,0 0 0,0 0 0,0 0 1,0 0-1,0 0 0,0 0 0,0 1 1,0-1-1,0 1 0,-1-1 0,1 1 1,1 1 4,4 6-11,-1 0 0,0 0 0,0 0 1,-1 1-1,0-1 0,2 6 11,21 66-10,-17-50 13,-1-1 1,-1-5 18,0 1 0,-2 0 0,-1 0 0,-1 0 0,0 11-22,-4-33 10,-1 0 1,0 0-1,0 0 0,-1-1 0,1 1 0,-1 0 0,0 0 0,0 0 1,0-1-1,0 1 0,-1 0 0,1-1 0,-1 1 0,0-1 0,0 0 0,0 1 1,-1-1-1,1 0 0,-1-1 0,0 1 0,1 0 0,-1-1 0,-1 1 1,-1 0-11,1 0-5,-1-1 1,-1 0 0,1 0 0,0 0 0,0-1 0,-1 0 0,1 0 0,-1 0 0,1 0 0,-1-1 0,1 0 0,-1 0 0,1-1 0,-1 0 0,1 1 0,-1-2 0,-1 0 4,-2 0-189,1-1 1,-1 0-1,0 0 0,1-1 1,0 0-1,0-1 0,0 0 0,0 0 1,1 0-1,0-1 0,0 0 1,1-1-1,-1 0 0,1 0 0,1 0 1,-1 0-1,1-1 0,1 0 1,-1 0-1,-2-8 189,-4-41-1668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4:25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1071 624,'-16'6'9716,"14"-6"-9647,1 0 0,0 0 0,0 0 0,0 1 0,0-1 1,0 0-1,0 1 0,0-1 0,0 1 0,0-1 0,0 1 0,0-1 1,0 1-1,0 0 0,0 0 0,0-1 0,0 1 0,1 0 0,-1 0 1,0 0-1,1 0 0,-1 0 0,1 0 0,-1 0 0,1 0 0,-1 0 0,1 0 1,0 0-1,-1 0 0,1 0 0,0 1 0,0-1 0,0 0-69,0 3 73,0-1-1,0 1 0,0-1 0,1 1 1,0-1-1,-1 0 0,1 1 0,1-1 1,-1 0-1,0 0 0,1 1 1,-1-1-1,1 0 0,0-1 0,0 1 1,0 0-1,2 1-72,-2-2 34,0 1 0,-1-1 1,1 0-1,1 0 0,-1 0 1,0-1-1,0 1 0,1 0 0,-1-1 1,1 0-1,-1 1 0,1-1 1,-1 0-1,1 0 0,0-1 0,0 1 1,-1 0-1,1-1 0,0 0 1,0 0-1,1 0-34,0-1 17,-1 0 1,0 0-1,0 0 0,0-1 1,1 0-1,-1 1 1,-1-1-1,1 0 1,0-1-1,0 1 0,-1 0 1,0-1-1,1 1 1,-1-1-1,0 0-17,30-33 276,-2-2-1,10-17-275,18-31 454,-3-2 0,25-59-454,-25 31 146,113-219-1108,-95 205-728,-5 5 61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3:20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4337,'0'42'2320,"4"13"505,2 9-1305,5 22-623,6-1-241,4 21-40,0 4-200,1 18-120,1-19-176,-3 0-112,-6-29-96,-5-22-232,-7-30-232,-13-14-672,-8-18-785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3:20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47 2585,'-4'-27'2752,"21"16"1,21 4-81,11 6-1639,22 2-241,3 5-216,9 4-72,-12 0-504,-2 6-1112,-17-6-185,-9 1-3192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3:21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1 171 1304,'8'30'8320,"-2"10"-6441,-1-7-1522,-4-29-317,0 0-1,0-1 1,0 1 0,0 0-1,1-1 1,0 0 0,0 1-1,0-1 1,0 0 0,0 0-1,1 0 1,-1 0 0,1 0-1,0-1 1,0 1 0,0-1 0,0 1-1,0-1 1,1 0 0,-1-1-1,1 1 1,-1-1 0,1 1-1,-1-1 1,1 0 0,0 0-1,0 0 1,0-1 0,-1 0-1,4 1-39,0-1 25,-1-1-1,0 1 0,0-1 0,0 0 0,0-1 0,0 1 0,0-1 0,0-1 0,0 1 0,0-1 1,-1 0-1,0 0 0,1 0 0,-1-1 0,0 0 0,-1 0 0,4-3-24,-4 1 42,1 0 0,-1 0 1,0-1-1,0 1 0,-1-1 0,1 0 0,-2 0 0,1 0 0,-1-1 0,0 1 0,-1-1 0,1 1 1,-1-1-1,-1 0 0,0 1 0,0-1 0,0 1 0,-1-1 0,0 0 0,-1 1 0,-1-8-42,0 7 34,1 0 0,-1 0 0,0 1 0,-1-1 0,0 1 0,0-1 0,0 1-1,-1 0 1,0 1 0,0-1 0,-1 1 0,0 0 0,0 1 0,0-1 0,-1 1-1,0 0 1,0 1 0,0 0 0,-1 0 0,0 0-34,5 3 8,1-1 1,-1 2-1,0-1 1,1 0-1,-1 0 1,0 1 0,1 0-1,-1-1 1,0 1-1,0 0 1,1 0-1,-1 1 1,0-1-1,0 0 1,1 1-1,-1 0 1,0 0-1,1 0 1,-1 0-1,1 0 1,-1 0-1,1 0 1,-2 2-9,1 0 5,0 0 0,0 1 0,0-1 1,0 1-1,1-1 0,0 1 0,-1 0 0,1 0 0,1 0 0,-1 0 1,1 0-1,-1 0 0,1 0 0,0 1 0,0 2-5,-1 18-1,1 0 0,1 0 0,0 0 0,2 0 0,1 0 0,2-1 0,0 1 0,1-1 0,1 0 0,2-1 0,0 1 0,6 8 1,-11-24 5,1 0-1,-1 0 1,1-1-1,0 1 1,1-1-1,0-1 1,0 1 0,0-1-1,1 0 1,0-1-1,7 5-4,-10-8 7,0 0 0,0 0-1,0 0 1,0-1 0,0 1-1,1-1 1,-1 0 0,1-1-1,-1 1 1,0-1 0,1 0 0,-1 0-1,1 0 1,-1 0 0,1-1-1,-1 0 1,0 0 0,1 0-1,-1 0 1,0-1 0,0 0 0,0 0-1,0 0 1,2-1-7,7-6 24,0 0 1,-1-1-1,0 0 0,0-1 0,-1 0 1,0-1-1,5-7-24,18-29 190,12-23-190,-3 5 187,-41 64-180,3-6 22,0 1 0,0 0 1,1 1-1,0-1 1,0 1-1,2-1-29,-7 6 3,0 0 0,0 0 0,0 0 0,1 1-1,-1-1 1,0 0 0,0 1 0,1-1-1,-1 1 1,0-1 0,0 1 0,1 0-1,-1 0 1,0-1 0,1 1 0,-1 0-1,1 0 1,-1 0 0,0 1 0,1-1 0,-1 0-1,0 0 1,1 1 0,-1-1 0,0 1-1,0-1 1,1 1 0,-1-1 0,0 1-1,0 0 1,0 0 0,0-1 0,0 1 0,0 0-1,0 0 1,0 0 0,0 0 0,0 0-1,0 1 1,-1-1 0,1 0 0,0 0-1,0 1-2,6 11 6,-1 1 0,0-1 0,0 1 0,-1 1 0,-1-1 0,2 11-6,4 32 73,-2 4-73,-6-49 9,4 45 110,20-160 251,-24 95-388,1 0 0,0 0 0,0 0-1,1 0 1,0 1 0,0-1 0,0 1 0,3-3 18,-5 8-10,-1 0 0,1 0 0,0 0 0,-1 0 0,1 0 0,0 1 0,0-1 0,0 1 0,0-1 0,1 1 0,-1 0 1,0 0-1,1 0 0,-1 0 0,0 0 0,1 0 0,-1 0 0,1 1 0,-1 0 0,1-1 0,0 1 0,-1 0 0,1 0 0,-1 0 1,1 1-1,-1-1 0,1 1 0,-1-1 0,3 2 10,0 0-12,1 1 1,-1 0-1,1 1 0,-1 0 1,0 0-1,0 0 0,-1 0 0,1 0 1,-1 1-1,0 0 0,-1 0 1,2 2 11,10 17-12,-1 0 1,3 8 11,2 5 3,-17-33-1,2 4 9,1 0 1,0 0 0,0-1 0,5 6-12,-9-13 2,-1 1 0,1-1 0,-1 0 0,1 1 0,0-1 0,-1 1-1,1-1 1,0 0 0,-1 0 0,1 1 0,0-1 0,-1 0 0,1 0 0,0 0 0,0 0-1,-1 0 1,1 0 0,0 0 0,0 0 0,-1 0 0,1 0 0,0 0 0,-1 0 0,1 0-1,0-1 1,0 1 0,-1 0 0,1-1 0,0 1 0,-1 0 0,1-1 0,-1 1 0,1-1 0,-1 1-1,1-1 1,0 1 0,-1-1 0,0 1 0,1-1 0,-1 1 0,1-1 0,-1 0 0,0 1-1,1-1 1,-1 0 0,0 0-2,19-38-1,-17 32-1,24-61-51,15-36 6,-34 90 38,0 0 1,1 0 0,1 0 0,0 1 0,6-7 8,-14 18-2,1 0 0,-1 1 1,0-1-1,1 1 0,-1-1 0,1 1 1,-1 0-1,1-1 0,0 1 0,0 0 1,0 0-1,-1 0 0,1 0 0,0 0 1,0 1-1,0-1 0,0 1 0,0-1 1,0 1-1,1 0 0,-1 0 0,0 0 1,0 0-1,0 0 0,0 0 0,0 0 1,0 1-1,0-1 0,0 1 0,0-1 1,0 1-1,0 0 0,0 0 0,0 0 1,0 0-1,-1 0 0,1 0 0,0 1 1,-1-1-1,1 1 0,0 0 2,4 4-6,0 1-1,-1 0 1,0 0 0,0 0-1,-1 1 1,0 0-1,0-1 1,-1 1-1,2 7 7,15 66 107,-18-63-57,1-1 1,1 0 0,1 0 0,1 0-1,0 0 1,1-1 0,6 10-51,-10-22 24,0 0 1,1 0-1,-1 0 0,1-1 1,0 1-1,0-1 0,0 0 1,1 0-1,-1 0 0,1-1 1,-1 1-1,1-1 1,0 0-1,0-1 0,0 1 1,0-1-1,0 0 0,0 0 1,1-1-1,-1 1 0,0-1 1,0 0-1,1-1 0,3 0-24,12-2 31,-1-1 0,0 0 0,0-2 0,0 0 0,8-5-31,11-6 27,-1 0 1,0-3 0,-2-1 0,0-1-1,17-16-27,-44 31 8,-1 0-1,0 0 1,0-1 0,-1 0-1,0 0 1,0-1-1,-1 0 1,0 0-1,1-4-7,-5 10 2,0-2 0,0 1-1,-1 0 1,0 0-1,0 0 1,0-1 0,0 1-1,-1 0 1,0-1 0,1 1-1,-2-1 1,1 1-1,0 0 1,-1-1 0,0 1-1,0 0 1,0-1 0,-1 1-1,1 0 1,-1 0 0,0 0-1,0 0 1,-2-3-2,-3-1-5,1 0-1,-1 0 1,0 1 0,0-1 0,-8-5 5,12 11-7,1 0 1,-1 0 0,1 0 0,-1 0-1,0 0 1,0 1 0,0-1 0,0 1 0,0 0-1,0 0 1,0 0 0,0 0 0,-1 0-1,1 1 1,0 0 0,-1-1 0,1 1 0,0 0-1,0 1 1,-3-1 6,5 1-5,-1 0-1,1 0 1,-1 0 0,1 0 0,-1 0-1,1 0 1,-1 0 0,1 1-1,0-1 1,0 1 0,0-1-1,0 0 1,0 1 0,0 0-1,0-1 1,0 1 0,1 0-1,-1-1 1,0 1 0,1 0 0,0 0-1,-1-1 1,1 1 0,0 1 5,-1 8-22,1-1 1,0 0-1,1 10 22,-1-14-7,3 23 3,1-1-1,1 0 1,1 0-1,1 0 1,2 0-1,1-1 0,8 13 5,-15-32-30,2 0 0,-1-1 0,1 0 0,0 0-1,1 0 1,-1-1 0,2 1 0,-1-1 0,1 0 30,-3-3-163,-1-1 1,0 1 0,1-1 0,0 0 0,-1 0-1,1-1 1,0 1 0,0-1 0,0 1 0,0-1-1,0-1 1,1 1 0,-1 0 0,0-1 0,0 0-1,0 0 1,1 0 0,2-1 162,24-10-1856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3:21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12083,'43'34'912,"-10"-11"-912,12-4-792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3:23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1073 9090,'0'0'35,"1"0"1,-1 0-1,1 0 0,-1 0 1,1 0-1,-1 0 0,0 1 1,1-1-1,-1 0 0,1 0 1,-1 0-1,1 0 0,-1-1 1,1 1-1,-1 0 0,1 0 1,-1 0-1,1 0 1,-1 0-1,0-1 0,1 1 1,-1 0-1,1 0 0,-1-1 1,0 1-1,1 0 0,-1-1 1,0 1-1,1 0 0,-1-1 1,0 1-1,1 0 0,-1-1 1,0 1-1,0-1 0,0 1 1,1 0-1,-1-1-35,-1-17 584,1 15-492,0 0 214,0 0-1,-1 0 1,2 0 0,-1 0-1,0 0 1,1 0 0,-1 1-1,1-1 1,0 0 0,0 0-1,0 0 1,1 0-306,24-40 721,-26 42-712,21-28 178,-2 2-28,-1 0 0,-1-1-1,6-16-158,-5 3 36,-2-1 0,-2 0 0,-2-1 0,-2 0 0,-1-1 0,1-33-36,-7 40-39,-2 0 1,-2-1-1,-1 1 0,-2 0 0,-1 0 0,-2 0 0,-2 1 0,-3-6 39,7 28-28,1-2-26,-1 1 0,-1-1 0,0 1 0,-1 1 0,-1-1 0,-2-3 54,9 17-9,0 0-1,0 0 0,0 0 1,0-1-1,0 1 0,0 0 0,0 0 1,0 0-1,-1 1 0,1-1 1,0 0-1,-1 0 0,1 1 1,0-1-1,-1 0 10,1 1-4,0 0 1,0 0-1,0 0 1,0 1-1,1-1 1,-1 0-1,0 0 1,0 1-1,0-1 0,1 0 1,-1 1-1,0-1 1,1 1-1,-1-1 1,0 1-1,1-1 1,-1 1-1,0-1 1,1 1-1,-1 0 1,1-1-1,-1 1 1,1 0-1,-1-1 0,1 1 1,0 0-1,-1 0 1,1-1-1,0 2 4,-5 11-4,0 1 0,1-1 0,1 1 0,0 0 0,1 1 0,1-1 0,0 6 4,-4 83 66,5-1-1,12 94-65,38 200 40,71 259 337,-99-550-236,-5 1-1,-5 0 1,-4 1-1,-5 7-140,-2-82 68,0-21 32,0-10-4,-1-4 41,1-18-48,-1-1 0,-1 0 0,-1 0 0,-1 0 0,-1 1 0,-5-19-89,-11-27 20,-15-30-20,6 25-28,-3 2 1,-3 1-1,-29-41 28,47 84-17,-1 0 0,-2 1 1,-14-15 16,26 31-12,-1 1 0,0 0 1,0 0-1,-1 1 0,0 0 1,0 1-1,-1 0 0,0 0 1,0 1-1,0 1 0,-1-1 12,11 5 0,-31-6-52,31 6 51,0-1 1,0 1 0,0 0 0,0 0 0,0 0 0,0 0 0,0 0-1,0 0 1,0 0 0,0 1 0,0-1 0,0 0 0,0 0-1,0 1 1,0-1 0,0 1 0,0-1 0,0 1 0,0-1 0,1 1-1,-1-1 1,0 1 0,0 0 0,1 0 0,-1-1 0,0 1 0,1 0-1,-1 0 1,1 0 0,-1-1 0,1 1 0,0 0 6,0 0-1,0 0 1,0 0-1,0 0 1,1 0-1,-1 0 1,0-1 0,1 1-1,-1 0 1,0 0-1,1 0 1,-1 0-1,1-1 1,-1 1 0,1 0-1,0-1 1,-1 1-1,1 0 1,0-1-1,-1 1 1,1-1-1,0 1 1,0-1 0,-1 1-1,1-1 1,0 0-1,0 1 1,0-1-1,0 0 1,0 1-6,29 9 153,-10-7-99,-1 0-1,0-1 1,1 0-1,-1-2 1,1 0-1,0-2 0,-1 0 1,0-1-1,1-1 1,8-3-54,15-6 50,0-2-1,-1-2 1,37-21-50,-57 26 23,-1 0 1,0-1-1,-1-1 0,-1-1 0,0-1 0,-1-1 0,6-7-23,-15 14 15,-1 0-1,0-1 0,0 0 0,-1 0 1,-1 0-1,0-1 0,0 0 0,-1 0 1,-1-1-1,0 0 0,0 0 0,-2 1 0,1-2 1,-2 0-15,0 7 2,-1 0 1,-1 0-1,1 1 0,-1-1 1,0 0-1,-1 1 1,1-1-1,-3-3-2,4 7-5,-1 1-1,0 0 0,0 0 1,0-1-1,0 1 0,-1 0 1,1 0-1,0 0 0,-1 0 1,0 1-1,1-1 0,-1 0 1,0 1-1,0-1 0,0 1 1,0-1-1,0 1 1,0 0-1,0 0 0,0 0 1,-1 0-1,1 0 0,0 1 1,-1-1 5,2 1-7,0 0 1,-1 0-1,1 0 1,0 0-1,-1 0 1,1 0 0,0 1-1,-1-1 1,1 1-1,0-1 1,-1 0 0,1 1-1,0 0 1,0-1-1,0 1 1,0 0-1,-1 0 1,1 0 0,0-1-1,0 1 1,1 0-1,-1 0 1,0 1-1,0-1 1,0 0 0,1 0-1,-1 0 1,0 1 6,-1 3-16,0 0 1,0 1-1,0-1 1,1 0-1,0 1 1,0-1 0,0 1 15,-2 18-17,2-1 0,0 1 0,2 0 0,0-1 0,2 1 0,0-1 0,2 1 0,1-1 0,1 1 17,-4-14 4,1-1-1,0 1 0,1-1 1,0 0-1,0 0 0,1-1 1,0 0-1,0 0 1,1 0-1,2 1-3,-3-4 7,-1 0-1,1-1 1,0 0-1,0-1 1,1 1-1,-1-1 1,1 0 0,-1-1-1,1 1 1,0-1-1,0-1 1,0 1-1,0-1 1,0-1 0,5 1-7,-4-1 12,0 0 0,0-1 0,0 0 0,0 0 0,0 0 0,0-1 1,0-1-1,0 1 0,-1-1 0,1 0 0,-1-1 0,0 0 1,3-2-13,0-1 14,0-1 0,-1 0 0,0 0 0,-1-1 1,1 0-1,-2-1 0,1 0 0,2-5-14,7-16 23,-1-1 0,-1-1 0,-2 0 0,-2-1 0,6-24-23,-11 30 6,-4 19-14,0 0 1,0-1-1,1 1 1,0 1-1,1-1 1,0 0-1,0 1 1,2-2 7,-6 10-3,0-1 0,1 1 1,-1-1-1,0 1 1,1-1-1,-1 1 1,1 0-1,-1-1 0,1 1 1,-1-1-1,1 1 1,0 0-1,-1 0 0,1-1 1,-1 1-1,1 0 1,-1 0-1,1 0 0,0 0 1,-1 0-1,1 0 1,0 0-1,-1 0 1,1 0-1,-1 0 0,1 0 1,0 0-1,-1 0 1,1 0-1,-1 1 0,1-1 1,0 0-1,-1 0 1,1 1-1,-1-1 0,1 0 1,-1 1-1,1-1 1,-1 0-1,1 1 1,-1-1-1,0 1 0,1-1 1,-1 1-1,1-1 1,-1 1 2,18 26-68,-18-27 68,26 54-6,-3 0 0,-2 2 0,-3 1 0,1 13 6,-10-29 40,-6-24-7,0 0 0,1 0-1,1-1 1,2 4-33,-5-17 5,-1 0 0,0 1 0,1-1 0,0 0 0,0 0 0,0 0 0,0-1 0,0 1 0,1 0 0,-1-1 1,1 1-1,-1-1 0,1 0 0,0 0 0,0 0 0,0 0 0,0-1 0,0 1 0,1-1 0,-1 0 0,4 1-5,2 0 11,1-2 0,0 1 0,-1-1-1,1-1 1,0 0 0,-1 0 0,1-1-1,-1 0 1,1 0 0,-1-1 0,0 0-1,0-1 1,0 0 0,-1-1 0,1 0-1,-1 0 1,0-1 0,-1 1-1,1-2 1,0-1-11,4-3 16,0 0 0,-1-1 0,-1 0 0,0-1 0,-1 0 0,0-1 0,-1 0 0,-1 0 0,0-1 0,-1 0 0,3-10-16,-6 11-7,0 0 1,-1 0-1,0 0 0,-1-1 1,-1 1-1,0 0 0,-1 0 1,-1-1-1,0 1 0,-1 0 1,0 0-1,-1 0 0,-1 1 1,-1-4 6,58 159-224,-33-86 243,2-1 0,26 48-19,-29-77 47,-18-26-46,0 0-1,0 0 1,0 0-1,0 0 1,0 0-1,0 1 1,1-1-1,-1 0 1,0 0-1,0 0 0,0 0 1,0 0-1,1 0 1,-1 0-1,0 0 1,0 0-1,0 0 1,0 0-1,1 0 1,-1 0-1,0 0 1,0 0-1,0 0 0,0 0 1,1 0-1,-1 0 1,0 0-1,0 0 1,0 0-1,0 0 1,1 0-1,-1 0 1,0 0-1,0 0 1,0-1-1,0 1 0,0 0 1,1 0-1,-1 0 1,0 0-1,0 0 0,2-15-32,-4-57-201,0 46 154,1 0-1,1 0 1,1 0 0,2 0 0,1 1-1,1-5 81,-4 26-14,0 0 1,1 0-1,-1 1 1,1-1-1,0 0 1,0 1-1,0-1 1,0 1-1,0 0 1,2-1 12,-3 3-6,0 0 0,0 0 0,0 0 1,0 0-1,1 0 0,-1 1 0,0-1 0,0 1 0,0-1 0,1 1 1,-1-1-1,0 1 0,1-1 0,-1 1 0,0 0 0,1 0 1,-1 0-1,1 0 0,-1 0 0,0 0 0,1 0 0,-1 0 0,0 1 1,1-1-1,-1 1 0,0-1 0,1 1 0,-1-1 0,0 1 0,1 0 6,4 3-14,0 0 0,-1 0-1,1 0 1,-1 1-1,0 0 1,0 1 0,0-1-1,-1 1 1,0-1-1,0 1 1,0 1 0,-1-1 14,11 22-11,-1 0 1,1 8 10,2 3 48,-10-24 4,-4-10-17,-1-1 0,1 1 0,0 0 1,0-1-1,1 1 0,-1-1 0,1 0 0,0 0 1,0 0-1,0 0 0,1 0 0,0-1 0,2 3-34,-5-6 16,1 0 0,-1 1 0,0-1 1,0 0-1,1 1 0,-1-1 1,0 0-1,1 0 0,-1 0 1,0 0-1,0 0 0,1-1 1,-1 1-1,0 0 0,1 0 1,-1-1-1,0 1 0,0-1 1,0 1-1,1-1 0,-1 0 1,0 1-1,0-1 0,0 0 1,0 0-1,0 0 0,0 0 1,0 0-1,0 0-17,3-4 33,1-1 0,-1 1 0,0-1-1,-1 1 1,2-4-33,8-19 27,-2 0 0,-1-1 0,-1-1 0,2-17-27,-7 35-14,0 25-102,0 14 73,-4-18 36,3 22 14,1 1 0,1-1 0,1-1 0,2 1 0,7 17-7,-11-39 20,-1-1 1,2-1-1,-1 1 1,1 0-1,0-1 0,0 0 1,1 0-1,0-1 1,0 0-1,2 2-20,-2-4 27,0 0 0,-1 0 0,1-1 0,1 0 0,-1 0 0,0 0 0,1-1 0,-1 0 0,1 0 0,0-1 0,-1 0 0,1 0-1,0 0 1,4-1-27,1-1 27,0 0 0,1 0 0,-1-1 1,0-1-1,0 0 0,0 0 0,0-1 0,-1-1 0,1 0 0,-1-1 0,0 0 0,-1 0 0,6-6-27,-5 5 1,-1-2 0,0 1 0,0-2 0,-1 1 1,0-1-1,-1-1 0,0 1 0,-1-1 0,0-1 0,0 1 1,-2-1-1,3-7-1,-5 12-20,-1 0 1,-1 0-1,1 0 1,-1-1-1,0 1 1,-1 0-1,0-1 1,0 1-1,-1 0 0,0-1 1,0 1-1,0 0 1,-1 0-1,0 0 1,-1 0-1,0 0 1,0 0-1,0 0 1,-1 1-1,1 0 0,-2 0 1,1 0-1,-1 0 1,0 1-1,0-1 1,0 1-1,-1 0 1,0 1-1,-2-2 20,6 4-17,0 1 1,0 0-1,-1 0 0,1 0 1,0 0-1,-1 0 0,1 0 1,0 1-1,-1-1 0,1 1 1,-1 0-1,1-1 0,0 1 1,-1 0-1,-1 1 17,2-1-10,0 1 1,1-1-1,-1 1 0,0 0 0,1 0 0,-1 0 1,1 0-1,-1 0 0,1 0 0,0 0 0,0 0 1,-1 0-1,1 1 0,0-1 0,0 0 0,0 1 1,0-1-1,0 1 0,0-1 0,1 1 0,-1 0 1,0 0 9,-2 9-16,0-1 1,0 1 0,1 0 0,1 0 0,0-1 0,0 1 0,1 0-1,0 0 1,1 0 15,2 16-26,1 0 0,1-1 0,1 2 26,-2-14-15,1 1 0,1-1-1,0 0 1,0 0 0,2-1 0,0 1 0,0-2 0,1 1-1,1-1 1,7 7 15,-12-14-33,0 0 0,1-1 0,-1 1-1,1-1 1,0 0 0,1-1 0,-1 1 0,0-1-1,1-1 1,6 3 33,-8-4-39,0 0-1,0 0 1,0-1 0,0 0-1,0 0 1,0 0 0,-1 0-1,1-1 1,0 0 0,0 0-1,0 0 1,-1 0-1,1-1 1,-1 0 0,1 0-1,3-2 40,-4 1-312,1 1 1,-1-1-1,0-1 0,0 1 0,-1 0 0,1-1 0,0 0 312,21-34-2072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3:23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1 133 10290,'74'-26'2353,"13"9"-585,6 0-216,-10-2-1768,2-6-1632,-13-4 448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3:42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37 332 832,'-4'3'1631,"1"0"0,1 0 0,-1 0 0,0 0 0,1 1 0,-2 2-1631,2-3 274,0 0-1,0 0 1,0 0 0,1 0 0,0 0 0,0 1 0,0-1-1,0 0 1,0 1 0,0-1 0,1 1 0,0-1 0,0 3-274,0-5 21,0 0 1,0-1 0,1 1-1,-1 0 1,1-1-1,-1 1 1,0 0 0,1-1-1,0 1 1,-1-1 0,1 1-1,-1-1 1,1 1-1,0-1 1,-1 1 0,1-1-1,0 0 1,-1 1 0,1-1-1,0 0 1,-1 1-1,1-1 1,0 0 0,0 0-1,0 0 1,-1 0 0,1 0-1,0 0 1,0 0-1,-1 0 1,1 0 0,0 0-1,0 0 1,0 0-22,5-1 53,0 0 0,0-1 0,0 1 0,0-1 0,4-2-53,-4 2 30,1 0-1,-1-1 1,1 0 0,-1 1-1,0-2 1,0 1 0,0-1-1,0 0 1,-1 0 0,0-1-1,0 1 1,0-1 0,0 0-1,-1-1 1,1 1 0,-1-2-30,5-8 54,-2 0 1,0 0-1,-1-1 1,0 0-1,-1 0 1,-1 0-1,-1-1 0,1-6-54,-3 12 9,0 0 0,-1 0 0,0 0-1,-1 0 1,0 0 0,0 0 0,-1 0-1,-1 1 1,0-1 0,0 1 0,-1 0-1,-1 0 1,-2-4-9,6 11-1,0 1 0,0 0 0,-1-1 0,1 1 0,-1 0-1,1 0 1,-1 0 0,0 0 0,0 0 0,0 1 0,0-1 0,0 0 0,0 1-1,-1 0 1,1-1 0,0 1 0,-1 0 0,1 0 0,-3 0 1,3 1-4,-1 0 0,1 0 0,0 0 0,-1 0 0,1 1 0,0-1-1,-1 1 1,1-1 0,0 1 0,-1 0 0,1 0 0,0 0 0,0 0 0,0 0 0,0 0 0,0 1 0,-1 0 4,-4 5-9,0 0 0,0 0 0,1 0 0,0 1-1,0 0 1,1 0 0,0 1 0,0-1 0,-1 4 9,1 2-1,0 0 0,0 1 0,2-1 0,-1 1 0,2-1 0,0 1 0,1 0 0,0 0 0,1 0 0,1 0 0,0 0 0,2 1 1,-2-6 5,1-1-1,0 1 0,1-1 0,0 0 0,1 0 0,0 0 0,0 0 0,1 0 1,0-1-1,1 0 0,-1 0 0,2-1 0,-1 1 0,1-1 0,0-1 1,0 1-1,1-1 0,6 4-4,-8-7-124,-1 0 1,1-1 0,0 1-1,-1-1 1,1 0 0,0-1-1,1 0 1,-1 0 0,0 0-1,0 0 1,0-1 0,1 0 0,-1-1-1,0 1 1,0-1 0,0 0-1,1-1 1,-1 1 0,-1-1-1,1-1 1,1 0 123,21-12-1548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3:42.9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6017,'1'-1'140,"-1"1"-1,1-1 1,0 0-1,0 1 1,0-1-1,0 1 1,1-1-1,-1 1 1,0 0-1,0-1 1,0 1-1,0 0 1,0 0 0,0 0-1,1 0 1,-1 0-1,0 0 1,0 0-1,0 0 1,0 0-1,0 0 1,1 1-1,-1-1 1,0 0-1,0 1 1,0-1-1,0 1 1,0-1-1,0 1 1,0 0-1,0-1 1,0 1-1,0 0 1,-1 0-1,1-1 1,0 1-1,0 0 1,0 1-140,4 5 112,1 0 0,-1 1 0,-1 0 0,4 7-112,-4-8 246,12 29 3,-1 1 0,-2 1-1,-1 1 1,5 35-249,4 9 155,-21-82-155,35 125 324,17 126-324,-51-248-46,0 5-288,1 0 0,-1 0-1,-1 0 1,0 1 0,0-1 0,-2 6 334,-5 6-2522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3:43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6273,'10'-5'3945,"11"1"-2200,7 6-921,13 0-16,4 1-272,0 1-64,-4-2-104,1-4-72,-16 0-744,-5-1-1208,3-3 464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3:44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1142 7194,'16'-3'982,"1"-1"1,-1-1 0,1 0 0,-1-1 0,7-5-983,-9 4 155,0-2 0,0 1 0,-1-2-1,0 0 1,-1 0 0,0-1 0,-1-1-1,0 0 1,-1 0 0,0-1 0,-1-1 0,-1 1-1,0-1 1,3-8-155,10-25 473,-3 0 1,-1-2-1,4-25-473,25-149 829,-43 199-757,-4 20-51,-2 13-26,-2 15 20,1 1 0,1-1 0,1 0 0,1 1 1,1-1-1,1 1 0,2-1 0,0 1 1,2-1-1,0 0 0,2-1 0,8 22-15,-12-38 15,-1-1 0,1 0-1,1 0 1,-1 0 0,1 0-1,0 0 1,0-1 0,1 0-1,3 4-14,-6-7 10,0-1 0,0 1 0,0-1 0,0 0 0,1 0 0,-1 0 0,0 0 0,1 0 0,-1 0 0,1 0 0,-1-1 0,1 1 0,-1-1 0,1 0 0,-1 0 0,1 0 0,-1 0 0,1 0 0,-1 0 0,1-1 0,-1 1 0,1-1 0,-1 0 0,1 0 0,-1 0 0,0 0 0,2-1-10,3-2 16,0-1 1,0 0 0,0 0 0,-1-1-1,0 1 1,0-1 0,0-1 0,-1 1-1,0-1 1,0 0 0,-1 0-1,0-1 1,0 1 0,2-8-17,7-17 35,-2 0 1,7-33-36,-16 57 5,9-45 13,-8 35-19,1 0 0,1 0 0,0 1 0,4-8 1,-9 24-3,1 0 1,-1 0 0,0 0-1,1 0 1,-1 0 0,1 0-1,-1 1 1,1-1 0,0 0-1,-1 0 1,1 0 0,0 0-1,0 1 1,0-1 0,-1 0-1,1 1 1,0-1 0,0 1-1,0-1 1,0 1 0,0-1-1,0 1 3,0 0-2,0 0-1,0 0 1,-1 0-1,1 1 0,0-1 1,0 0-1,0 0 1,-1 1-1,1-1 0,0 1 1,0-1-1,-1 1 0,1-1 1,-1 1-1,1-1 1,0 1-1,-1-1 0,1 1 1,-1 0-1,1-1 0,0 2 3,3 5-17,1 1-1,-1 0 0,-1 0 0,3 8 18,-5-12-1,43 110 8,49 93-7,-84-192 8,-6-10-3,0 0-1,-1 0 1,1 0 0,-1 0-1,0 1 1,0-1 0,-1 1 0,0-1-1,1 4-4,-2-8-3,0 0 0,0 0 0,0-1 0,-1 1 1,1 0-1,0 0 0,0 0 0,-1 0 0,1 0 0,0 0 0,-1-1 0,1 1 0,-1 0 0,1 0 0,-1-1 0,0 1 0,1 0 0,-1-1 0,1 1 0,-1 0 0,0-1 0,0 1 0,1-1 0,-1 1 0,0-1 0,0 0 0,0 1 0,0-1 0,0 0 0,1 1 0,-1-1 0,0 0 0,0 0 0,0 0 0,0 0 0,0 0 0,-1 0 3,-38-2-185,39 2 180,-23-4-121,1 0 1,-11-5 125,25 7-18,1-1 1,-1 0-1,1-1 1,0 1 0,1-2-1,-1 1 1,1-1 0,-3-2 17,10 7-3,-1 0 1,1 0 0,0 0-1,-1-1 1,1 1 0,0 0-1,0 0 1,-1 0 0,1-1 0,0 1-1,0 0 1,-1 0 0,1-1-1,0 1 1,0 0 0,-1 0-1,1-1 1,0 1 0,0 0 0,0-1-1,0 1 1,0 0 0,0-1-1,-1 1 1,1 0 0,0-1-1,0 1 1,0 0 0,0-1 0,0 1-1,0 0 1,0-1 0,1 1-1,-1 0 1,0-1 0,0 1-1,0 0 1,0-1 0,0 1 0,0 0-1,1-1 1,-1 1 0,0 0-1,0 0 1,0-1 0,1 1-1,-1 0 1,0 0 0,0-1 0,1 1-1,-1 0 1,0 0 0,0 0-1,1-1 1,-1 1 0,0 0-1,1 0 1,-1 0 0,0 0 0,1 0-1,-1 0 1,0 0 0,1 0 2,23-3-87,30 7-1,-14-1 59,0-1 1,3-2 28,-28-1 1,-1-1 1,1 0 0,-1 0-1,0-2 1,0 0-1,0 0 1,10-6-2,-1-1 13,-1-1 0,0-1 1,-1-2-1,-1 0 0,15-14-13,-20 16 20,-1-1 1,-1 0-1,0-1 0,-1 0 1,-1-1-1,0-1 0,7-15-20,-16 29 6,-1 0-1,0-1 1,0 0-1,0 1 1,0-1-1,-1 0 1,1 0 0,-1 1-1,0-1 1,0 0-1,0 0 1,0 1-1,-1-1 1,0 0-1,0 1 1,0-1-1,0 0 1,0 1-1,-1-1 1,1 1 0,-1 0-1,0-1 1,0 1-1,0 0 1,-1 0-1,1 0 1,-1 1-1,0-1 1,1 0-1,-1 1 1,0 0-1,-1 0 1,1 0 0,0 0-1,0 0 1,-1 1-1,1-1 1,-1 1-1,-1 0-5,3 0-3,0 0 0,0 1-1,-1-1 1,1 1 0,0 0 0,-1 0-1,1 0 1,0 0 0,-1 0 0,1 0-1,0 0 1,0 1 0,-1-1 0,1 1-1,0 0 1,0 0 0,0-1 0,0 2-1,-2 0 4,1 0-6,0 0 1,0 1-1,0 0 0,0-1 0,1 1 1,-1 0-1,1 1 0,0-1 0,0 0 1,0 1-1,0 0 6,-4 10-13,1 1-1,0-1 1,1 1 0,1 0-1,-1 7 14,1-2-5,1 1-1,0-1 0,2 12 6,0-22 1,1 0 0,0-1 0,1 1 0,0 0 0,0-1 0,1 1 0,1-1 0,0 2-1,-3-9 2,0 0 1,0 0-1,0 0 0,0 0 1,0 0-1,0 0 1,1 0-1,-1 0 0,1-1 1,-1 1-1,1-1 1,0 1-1,0-1 0,-1 0 1,1 1-1,0-1 1,0 0-1,0 0 0,0 0 1,1-1-1,-1 1 1,0 0-1,0-1 0,0 1 1,1-1-1,-1 0 1,0 0-1,0 0 0,1 0 1,-1 0-1,0 0 1,0-1-1,1 1 0,-1-1 1,0 0-1,0 1 1,0-1-1,0 0 0,1-1-2,3-1 9,0 0-1,0-1 0,0 0 0,0 0 0,0-1 0,-1 0 0,0 0 0,0 0 0,0-1 0,-1 1 1,4-7-9,-2 1 6,-1 0-1,0-1 1,-1 1 0,0-1 0,-1 0 0,0 0 0,-1 0 0,-1-1 0,1 1 0,-2-1 0,0 1 0,-1-3-6,1 6-2,-1-1-1,0 0 1,0 1 0,-1-1-1,-1 1 1,0 0 0,0 0 0,-1 0-1,0 0 1,0 0 0,-1 1 0,0-1-1,0 1 1,-1 1 0,-6-7 2,11 13-4,0 0 0,0 0-1,0 0 1,0 0 0,0 0 0,0 1 0,-1-1 0,1 0 0,0 1-1,-1-1 1,1 1 0,0-1 0,-1 1 0,1-1 0,-1 1-1,1 0 1,0 0 0,-1 0 4,2 0-2,-1 0 0,1 0 0,0 0 0,0 0 1,-1 0-1,1 0 0,0 1 0,0-1 0,-1 0 0,1 0 0,0 0 0,0 0 0,0 1 0,-1-1 0,1 0 1,0 0-1,0 0 0,0 1 0,0-1 0,-1 0 0,1 0 0,0 1 0,0-1 0,0 0 0,0 0 0,0 1 0,0-1 1,0 0-1,0 0 0,0 1 0,0-1 0,0 0 2,5 17-44,-2-12 41,0 0 0,0 0 0,0-1 0,1 1 0,0-1 0,0 0 0,0 0 0,0 0 0,0 0 0,1-1 0,0 0 0,-1 0 0,1 0 0,0-1 0,1 1 0,-1-1 0,0 0 0,1-1 0,1 1 3,1-1 5,1 0-1,-1 0 0,0-1 0,0 0 1,1-1-1,-1 1 0,0-2 0,0 1 1,0-1-1,0 0 0,0-1 0,-1 0 1,1 0-5,9-5 10,-1 1 1,-1-2 0,0 0 0,0-1 0,0 0 0,-2-1 0,1-1 0,11-12-11,-18 16 7,0-1 0,-1 0 0,0 0-1,0 0 1,-1-1 0,0 0 0,-1 0 0,0 0 0,-1-1 0,0 1 0,0-1 0,-1 1-1,0-1 1,-1 0 0,-1-2-7,1-16 0,-3-1 0,0 1 0,-2 0 0,-1 0 0,-1 0 0,-1 1 0,-8-18 0,14 43-5,0 0 0,0 1 1,0-1-1,-1 1 0,1-1 0,-1 1 0,1 0 0,-1-1 0,0 1 0,0 0 1,0 0-1,0 0 0,-2-1 5,4 3-3,-1 0 0,1-1 0,-1 1 0,0 0 0,1 0 0,-1-1 0,1 1 0,-1 0 0,0 0 0,1 0 1,-1 0-1,0 0 0,1 0 0,-1 0 0,0 0 0,1 0 0,-1 0 0,0 0 0,1 1 0,-1-1 0,0 0 3,0 1-3,0 0-1,-1 0 0,1 0 0,0 0 1,0 0-1,0 0 0,0 0 0,0 0 1,0 0-1,0 1 0,0-1 1,0 0-1,1 1 4,-8 13-12,2 0 0,0 1 0,0 0 0,2 0 0,0 0 0,1 1 0,0-1 0,2 1-1,0 0 1,0 6 12,3 34-11,3 0-1,5 24 12,27 136 14,-24-162 14,2-1 1,20 50-29,-28-88 9,0 0 1,1-1 0,0 1 0,3 0-10,-9-12 3,1 0 1,0 0-1,1 0 0,-1 0 0,1-1 0,0 1 1,-1-1-1,1 0 0,1 0 0,-1 0 0,0-1 0,1 0 1,0 1-1,-1-2 0,1 1 0,2 0-3,-1-1 7,0 0 0,0 0 0,0-1 0,0 1-1,0-1 1,0-1 0,0 1 0,0-1 0,0-1 0,0 1 0,-1-1-1,1 1 1,0-2 0,4-1-7,-2-1 6,0 0 0,-1 0 0,1 0 0,-1-1 1,0-1-1,-1 1 0,1-1 0,-1 0 0,1-2-6,8-14-7,0 0-1,-2-2 1,0 0 0,-2 0-1,0-1 1,-2-2 7,-1 8-37,-1-1 1,-1 0-1,-2 0 1,0 0-1,0-1 0,-2 0 1,-1-20 36,-1 40-9,0-1 0,-1 0-1,1 1 1,-1-1 0,1 1 0,-1-1 0,0 1 0,0-1-1,0 1 1,0 0 0,0-1 0,-1 1 9,1 1-4,0 0 0,1 0-1,-1 1 1,0-1 0,0 0 0,1 1-1,-1-1 1,0 1 0,0-1 0,0 1-1,0 0 1,0-1 0,0 1 0,0 0 0,0-1-1,0 1 1,0 0 0,0 0 0,0 0-1,0 0 1,0 0 0,0 0 0,0 0-1,0 0 1,0 1 0,0-1 0,0 0-1,0 1 1,0-1 0,0 0 0,1 1-1,-2 0 5,-4 2-12,1 1-1,-1 0 1,1 0-1,0 0 0,0 1 1,1-1-1,-1 1 0,1 0 1,0 0-1,0 1 0,1-1 1,-3 5 12,-4 9-16,1 1 0,1 0 1,-1 6 15,6-18 0,1 1 1,0-1-1,0 0 1,1 1-1,0 0 0,0-1 1,1 1-1,0 0 1,1-1-1,0 1 1,1 4-1,0-7 12,0 1 0,0-1 1,0 0-1,1 0 1,0 0-1,0 0 0,0 0 1,1-1-1,0 0 1,0 1-1,0-1 0,1-1 1,-1 1-1,1-1 0,3 3-12,2 0 1,1-1-1,-1 1 1,1-2-1,0 1 1,0-1-1,1-1 0,-1 0 1,1-1-1,0 0 1,0-1-1,0 0 0,0-1 1,1 0-1,-1-1 1,7-1-1,-6 0-366,1-1 1,-1-1-1,1 0 1,-1 0-1,0-2 1,0 1-1,-1-2 1,12-6 365,14-11-1628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4:32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52 968,'22'-5'9349,"-11"1"-7231,11-14-1356,10-7-1579,-31 25-145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3:45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0 346 9162,'12'4'2865,"0"-4"-1329,-1-7-480,4 2-336,-1 0-408,5-4-152,4-1-120,-3-8 0,-1-6-8,7-9-72,-5-1-64,5-10-160,-4-1-152,1 2-656,-8 3-520,-2 8-265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3:45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8282,'-7'5'3264,"7"-5"-1903,2 2-329,-2-2-456,0 2-128,0 1-392,0 2-664,0 15-960,-2 16 247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3:59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674 419 528,'-1'-21'4297,"0"0"0,-4-16-4297,2 20 372,-1 1-1,0-1 1,-1 1-1,-1 1 1,0-1 0,-3-2-372,7 12 76,-1 1 0,0 0-1,0-1 1,-1 1 0,1 1 0,-1-1 0,0 0 0,0 1 0,-1 0 0,1 0 0,-1 0 0,0 1-1,0-1 1,0 1 0,0 0 0,-1 1 0,1-1 0,-1 1 0,0 0 0,1 1 0,-1-1 0,0 1-1,-3 0-75,-4-1 54,1-1-1,-1 0 1,0-1-1,1 0 1,0-1-1,0 0 1,0-1-1,1-1 1,-5-2-54,13 7 8,-1-1-1,0 2 1,-1-1 0,1 0-1,0 1 1,0 0 0,-1 0-1,1 0 1,-1 1 0,1-1-1,-1 1 1,1 0 0,0 1-1,-1-1 1,1 1 0,-1-1-8,-11 2 40,9-2-16,1 0 0,0 0 1,0-1-1,0 1 0,0-1 0,0 0 1,0-1-1,1 0 0,-1 0 1,-3-1-25,-4-4 91,0 0 0,1-1 1,-6-5-92,-12-7 160,27 18-151,0 0-1,0 0 1,-1 1 0,1-1 0,0 1-1,-1 0 1,0 0 0,1 0-1,-1 0 1,1 1 0,-1 0-1,0-1 1,0 1 0,-1 1-9,-4 0 2,0 1 1,0 0-1,0 0 1,-7 4-3,-18 5-45,28-11-2260,6 2 730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4:02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77 182 784,'0'-3'640,"1"1"-1,-1 0 0,0 0 1,-1-1-1,1 1 0,0 0 1,-1-1-1,1 1 0,-1 0 1,1 0-1,-1 0 0,0 0 1,0 0-1,0 0 0,-1-1-639,2 2 58,-1 0-1,0 0 0,1-1 1,-1 1-1,0 0 0,0 0 0,0 0 1,0 0-1,1 1 0,-1-1 1,-1 0-1,1 0 0,0 1 0,0-1 1,0 0-1,0 1 0,0-1 1,-1 1-1,1-1 0,0 1 0,0 0 1,-1 0-1,1-1 0,0 1 1,-1 0-1,1 0 0,-1 0-57,2 0 0,-1 1-1,1-1 1,-1 0-1,1 0 0,-1 1 1,0-1-1,1 0 1,-1 0-1,1 1 1,-1-1-1,1 1 1,0-1-1,-1 0 0,1 1 1,-1-1-1,1 1 1,0-1-1,-1 1 1,1-1-1,0 1 1,-1 0-1,1-1 1,-5 20-66,2-9 34,-2 8-36,2-5-51,0 0-1,0 0 1,1 0 0,1 0-1,0 5 120,0 4-411,0-11-99,0 0 0,1 0 0,1 0 0,0-1-1,0 1 1,1 0 0,3 9 510,-5-20-4,0-1 0,0 0 0,0 1 0,0-1 0,1 1 0,-1-1-1,0 0 1,0 1 0,0-1 0,1 0 0,-1 1 0,0-1 0,0 0 0,1 1 0,-1-1 0,0 0-1,1 1 1,-1-1 0,0 0 0,1 0 0,-1 0 0,0 1 0,1-1 0,-1 0 0,0 0-1,1 0 1,-1 0 0,1 0 0,-1 0 0,1 1 4,9-10 422,12-30 212,-22 39-639,29-66 221,-26 56-47,-1 0-1,0 0 1,0 0-1,-1 0 1,0 0-1,-1 0 0,0 0 1,0 0-1,-1 0 1,-1 0-1,1 0 1,-2 0-1,0-1-168,1 1 200,-7-23 407,1 6-154,7 22-269,5 12-37,14 28-249,18 25 102,-34-58-3,0 2-12,0 0 1,1 0-1,0 0 1,-1-1 0,2 1-1,-1-1 1,0 0-1,0 0 1,1 0-1,0 0 1,0-1-1,0 1 1,1 0 14,-4-3-2,1 0 0,0 1 0,-1-1 0,1 0 0,-1 0 0,1 0 0,-1 0 0,1 0 0,0-1 0,-1 1 0,1 0 0,-1-1 0,1 1 0,-1-1 0,1 1 0,-1-1 0,0 0 0,1 0 0,-1 1 0,0-1 0,1 0 0,-1 0 0,0 0 0,0-1 0,0 1 0,0 0 0,0 0 0,0-1 0,0 1 0,-1 0 0,1-1 0,0 0 2,3-5 4,1 0 0,-2-1 0,1 0 0,-1 0 0,-1 0 0,1 0 0,-1 0 0,-1-1 0,1 1 0,-1-1 0,-1 1 0,0-1 0,0 1 0,-1-1 0,1 1 0,-2-4-4,1 8 15,0-1 1,1 0 0,0 1-1,0-1 1,0 1 0,0-1-1,1 1 1,0-1-1,0 1 1,0-1 0,0 1-1,1 0 1,0-1 0,0 1-16,-3 5 367,1-1-360,0 0-1,0 0 0,-1 1 0,1-1 0,0 1 0,0-1 0,-1 0 0,1 1 1,0-1-1,0 0 0,0 1 0,0-1 0,0 1 0,0-1 0,0 1 0,0-1 1,0 0-1,0 1 0,0-1 0,0 1 0,0-1 0,0 0 0,0 1 0,0-1 1,0 1-1,0-1 0,0 0 0,1 1 0,-1-1 0,0 1 0,0-1 0,1 0 1,-1 1-1,0-1 0,0 0 0,1 1 0,-1-1 0,0 0 0,1 0 1,-1 1-1,0-1 0,1 0 0,-1 0 0,1 0-6,7 5 2,1-1-1,0 0 1,0 0 0,0-1-1,0 0 1,1-1 0,-1 0 0,10 0-2,-17-1 1,0-1-6,0 0-1,-1 0 1,1 0 0,-1 0 0,1-1 0,0 1-1,-1 0 1,1-1 0,-1 1 0,1-1 0,-1 0-1,1 1 1,-1-1 0,1 0 0,-1 0 0,0 0-1,0 0 1,1 0 0,-1 0 0,0 0 0,0 0-1,0-1 1,0 1 0,0 0 0,0-1 5,0 1-68,0-5-2438,1 1-824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4:02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0 1048,'-10'24'7176,"2"3"-3718,2-2-3258,1 0 0,1 0-1,1 17-199,3-39 29,0 0-1,0 0 0,0 0 0,0 0 0,1 0 1,0-1-1,-1 1 0,1 0 0,0 0 0,1 0 1,-1-1-1,0 1 0,1 0 0,-1-1 1,1 1-1,0-1 0,0 0 0,0 0 0,0 0 1,0 0-1,0 0 0,1 0 0,-1 0 0,1-1 1,-1 1-1,1-1 0,0 1 0,-1-1 1,1 0-1,2 0-28,0 1 14,1-1 0,0 1 0,0-1 0,-1-1 0,1 1 0,0-1 0,0 0 0,0 0 0,0-1 0,0 0 0,0 0 0,-1 0 0,5-2-14,-7 2-167,0 0 1,0-1-1,0 0 1,0 0-1,0 0 1,0 0-1,-1 0 1,1 0-1,-1-1 1,0 1-1,1-1 1,-1 0-1,0 0 167,10-15-2311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4:03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32 368 352,'0'2'2265,"0"7"-17,2 3 129,1 9-161,2 3-984,6 5-608,-1-1-360,2 3-144,-1-9-63,-1-6-25,-3-9-32,0-7-129,-4-10-303,-3 6-1184,0-1-1105</inkml:trace>
  <inkml:trace contextRef="#ctx0" brushRef="#br0" timeOffset="1">10 0 1672,'-6'5'-224,"3"4"368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4:03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110 369 2441,'5'-3'3298,"-12"10"-2255,-4 5-1069,0 2 15,0 0 0,1 1-1,1 1 1,-1 3 11,5-10-6,0 0-2,2 0 0,-1-1-1,1 1 1,0 0 0,1 1-1,0-1 1,0 0 0,1 1 8,0-7 8,1 0 1,0 1 0,0-1 0,0 0 0,0 0 0,0 0-1,1 0 1,-1 1 0,1-1 0,0 0 0,0 0 0,0 0-1,1 0 1,-1 0 0,0-1 0,1 1 0,0 0 0,0-1-1,0 1 1,0-1 0,2 2-9,-3-3 31,1-1 0,-1 1 0,1-1 0,-1 1 0,0-1 0,1 0 0,-1 1-1,1-1 1,0 0 0,-1 0 0,1 0 0,-1 0 0,1 0 0,-1-1 0,1 1 0,-1 0 0,1-1 0,-1 1 0,0-1 0,1 0-1,-1 1 1,0-1 0,1 0 0,-1 0 0,0 0 0,0 0 0,0 0 0,1 0 0,-1 0 0,0-1-31,6-5 184,0 1-1,-1-1 1,0-1 0,2-2-184,-2 1 95,-1 0 0,0 0 0,0-1 0,-1 1 0,0-1 0,0 0 0,-1-1 0,0 1 0,-1 0 0,-1-1-1,1 1 1,-1-5-95,-1-1 213,-1 1-1,-1-1 1,0 0-1,-1 1 1,0 0-1,-2-1 1,1 1-1,-3-1-212,-58-140 1093,11 31-13,45 108-804,9 17-269,0 0-1,0 0 1,0 0-1,-1 0 1,1 0-1,0 0 0,0 0 1,0 0-1,0 0 1,0 0-1,0 0 1,-1 0-1,1 0 1,0 0-1,0 0 0,0 0 1,0 0-1,0 0 1,0 0-1,-1 0 1,1 0-1,0 0 0,0 0 1,0 0-1,0 0 1,0 0-1,0 0 1,0 0-1,-1 0 0,1 1 1,0-1-1,0 0 1,0 0-1,0 0 1,0 0-1,0 0 0,0 0 1,0 0-1,0 0 1,0 1-1,0-1 1,0 0-1,0 0 1,-1 0-1,1 0 0,0 0 1,0 0-1,0 1 1,0-1-1,0 0 1,0 0-1,0 0 0,0 0 1,1 0-1,-1 0 1,0 1-1,0-1 1,0 0-1,0 0-6,-1 8 120,1 1 0,1-1 0,0 0 0,1 5-120,0 2-1,1 13-16,3 1 0,4 15 17,-8-37-3,0-1 1,0 1-1,1 0 0,0 0 1,0-1-1,0 0 1,1 0-1,0 0 0,0 0 1,1 0-1,0-1 0,0 0 1,4 4 2,-7-8 0,0 0 0,0 0-1,0 0 1,0 0 0,1-1 0,-1 1 0,0-1 0,0 1 0,0-1 0,0 0 0,1 0 0,-1 0-1,0 0 1,0 0 0,0-1 0,0 1 0,1-1 0,-1 1 0,0-1 0,0 0 0,0 0 0,0 0-1,0 0 1,0 0 0,-1 0 0,1 0 0,0-1 0,0 1 0,-1-1 0,1 1 0,-1-1 0,9-7 10,-1-1 1,-1 1-1,0-2 0,5-7-10,-9 13 6,-1 0 0,1-1 0,-1 1 0,-1-1 0,1 0 0,-1 0 0,0 0 0,0 0 0,0-1 0,-1 1 0,0 0 0,0-1 0,-1 1 0,0 0 0,0-1 0,-1 1 0,1-1 0,-1 1 0,-1 0 0,1-1 0,-1 1 0,0 0 0,0 0 0,-1 0 0,-2-4-6,4 9 0,0-1 1,1 1-1,-1 0 1,0 0-1,0 0 1,1 0-1,-1 0 1,0 1-1,0-1 1,0 0-1,0 0 1,0 0-1,0 1 1,-1-1-1,1 1 1,0-1 0,0 1-1,0 0-1,1 0 0,-1 0 1,0 0-1,1 0 1,-1 0-1,1 0 1,-1 0-1,1 0 1,-1 0-1,1 1 1,-1-1-1,1 0 1,-1 0-1,1 1 1,-1-1-1,1 0 1,-1 1-1,1-1 1,0 0-1,-1 1 1,1-1-1,0 1 0,-1-1 1,1 1-1,0-1 1,-1 1 0,0 2-3,-1 0 0,1 0 0,0 0 0,0 0 0,0 1 0,0-1-1,1 0 1,-1 1 0,1-1 0,0 0 0,0 2 3,0 2-18,1 0-1,0 0 1,1 0-1,-1 0 1,1 0-1,1 0 0,-1 0 1,4 6 18,-4-9-23,1 0 0,-1 0 0,1 0 1,0 0-1,0 0 0,0-1 0,0 1 0,1-1 0,-1 0 0,1 0 1,0 0-1,0-1 0,0 1 0,0-1 23,-3-1-3,0-1 0,0 0 1,0 1-1,0-1 0,0 0 0,0 0 0,0 1 1,0-1-1,0 0 0,0 0 0,-1 0 0,1 0 1,0 0-1,0-1 0,0 1 0,0 0 0,0 0 1,0-1-1,0 1 0,0 0 0,0-1 0,-1 1 1,1-1-1,0 1 0,0-1 0,0 1 0,-1-1 3,17-6-2288,-9 6 503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4:05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41 2697,'-16'-16'9288,"14"14"-8999,1 0 0,-1 0 0,0 0 0,0 0 0,0 0 0,0 0 0,0 1 0,0-1 0,-1 1 0,-1-1-289,4 2 20,-1-1-1,1 1 1,0 0 0,0 0-1,-1 0 1,1 0-1,0 0 1,-1 0-1,1 0 1,0 0 0,-1 0-1,1 0 1,0 1-1,0-1 1,-1 0 0,1 0-1,0 0 1,0 0-1,-1 0 1,1 0-1,0 1 1,0-1 0,-1 0-1,1 0 1,0 0-1,0 1 1,-1-1 0,1 0-1,0 0 1,0 0-1,0 1 1,0-1-1,0 0 1,-1 1 0,1-1-1,0 0 1,0 1-20,-1 13 289,2 2-258,0-1 1,1 0-1,0-1 1,2 1 0,2 8-32,7 26 40,-1 4-420,-3 1 0,-2 0 0,-1 26 380,-4-70-347,0-9 106,6-15-8,5-29 83,-1-17 224,-3-1 0,-1-10-58,3-18 315,-11 87-308,0-4 34,1 0 0,1-1 0,-1 1 0,1 0 0,1-4-41,-2 10 5,-1-1 0,0 1 0,0-1 0,1 0 0,-1 1 0,0-1 0,1 1 0,-1-1 0,1 1 0,-1 0 1,1-1-1,-1 1 0,1-1 0,-1 1 0,1 0 0,-1-1 0,1 1 0,-1 0 0,1 0 0,-1-1 0,1 1 0,0 0 0,0 0-5,0 0 5,0 0-1,0 0 1,0 1-1,0-1 0,0 1 1,0-1-1,0 1 1,0-1-1,0 1 0,-1-1 1,1 1-1,0 0 1,0-1-1,0 1 1,-1 0-1,1 0 0,0 0 1,-1-1-1,1 2-4,10 12 25,-1 1-1,0 0 1,-1 1 0,-1 0-1,1 5-24,32 88-200,-21-50-58,-12-34 135,-7-18 76,1-1-1,0 0 1,0 0-1,0 0 0,1 0 1,0 0-1,0 0 1,0-1-1,1 0 1,1 2 47,-5-7-2,0 0 1,0 0 0,0 0 0,1 0 0,-1 0 0,0 0 0,0 0 0,0 0-1,0 0 1,1 0 0,-1 0 0,0 0 0,0 0 0,0 0 0,0 0 0,1 0-1,-1 0 1,0 0 0,0 0 0,0 0 0,0 0 0,1 0 0,-1 0 0,0 0-1,0 0 1,0 0 0,0-1 0,1 1 0,-1 0 0,0 0 0,0 0 0,0 0-1,0 0 1,0 0 0,0-1 0,0 1 0,1 0 0,-1 0 0,0 0 0,0 0-1,0 0 1,0-1 0,0 1 0,0 0 0,0 0 0,0 0 0,0 0 0,0-1-1,0 1 1,0 0 0,0 0 0,0 0 0,0-1 0,0 1 0,0 0 0,0 0-1,0 0 1,0 0 0,0-1 0,0 1 0,-1 0 1,2-13 7,-5-17 106,-1 0-1,-6-16-112,6 26 98,0 0 0,2 0 0,0 0 0,1-1 1,1 1-1,2-19-98,-1 37 7,0-1-1,1 1 1,-1 0 0,1-1-1,0 1 1,-1 0 0,1-1 0,1 1-1,-1 0 1,0 0 0,0 0-1,1 0 1,0-1-7,-1 3 1,-1-1-1,1 1 0,0-1 1,-1 1-1,1-1 0,0 1 1,0 0-1,-1-1 1,1 1-1,0 0 0,0 0 1,0-1-1,0 1 1,-1 0-1,1 0 0,0 0 1,0 0-1,0 0 0,0 0 1,0 0-1,-1 1 1,1-1-1,0 0 0,0 0 1,0 1-1,-1-1 0,1 0 1,0 1-1,0-1 1,-1 1-1,1-1 0,0 1 1,-1-1-1,1 1 1,0-1-1,-1 1 0,1 0 1,-1-1-1,1 1 0,0 1 0,3 3 7,0 1-1,1-1 0,-2 1 1,1 1-1,-1-1 0,0 0 1,0 1-1,-1 0-6,18 59 27,0 2-19,-18-62-12,1 1 1,0-1-1,0 0 1,1 0-1,3 5 4,-6-10-1,0 0 0,0 0 1,0 0-1,0 0 0,0 0 0,0 0 0,0 0 0,0 0 0,0 0 0,1 0 0,-1-1 0,0 1 0,1-1 1,-1 1-1,0-1 0,1 1 0,-1-1 0,0 0 0,1 1 0,-1-1 0,1 0 0,-1 0 0,1 0 0,-1 0 1,0-1-1,1 1 0,-1 0 0,1 0 0,-1-1 0,0 1 0,1-1 0,0 0 1,5-3 0,0-1 0,0 1-1,-1-2 1,1 1 0,-1-1 0,0 0 0,-1 0-1,1 0 1,-1-1 0,3-5 0,8-15 17,-1 0 0,2-6-17,-10 19 17,0-1 0,-1 0 0,0-1 0,-1 0 0,-1 1 0,-1-1 0,0 0 0,0-7-17,-3 22 4,0-1-1,0 1 1,0-1-1,0 1 0,0-1 1,0 1-1,0 0 1,0-1-1,-1 1 1,1-1-1,0 1 1,-1 0-1,1-1 1,-1 1-1,0 0 0,1 0 1,-1-1-1,0 1 1,0 0-1,0 0 1,0 0-1,0 0 1,0 0-4,0 0 0,0 1 1,0 0 0,0 0 0,0 0 0,0 0 0,0 0 0,0 0 0,0 1 0,0-1 0,0 0 0,0 0 0,0 1 0,0-1-1,0 0 1,0 1 0,0-1 0,0 1 0,0 0 0,1-1 0,-1 1 0,0 0 0,0-1 0,1 1 0,-1 0 0,0 0 0,1-1 0,-1 1-1,1 0 1,-1 0 0,1 0 0,-1 1-1,-4 6-27,0 1 1,1-1-1,0 1 0,1 0 1,0 1-1,0-1 0,1 1 0,0-1 1,0 4 26,0 3-79,1 0 0,0 0 0,2 1 0,0-1 0,1 5 79,-1-16-12,0-1-1,0 1 0,0 0 0,0-1 1,1 1-1,0-1 0,0 1 0,0-1 1,1 0-1,-1 0 0,1 0 0,0 0 1,0-1-1,0 1 0,1-1 0,0 1 13,-2-2-14,1-1-1,-1 1 1,1-1-1,-1 0 1,1 1-1,-1-1 0,1-1 1,0 1-1,0 0 1,-1-1-1,1 1 1,0-1-1,0 0 0,-1 0 1,1 0-1,0 0 1,0 0-1,0-1 0,-1 1 1,1-1-1,0 0 1,-1 0-1,1 0 1,0 0-1,-1 0 0,1-1 1,-1 1-1,2-2 15,0 0-175,0 0 0,0 0-1,0 0 1,0 0 0,-1-1-1,1 0 1,-1 0 0,0 0-1,-1 0 1,1 0 0,0-1 175,10-29-1814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4:05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0 102 9378,'2'-13'2024,"5"2"-1023,-2-1-865,2-2-360,-2 1-264,0 0-513,0 3-1575,2-6-809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4:06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54 6233,'35'-48'3518,"-35"47"-3469,0 1 0,0-1 0,1 1 0,-1 0 0,0-1 0,0 1 0,1 0 0,-1 0 0,0-1 0,1 1 0,-1 0 0,0 0 0,1-1-1,-1 1 1,0 0 0,1 0 0,-1 0 0,1 0 0,-1-1 0,0 1 0,1 0 0,-1 0 0,1 0 0,-1 0 0,1 0 0,-1 0 0,0 0 0,1 0-1,-1 0 1,1 0 0,-1 1 0,0-1 0,1 0 0,-1 0 0,1 0 0,-1 0 0,0 1 0,1-1 0,-1 0 0,0 0 0,1 1 0,-1-1 0,0 0-1,1 0 1,-1 1 0,0-1 0,0 0 0,1 1 0,-1-1 0,0 1 0,0-1 0,0 0 0,0 1 0,1-1 0,-1 1 0,0-1 0,0 0 0,0 1-1,0-1 1,0 1-49,6 22 415,-6-22-342,15 160 615,3 13-793,-5-97-394,4 0 1,3-2 0,28 71 498,-45-141-262,-2-4 105,-1 0 1,0 0-1,1 0 1,-1-1 0,1 1-1,-1 0 1,0 0-1,1 0 1,-1 0 0,0 0-1,0 0 1,0 0-1,0-1 1,0 1-1,0 0 1,0 1 156,-3-4-3249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4:33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3 796 3281,'2'-3'7748,"-6"5"-6066,3 2-2330,10-2 1408,-7-2-662,0 0-16,0 0 1,1-1-1,-1 1 0,0 0 1,0 1-1,0-1 0,1 0 1,-1 1-1,0-1 0,0 1 1,0 0-1,0-1 0,0 1 1,0 0-1,0 0 0,0 1 1,0-1-1,0 0 0,0 1 0,-1-1 1,2 2-83,9 8 86,9 10 116,-7-1-186,1-1-1,1 0 1,4 2-16,16 17 20,-35-37-18,-1 0 0,1 0 0,0 0 0,-1-1 0,1 1 0,0 0 1,0-1-1,0 1 0,0 0 0,-1-1 0,1 1 0,0-1 0,0 1 0,0-1 1,0 0-1,0 1 0,0-1 0,1 0 0,-1 0 0,0 0 0,0 0 1,0 0-1,0 0 0,0 0 0,0 0-2,1 0 4,-1-1 1,0 0-1,0 0 0,1 0 1,-1 1-1,0-1 0,0 0 1,0 0-1,0 0 0,0-1 1,0 1-1,0 0 0,-1 0 0,1 0 1,0-1-1,0 0-4,3-8 37,0 0-1,0-1 1,-2 0-1,3-7-36,-4 12 17,7-32 70,3 0 0,1 0 0,1 1 1,3 0-1,0 2 0,3 0 0,0 1 0,20-24-87,48-52-101,88-85 101,-15 18-2587,-112 116 1059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4:06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1 632 6721,'53'-30'4790,"30"-7"-3259,-36 17-1265,-29 5-205,-18 14-58,1 1 0,-1 0 0,0 0 0,1 0 1,-1-1-1,0 1 0,1 0 0,-1-1 0,0 1 0,1 0 0,-1-1 1,0 1-1,0 0 0,1-1 0,-1 1 0,0 0 0,0-1 0,0 1 0,0-1 1,1 1-1,-1-1 0,0 1 0,0 0 0,0-1 0,0 1 0,0-1 1,0 1-1,0-1 0,0 1 0,0 0 0,-1-1 0,1 1 0,0-1 0,0 1 1,0 0-1,0-1 0,-1 1 0,1-1 0,0 1 0,0 0 0,0-1 0,-1 1 1,1 0-1,0-1 0,-1 1 0,1 0 0,0 0 0,-1-1 0,1 1 1,0 0-1,-1 0 0,1 0 0,-1-1-3,0 2-7,0-1 1,0 0-1,0 0 1,0 1 0,0-1-1,0 1 1,0-1-1,0 1 1,1-1-1,-1 1 1,0-1-1,0 1 1,0 0-1,0-1 1,1 1-1,-1 0 1,0 0-1,1 0 1,-1 0-1,1 0 1,-1-1 0,1 1-1,-1 0 1,1 0-1,0 0 1,-1 0-1,1 0 7,-7 13-97,1 0-1,1 0 1,0 0-1,1 1 1,0-1 0,-1 10 97,4-18-37,0 3-48,-1 0 0,2-1 0,-1 1 0,1 0 1,1-1-1,-1 1 0,3 7 85,-3-12-28,1 0 0,0 0 0,0-1 0,1 1 0,-1 0 0,1-1 0,0 1-1,0-1 1,0 1 0,0-1 0,1 0 0,-1 0 0,1 0 0,0 0 0,0 0 28,-2-2 5,0-1-1,0 1 1,1 0 0,-1-1-1,0 1 1,1-1 0,-1 0-1,0 1 1,1-1 0,-1 0 0,0 0-1,1 0 1,-1 0 0,0 0-1,1 0 1,-1 0 0,0 0-1,1 0 1,-1-1 0,0 1 0,1-1-1,-1 1 1,0-1 0,0 1-1,1-1 1,-1 0 0,0 1-1,0-1 1,0 0 0,0 0 0,0 0-1,0 0 1,0 0 0,0 0-1,0 0 1,0-1-5,4-5 41,1 0 0,-2 0 0,1-1-1,-1 0 1,0 0-41,3-7 55,-2-1 0,0 1 1,0-1-1,-2 0 0,0 0 0,0 0 0,-2 0 0,0-1 0,-1-4-55,1 30 34,0 0 0,1-1-1,0 1 1,0 0 0,1-1 0,0 1-1,1-1-33,-2-5-1,-1 1 0,1-1 0,0 0 0,0 0 0,0 0-1,1 0 1,-1 0 0,1-1 0,-1 1 0,1-1 0,1 1 1,-3-2 2,1 0 1,0 0 0,0 0 0,0 0 0,0-1 0,0 1-1,0-1 1,0 1 0,0-1 0,0 0 0,0 1 0,0-1-1,0 0 1,0 0 0,0-1 0,0 1 0,0 0 0,0-1-1,0 1 1,0-1 0,1 0-3,3-2 16,0 0 1,0 0-1,0-1 0,0 0 0,-1 0 1,0-1-1,1 1 0,-2-1 1,1 0-1,0-1 0,-1 1 0,0-1 1,0 0-1,2-5-16,4-8 91,0-1 0,-2 0 0,0-1 0,-1-2-91,-2 3 59,0 1 1,-2-2-1,-1 1 0,0 0 1,-1 0-1,-2-1 0,0 1 0,-1 0 1,-1-1-1,0 1 0,-2 0-59,-5-18 39,-2 0 1,-2 0-1,-1 1 0,-2 1 0,-2-2-39,18 37 5,0-1-1,0 0 0,0 1 0,0-1 1,0 0-1,0 1 0,-1 0 1,1-1-1,0 1 0,-1 0 0,1-1 1,-1 1-1,1 0 0,-2 0-4,3 1 4,-1 0 0,0 0 0,1 0 0,-1 0 0,0 0 0,1 0 0,-1 0 0,0 0 0,0 1 0,1-1 0,-1 0 0,0 0 0,1 1 0,-1-1 0,1 0 0,-1 1 0,0-1 0,1 1 0,-1-1 0,1 1 0,-1-1-1,1 1 1,0-1 0,-1 1 0,1-1 0,-1 1 0,1 0 0,0-1 0,-1 1 0,1 0 0,0-1 0,0 1 0,0 0 0,0-1 0,-1 1 0,1 0-4,-4 12 34,0 0-1,1 0 1,0 0-1,1 0 1,0 0-1,1 12-33,1 17 155,3 25-155,14 63 0,-8-75 0,0 1 2,2 0 1,3-1-1,5 6-2,-16-51-2,0 0-1,2 0 1,-1 0 0,1 0 0,0-1-1,1 0 1,0 0 0,4 4 2,-8-11 0,0 1 0,0-1 0,1 0 1,-1 0-1,1 0 0,0 0 0,-1-1 0,1 1 0,0-1 1,0 1-1,0-1 0,0 0 0,0 0 0,0 0 0,0-1 0,0 1 1,0-1-1,1 0 0,-1 1 0,0-2 0,0 1 0,0 0 1,1 0-1,-1-1 0,0 0 0,0 0 0,0 0 0,0 0 1,1-1-1,2-1 6,0 0 0,-1 0 0,0 0 0,0-1 0,0 0 0,0 0 0,0-1 1,-1 0-1,0 1 0,0-1 0,1-2-6,10-14 44,-2-2 0,3-4-44,10-19 107,-19 37-74,-1 0 0,0-1 0,-1 0 0,0-1 0,0 1 0,-1-1 0,0 0 0,0-5-33,-4 16-51,0 0 1,0-1-1,0 1 0,0 0 0,0-1 0,0 1 0,0 0 0,0-1 1,0 1-1,0 0 0,0-1 0,0 1 0,0 0 0,0-1 1,-1 1-1,1 0 0,0-1 0,0 1 0,0 0 0,0 0 0,-1-1 1,1 1-1,0 0 0,0 0 0,-1-1 0,1 1 0,0 0 0,0 0 1,-1 0-1,1-1 0,0 1 0,-1 0 0,1 0 0,0 0 1,-1 0-1,1 0 0,0 0 0,-1 0 0,1 0 0,0 0 0,-1 0 1,1 0-1,0 0 0,-1 0 0,1 0 0,-1 0 51,-2 1-1398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4:17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0 108 1384,'107'-71'480,"-37"47"65,-7 12-353,-14 21-128,-2 4-32,-11 3-16,-7 7-16,-8 1-112,-7-2-433,-2-5 113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4:17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4535 3249,'-2'16'886,"-5"41"2028,7-53-2684,0-1 1,0 1 0,0-1-1,1 0 1,-1 1-1,1-1 1,0 0-1,0 0 1,0 1 0,0-1-1,1 0 1,-1 0-1,1 0 1,1 2-231,-2-4 32,-1-1-1,1 1 1,0 0 0,-1-1-1,1 1 1,0-1 0,-1 1-1,1-1 1,0 1 0,0-1-1,0 0 1,-1 0 0,1 1-1,0-1 1,0 0 0,0 0-1,0 0 1,0 0 0,-1 0-1,1 0 1,0 0 0,0 0-1,0 0 1,0 0 0,0 0-1,-1 0 1,1-1 0,0 1 0,0 0-1,0-1-31,24-16 298,-15 5-258,0 0 0,-1-1 0,0 0 0,-1-1 0,-1 1 0,0-1 0,-1-1 0,2-4-40,-5 12 11,112-298 98,-54 133-115,250-583-76,-165 450 629,157-241-547,-148 308 563,11 7 1,103-106-564,-48 94 204,10 10 0,32-9-204,-3 16-1007,204-131 1007,-294 245-3106,54-20 3106,-69 52-4245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4:18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1 1032,'-25'10'799,"-10"3"1303,-28 17-2102,55-26 202,-1 1 0,1 0 0,0 1-1,0 0 1,0 0 0,1 1 0,0 0-1,1 0 1,-3 4-202,8-10 16,0 1 0,-1 0 0,1 0-1,0 0 1,0 0 0,1 0 0,-1 0 0,0 0-1,1 0 1,-1 0 0,1 0 0,0 0 0,0 1-1,-1-1 1,2 0 0,-1 0 0,0 0 0,0 0-1,1 0 1,-1 1 0,1-1 0,-1 0 0,1 0-1,0 0 1,0 0 0,0 0 0,0-1 0,0 1-1,1 1-15,3 3 162,1 0-1,-1 0 1,1 0-1,1 0 1,-1-1-1,1 0 1,1 0-162,42 27 1217,2-2 0,22 7-1217,2 2 582,383 193 358,69 2-1360,-312-152-1615,-153-61 142,1-3 0,28 3 1893,-68-16-763,0-2 1,0-1-1,0-1 0,19-1 763,-32-1-140,-1 0 0,1-1 0,0 0 1,-1-1-1,1 0 0,-1-1 0,0 0 0,0-1 0,0 0 0,8-5 140,-4-1-37,0 1-1,9-11 38,-23 20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4:19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1330 0 5297,'-50'9'2865,"-23"26"-497,-3 27-1496,-34 40-303,-10 21-217,-22 63-104,4 12-88,-19 54-392,13-1-777,-23 57-943,14-14-3345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5:22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154 195 3153,'4'-28'1961,"-1"6"1058,-1 1 0,-1-8-3019,-1 29 28,0 0 1,0 0 0,0-1 0,0 1-1,0 0 1,0 0 0,0 0 0,0-1-1,0 1 1,0 0 0,0 0 0,0-1-1,0 1 1,0 0 0,0 0-1,1-1 1,-1 1 0,0 0 0,0 0-1,0 0 1,0-1 0,0 1 0,0 0-1,1 0 1,-1 0 0,0 0 0,0-1-1,0 1 1,0 0 0,1 0-1,-1 0 1,0 0 0,0 0 0,0 0-1,1-1 1,-1 1 0,0 0 0,0 0-1,1 0 1,-1 0-29,0 0 4,1 1 0,-1-1 0,1 0 0,-1 1 0,0-1 0,1 1 0,-1-1 0,0 1 0,1-1 0,-1 0 0,0 1 0,0-1-1,0 1 1,1-1 0,-1 1 0,0 0 0,0-1 0,0 1 0,0-1 0,0 1 0,0-1 0,0 1 0,0-1 0,0 1-4,0 20 19,-1 0 0,0-1-1,-2 1 1,-1 0 0,-3 11-19,-35 108 32,16-59-15,-9 31 1,-14 52-4,44-138-16,5-25 2,0-1 0,0 0 0,0 0 0,0 0 0,0 0 0,0 1 0,0-1 0,0 0-1,0 0 1,0 0 0,0 1 0,0-1 0,0 0 0,0 0 0,0 0 0,0 1 0,0-1 0,0 0 0,0 0-1,0 0 1,0 1 0,0-1 0,0 0 0,0 0 0,1 0 0,-1 0 0,0 1 0,0-1 0,0 0-1,0 0 1,0 0 0,0 0 0,1 0 0,-1 1 0,0-1 0,0 0 0,0 0 0,0 0 0,1 0 0,-1 0-1,0 0 1,0 0 0,0 0 0,1 0 0,-1 0 0,0 0 0,0 0 0,0 0 0,1 0 0,-1 0-1,0 0 1,0 0 0,0 0 0,1 0 0,-1 0 0,0 0 0,0 0 0,0 0 0,1 0 0,-1 0 0,0 0-1,0-1 1,0 1 0,0 0 0,13-11-2,0-6 5,0-1-1,-1-1 0,-1 0 1,0 0-1,2-9-2,2-2 7,14-29 11,61-110 23,-68 133-27,1 1-1,2 1 0,15-16-13,-38 48 1,2-3 4,1 0 0,-1 0 1,1 0-1,0 0 0,0 1 0,0-1 1,1 1-1,0 1 0,-1-1 0,1 1 0,1 0 1,0 0-6,-6 3 3,1-1 1,-1 1-1,0 0 1,0 0-1,1 0 1,-1 0-1,0 0 1,0 0-1,1 0 1,-1 0-1,0 0 1,1 1-1,-1-1 1,0 0-1,0 1 1,0-1-1,1 1 1,-1 0 0,0-1-1,0 1 1,0 0-1,1 0-3,0 1 6,-1 0 1,1 1-1,0-1 1,-1 0-1,0 0 0,1 1 1,-1-1-1,0 1 1,0-1-1,0 1 0,-1 0-6,3 9 21,-1-1 0,-1 1 0,0 0 0,0 0 0,-1 0-21,-6 113 83,-5-1 0,-10 23-83,-11 129-104,32-239 59,0-37 44,0 0 1,0 1-1,0-1 0,0 0 1,0 0-1,0 1 0,0-1 0,0 0 1,0 0-1,0 1 0,0-1 1,0 0-1,0 0 0,0 1 0,0-1 1,1 0-1,-1 0 0,0 1 1,0-1-1,0 0 0,0 0 0,0 0 1,1 1-1,-1-1 0,0 0 1,0 0-1,0 0 0,1 0 0,-1 0 1,0 1-1,0-1 0,1 0 1,-1 0-1,0 0 0,0 0 0,1 0 1,-1 0-1,0 0 0,0 0 1,1 0-1,-1 0 0,0 0 0,0 0 1,1 0-1,-1 0 0,0 0 1,0 0-1,1 0 0,-1 0 0,0 0 1,0-1-1,1 1 0,-1 0 1,0 0-1,0 0 0,1 0 1,5-5-6,-1-1-1,1 1 1,-1-1 0,0 0 0,0 0-1,-1 0 1,0-1 0,2-3 6,3-3-6,103-165 1,96-138 145,-206 313-138,6-8 10,0-1 1,1 2-1,0-1 1,0 1-1,2 1 1,-1 0-1,1 0-12,-10 8 2,0 0 0,0 1-1,0-1 1,0 1 0,0-1 0,0 1-1,0-1 1,0 1 0,0-1 0,0 1 0,0 0-1,0 0 1,0 0 0,0-1 0,0 1-1,0 0 1,0 0 0,0 0 0,0 0-1,0 1 1,0-1 0,0 0 0,0 0-1,0 1 1,0-1 0,0 1 0,0-1-1,0 1 1,0-1 0,0 1 0,0-1 0,0 1-1,-1 0 1,1-1 0,0 1 0,0 0-1,-1 0 1,1 0 0,-1-1 0,1 1-1,-1 0 1,1 0 0,-1 0 0,1 0-1,-1 0 1,0 0 0,1 0 0,-1 0-1,0 0 1,0 0 0,0 1-2,3 9 11,-1 1 0,-1-1 1,0 1-1,-1 9-11,0-11 8,2 53 21,1 46-76,10 52 47,-12-154-9,-1-2-2,0 0-1,1 0 0,0 0 0,0 0 0,0-1 1,1 1-1,-1 0 0,1-1 0,0 1 0,0-1 1,1 1-1,1 1 12,-4-6-3,1 1 1,-1-1-1,1 1 0,-1-1 1,1 0-1,-1 1 0,1-1 1,0 0-1,-1 1 0,1-1 1,-1 0-1,1 0 1,0 0-1,-1 0 0,1 1 1,-1-1-1,1 0 0,0 0 1,-1 0-1,1 0 1,0 0-1,-1 0 0,1-1 1,0 1-1,-1 0 0,1 0 1,-1 0-1,1-1 0,0 1 1,-1 0-1,1-1 1,-1 1 2,17-15-32,-5-1 28,-1-1 1,-1 1 0,0-2-1,-1 1 1,2-8 3,12-25 5,13-23 0,45-86 15,-67 136-17,1 1-1,1 0 0,0 0 1,2 2-1,8-8-2,-21 24 0,0 0 1,0-1-1,0 1 1,0 1-1,1-1 0,0 1 1,0 0-1,5-2 0,-9 5 0,0-1 1,-1 1-1,1-1 0,0 1 1,0 0-1,0 0 0,0-1 0,0 1 1,-1 1-1,1-1 0,0 0 0,0 0 1,0 1-1,0-1 0,-1 1 1,1-1-1,0 1 0,-1 0 0,1 0 1,0 0-1,-1 0 0,1 0 1,-1 0-1,1 0 0,-1 0 0,0 1 1,1-1-1,-1 1 0,0-1 1,0 1-1,0-1 0,0 1 0,3 5 2,0 1 0,-1 0 0,0 0 0,0 0 0,-1 0 0,0 0 0,0 0 0,-1 1 1,0-1-1,0 0 0,-1 5-2,-1 21 10,-2 0 0,-2 10-10,3-25 1,-4 29-16,0-14-30,3 0 0,0 0-1,3 28 46,0-58-11,1 0-1,-1-1 0,1 1 1,-1 0-1,1-1 0,0 1 1,1-1-1,-1 1 0,1-1 1,0 1 11,-2-3-4,1 0-1,0-1 1,-1 1 0,1 0 0,0 0 0,0-1 0,0 1-1,0 0 1,0-1 0,0 1 0,0-1 0,0 1-1,0-1 1,0 0 0,0 1 0,0-1 0,0 0 0,0 0-1,0 0 1,0 0 0,0 0 0,0 0 0,0 0 0,0 0-1,0 0 1,1 0 0,-1-1 0,0 1 0,0 0 0,0-1-1,0 1 1,0-1 0,0 1 0,0-1 0,0 1 4,1-2-8,1 0 0,0 0 0,0 0 1,-1 0-1,1 0 0,-1-1 0,0 1 1,0-1-1,0 1 0,0-1 0,0 0 1,-1 0-1,1 0 0,-1 0 0,1 0 8,16-51-42,-13 34 54,18-49 70,3 1 1,2 1-1,4 1 1,2 2-1,26-33-82,-48 79 2,1 1 1,0 0-1,4-1-2,-13 13 0,1 1 0,-1 0 0,1 0 0,0 0 0,0 1 1,0 0-1,1 0 0,-1 0 0,1 0 0,0 1 0,0 0 0,4-1 0,-8 3 1,-1 0-1,1-1 1,0 1-1,0 0 1,0 0-1,0 0 1,0 0-1,-1 0 1,1 1-1,0-1 1,0 0-1,0 1 1,0-1-1,-1 1 1,1 0-1,0 0 1,-1 0 0,1 0-1,0 0 1,-1 0-1,1 0 1,-1 0-1,0 0 1,2 2-1,-1 0 2,0 1 0,1 0 0,-1-1 1,0 1-1,-1 0 0,1 0 0,-1 0 0,0 1 1,0-1-1,0 0 0,0 1-2,1 11 10,-1 1 0,0 0 0,-2 0 0,0 0 0,-1 5-10,0-6 11,0-1 0,-1 1 1,-1 0-1,0-1 0,-1 0 0,-1 0 1,-1 0-1,0-1 0,-7 11-11,14-24 1,0-1 0,0 1 0,-1-1 0,1 1 1,-1 0-1,1-1 0,-1 1 0,1-1 0,-1 1 0,1-1 0,-1 1 0,1-1 0,-1 1 0,0-1 0,1 0 0,-1 1 1,1-1-1,-1 0 0,0 0 0,0 1 0,1-1 0,-1 0 0,0 0 0,1 0 0,-1 0 0,0 0 0,0 0 0,1 0 1,-1 0-2,0-1 0,0 1 1,0-1 0,1 0-1,-1 1 1,0-1-1,1 0 1,-1 0 0,0 0-1,1 0 1,-1 1 0,1-1-1,-1 0 1,1 0 0,-1 0-1,1 0 1,0 0 0,0-1-1,-2-6-1,0-1 0,1 1 1,0-1-1,0-3 1,2-8-5,0 0 0,2 0 0,0 0 0,1 0 0,1 1 0,1-1 0,1 1 0,0 1 0,2-1 0,0 1 0,1 1 0,1 0 0,0 0 0,1 1 0,1 0 0,0 1 0,1 1 0,1 0 0,14-10 5,13-1 27,-42 25-178,-1 1 1,0 0-1,1 0 0,-1 0 1,0 0-1,1-1 0,-1 1 1,1 0-1,0 0 0,-1 0 0,1 0 1,0 0-1,-1 0 0,1 1 1,0-1-1,0 0 0,0 0 1,0 0-1,0 0 0,0 0 0,0 0 1,1 0-1,-1 0 0,1 1 151,1 27-4330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5:24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673 587 3953,'-14'5'1357,"-25"5"1687,37-9-2847,0-1 0,0 1-1,0-1 1,0 0 0,0 0 0,0 0-1,0 0 1,0 0 0,-1-1-1,1 1 1,0-1 0,0 1 0,0-1-1,0 0 1,-1 0-197,3 1 20,0-1-1,-1 1 1,1 0 0,0 0-1,-1 0 1,1-1 0,0 1-1,-1 0 1,1-1-1,0 1 1,-1 0 0,1-1-1,0 1 1,0 0 0,0-1-1,-1 1 1,1-1 0,0 1-1,0 0 1,0-1-1,0 1 1,0-1 0,0 1-1,0 0 1,0-1 0,0 1-1,0-1 1,0 1 0,0-1-1,0 1 1,0 0-1,0-1 1,0 0-20,12-11 129,-9 10-151,0 0 1,0 0-1,0 1 1,1-1-1,-1 1 1,0 0-1,1 0 0,-1 0 1,1 0 21,1 2-20,0-1-1,0 1 1,0 0 0,0 1-1,0-1 1,0 1 0,2 1 20,21 6 157,11-4 130,0-2 1,0-1 0,0-3-1,37-4-287,-42 3 103,545-53 560,280-73-663,-326 54 0,102 39 34,-419 28 12,-189 6-34,31-1 20,-54 2-24,0 0 1,0-1-1,0 0 1,0 0-1,0 0 1,0-1-1,0 1 1,-1-1-1,1 0 1,-1 0-1,2-1-8,-4 3 2,-1 0 0,0 0 0,0-1 0,1 1 0,-1 0 0,0-1 0,0 1 0,1 0 0,-1 0 0,0-1 0,0 1-1,0-1 1,1 1 0,-1 0 0,0-1 0,0 1 0,0 0 0,0-1 0,0 1 0,0 0 0,0-1 0,0 1 0,0-1 0,0 1 0,0 0-1,0-1 1,0 1 0,0 0 0,0-1 0,0 1 0,-1-1 0,1 1 0,0 0 0,0-1 0,0 1 0,-1 0 0,1 0 0,0-1 0,0 1 0,-1 0-1,1-1 1,0 1 0,0 0 0,-1 0 0,1 0 0,0-1 0,-1 1-2,-17-11 37,17 11-34,-11-5 5,1 1-1,-1 0 1,1 0-1,-1 2 1,0-1-1,-1 1 1,1 1-8,-29-1-18,-21 2 18,35 0-10,-154 7-150,-33 12 160,-180 31-106,-189 52 64,566-99 42,-621 121 16,41-30-30,157-58-124,298-33 66,0-6 0,-16-8 72,135 9-3,1 1-6,1-2 1,0 0-1,0-1 1,-7-4 8,6-3-27,22 11 24,-1-1 1,1 1-1,-1 0 1,1-1-1,-1 1 1,1-1-1,0 1 1,-1-1-1,1 1 1,0-1-1,-1 0 1,1 1-1,0-1 1,-1 1-1,1-1 1,0 0-1,0 1 1,0-1-1,0 0 1,0 1-1,0-1 3,0-1-5,1 1 0,0-1 0,0 0 0,0 1 0,0-1 0,0 1 0,0-1 0,1 1 0,-1-1 0,0 1 0,1 0 0,-1 0 0,1 0 0,-1 0 0,1 0 0,0 0 0,-1 0 0,1 0 0,0 1 0,1-1 5,22-9-25,0 1 1,1 1-1,1 1 0,-1 2 1,1 1-1,0 1 0,2 0 25,3 0-13,388-31-99,-31 4 44,218-52 44,4-22 135,-470 80-62,248-38 85,-206 46-12,1 8 0,54 9-122,-208 0 70,49-1 389,-75-2-177,-11-2-118,-10-4-10,-31-6-124,0 2-1,-1 2 1,-1 3-1,1 1 1,-1 2-1,0 3 1,0 2-1,-17 4-29,-92 13-151,-141 37 151,285-52 1,-748 146-68,-10-31-178,645-103-161,1 5 1,-62 21 405,159-33-50,-52 15-93,-52 22 143,121-37-36,28-8 9,38-11 18,0-3 0,-1-2 0,24-11 9,-22 7 2,871-272-21,-770 247 34,40-10 87,121-14-102,-185 49-565,0 5-1,96 4 566,-83 11-887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5:32.1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1070 3201,'2'39'4647,"-3"0"0,-4 29-4647,2-58 678,0-11 51,-4-16 80,5-1-589,0 0-1,1 0 1,1-1-1,0 1 1,1 0 0,1 0-1,1 1 1,1-1-1,0 0 1,4-7-220,13-34 207,3 1 0,13-21-207,-8 19 167,8-24-45,9-19 58,31-46-180,-61 121 1,1 0 0,2 1-1,1 1 1,1 1-1,1 1 1,1 1-1,11-7 0,-28 24-6,0 2 0,1-1-1,-1 1 1,1 0 0,7-3 6,-13 6-3,0 1 0,0-1 0,0 1 0,0-1 1,1 1-1,-1 0 0,0 0 0,0 0 1,0-1-1,0 1 0,1 0 0,-1 1 1,0-1-1,0 0 0,0 0 0,0 0 0,1 1 1,-1-1-1,0 0 0,0 1 0,0-1 1,0 1-1,0-1 0,0 1 0,0 0 1,0 0-1,0-1 0,0 1 0,-1 0 0,1 0 1,0 0-1,0 0 0,-1 0 0,1 0 1,0 0-1,-1 0 0,1 0 0,-1 0 1,0 0-1,1 1 3,4 14-26,-1 0 0,0 0 0,-1 0-1,-1 0 1,0 10 26,3 15-19,11 69 6,-3-27 46,-3 0-1,-3 34-32,-7-104 10,0 0 0,-1 0-1,-1 0 1,0 0-1,-1 0 1,0 0-1,-1-1 1,-3 7-10,4-13 7,0 0 0,0 0 0,0 0-1,-1-1 1,0 1 0,-1-1 0,1 0 0,-1 0 0,0-1 0,0 0 0,0 1-1,0-2 1,-1 1 0,0 0 0,0-1 0,0 0 0,-1-1-7,-4 2 8,-1 0 1,0-1-1,0-1 0,0 0 1,-1-1-1,1 0 1,0-1-1,0 0 0,-1-1 1,1 0-1,0-1 1,0 0-1,0-1 0,0-1 1,0 0-1,1 0 1,0-1-1,0-1 0,0 0 1,0 0-1,1-1 1,0 0-1,0-1 0,1 0 1,0-1-1,1 1 1,0-2-1,0 1 0,1-1 1,-1-2-9,6 9-2,1 1 1,-1-1-1,1 0 1,0 0-1,0 0 0,0 0 1,0 0-1,0 0 1,1 0-1,-1 0 1,1-1-1,0 1 1,0 0-1,0 0 0,1 0 1,-1 0-1,1-1 1,-1 1-1,1-1 2,1 2-3,-1-1 0,0 1 0,0 0 0,1 0 0,-1 0-1,1 0 1,0 0 0,-1 0 0,1 1 0,0-1 0,0 0 0,0 1 0,0-1 0,1 1-1,-1 0 1,0 0 0,1 0 0,-1 0 0,0 0 0,1 0 0,-1 1 0,1-1-1,0 1 4,12-1-7,0 0-1,0 1 0,0 1 0,0 0 0,0 1 1,0 0-1,13 5 8,-9-2 4,0-2 0,0 0 1,0-1-1,19-1-4,-21-2 7,-1-2 0,1 0 0,0-1 0,-1-1 0,0 0-1,0-1 1,0-1 0,-1 0 0,0-1 0,0-1 0,-1 0 0,0-1-1,-1-1 1,0 0 0,0-1 0,-1 0 0,4-6-7,-6 5 8,0 1 0,0-2 0,-1 1 0,-1-1 0,0 0 0,-1-1 0,-1 0 0,0 0 0,-1 0 0,0-1 0,-2 0 0,1 0 0,-2 0 0,0 0 0,-1 0 0,-1 0 1,-1 0-1,-1-7-8,-3-5-13,1 19-17,1 14-13,1 16 40,0 0 0,1 1 0,1-1 0,1 0 0,0 1 0,2-1 0,1 0 0,1 0 1,1 2 2,-3-8 1,2 1 0,0-1 1,0 0-1,2 0 1,0-1-1,0 1 1,1-2-1,6 8-1,-11-16 3,1-1 0,0 0-1,0 0 1,0 0 0,0 0-1,0-1 1,1 1 0,-1-1 0,1 0-1,0 0 1,0-1 0,0 0 0,0 0-1,1 0 1,-1 0 0,1-1 0,-1 0-1,1 0 1,-1 0 0,1-1 0,-1 0-1,1 0 1,0 0 0,-1-1-1,1 0 1,0 0-3,6-2 9,0-1-1,0 0 0,0-1 0,-1 0 1,0-1-1,0 0 0,0-1 1,-1 0-1,0-1 0,0 0 1,0 0-1,-1-1 0,-1-1 0,0 1 1,0-1-1,-1-1 0,0 1 1,0-1-1,0-3-8,3-6 10,-1-1-1,-1 1 1,-1-1 0,0-1-1,-2 1 1,0-1 0,-2 0 0,0 0-1,-1 0 1,-2-17-10,-3-27-17,3 66 16,0 0 0,0 0 0,-1 1 0,1-1 0,0 0 0,0 0 0,0 0 0,0 0 0,0 0 0,0 0 0,0 0 0,0 0 0,0 1 0,0-1 0,0 0 0,-1 0 0,1 0 0,0 0 0,0 0 0,0 0 0,0 0 0,0 0 0,0 0 0,0 0 1,-1 0-1,1 0 0,0 0 0,0 0 0,0 0 0,0 0 0,0 0 0,0 0 0,-1 0 0,1 0 0,0 0 0,0 0 0,0 0 0,0 0 0,0 0 0,0 0 0,-1 0 0,1 0 0,0 0 0,0 0 0,0 0 0,0 0 0,0 0 0,0-1 0,0 1 0,0 0 0,0 0 1,-1 0-1,1 0 0,0 0 0,0 0 0,0 0 0,0 0 0,0-1 0,0 1 0,0 0 0,0 0 0,0 0 0,0 0 0,0 0 0,0 0 0,0-1 0,0 1 0,0 0 0,0 0 0,0 0 1,-4 13-4,5 14 32,1-1 0,2 1 0,4 15-28,-5-26 10,3 15 27,70 407 310,-63-330-287,-5 0-1,-4 1 1,-6 4-60,0-78 30,-1-1-1,-1 0 0,-4 9-29,5-31 17,-1 1-1,1-1 1,-2 0-1,0-1 0,0 1 1,-1-1-1,0 0 0,-1 0 1,-1-1-1,0 1-16,6-8 2,0-1 0,0 0 0,0 0 0,0 0 1,-1 0-1,1 0 0,-1 0 0,1-1 0,-1 1 0,1-1 0,-1 0 0,0 1 0,0-1 0,0-1 0,0 1 0,0 0 1,0-1-1,0 1 0,0-1 0,0 0 0,0 0 0,0 0 0,0 0 0,0-1 0,0 1 0,0-1 0,1 0 1,-4-1-3,0 0-7,0-2 0,0 1 1,0-1-1,0 0 0,1 0 1,-1 0-1,1-1 0,0 0 1,1 0-1,-1 0 0,1-1 1,-1 0 6,-7-13-17,1-1-1,1 0 1,0-1 0,2 0-1,0-1 1,1 0 0,2 0 0,0 0-1,1-1 1,1 0 0,2 1 0,0-1-1,1 0 1,1 0 0,2 0 0,0 0 17,1 4-11,0 1 1,2 0 0,0 0 0,1 1-1,1 0 1,0 0 0,1 1-1,1 0 1,1 1 0,4-6 10,22-22-16,1 2-1,33-27 17,-49 48 1,-21 19-1,311-306 44,-255 244-36,-4-1-1,-1-3 1,-4-2 0,34-67-8,-75 123-4,-4 5-14,2 0 0,-1 0-1,1 0 1,0 1 0,2-1 18,-7 8-3,0-1 0,0 1 0,0 0 0,1 0 0,-1-1 0,0 1 0,0 0 0,1 0 0,-1 0 0,0-1 0,0 1 0,1 0 0,-1 0 0,0 0 0,1 0 0,-1-1 0,0 1 0,0 0 1,1 0-1,-1 0 0,0 0 0,1 0 0,-1 0 0,0 0 0,1 0 0,-1 0 0,0 0 0,1 0 0,-1 0 0,0 0 0,1 0 0,-1 1 0,0-1 0,1 0 0,-1 0 0,0 0 0,1 0 0,-1 1 3,8 13-79,-1 24-22,2 69-44,-6 103 145,-3-88 66,2-90-34,-1-23-8,0 1 0,-1-1 0,0 1 0,-1 0 0,0-1 0,0 1 0,-1-1 0,-2 10-24,3-18 7,0 1 0,0 0 1,0-1-1,0 1 0,0-1 0,-1 0 0,1 1 1,0-1-1,-1 0 0,1 1 0,-1-1 0,0 0 1,1 0-1,-1-1 0,0 1 0,1 0 0,-1 0 1,0-1-1,0 1 0,1-1 0,-1 1 0,0-1 1,0 0-1,0 0 0,0 0 0,0 0 0,0 0 1,0 0-1,1-1 0,-1 1 0,0 0 0,0-1-7,-9-2 11,0 0 0,1 0 0,0-1-1,-10-5-10,4 2-115,2-1 0,-1-1 0,1 0-1,0-1 1,1 0 0,0-1 0,1-1 0,-6-6 115,12 10-232,-1 1 1,2-1 0,-1 0 0,1-1 0,0 1 0,1-1 0,0 0-1,1-1 1,-1 1 0,2 0 0,-1-1 0,1 0 0,1 1 0,0-1-1,0-6 232,1 3-515,1 0 0,1 0 0,0 0 0,3-9 515,22-55-2646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5:32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59 9170,'-3'-39'2873,"-3"19"-1353,0 26-448,0 20-64,3 17-456,3 33-103,5 5-97,5 30-64,4 0-176,7 15-240,0-21-312,5 1-793,0-28-919,0-8 375,-14-25-4872</inkml:trace>
  <inkml:trace contextRef="#ctx0" brushRef="#br0" timeOffset="1">0 874 6873,'28'-12'4065,"18"-7"-2656,6-5-681,17-4-56,-8 4-560,5-2-1376,-7 7 440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5:33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0 473 7954,'2'2'181,"0"-1"0,0 1 1,0-1-1,0 0 0,0 0 1,0 1-1,0-1 0,1 0 0,-1-1 1,0 1-1,1 0 0,-1-1 1,0 1-1,1-1 0,-1 0 1,0 0-1,1 0 0,-1 0 1,1 0-1,-1 0 0,0-1 0,1 1 1,-1-1-1,0 0 0,1 0 1,-1 1-1,0-2 0,0 1 1,0 0-1,1-1-181,8-4 115,0 0 1,0-2-1,-1 1 0,0-1 1,3-4-116,6-5 64,-1-2-1,-1 0 1,-1-1 0,1-2-64,-8 9-2,-1 0-1,0-1 1,-1 1 0,-1-2-1,0 1 1,0-1-1,0-6 3,-5 15-7,0-1-1,0 1 0,0-1 1,-1 0-1,0 0 0,0 1 1,-1-1-1,-1-5 8,2 10-4,0 1 1,-1-1-1,1 0 0,0 1 0,-1-1 0,0 0 1,1 1-1,-1-1 0,0 1 0,0-1 0,0 1 0,0-1 1,0 1-1,0 0 0,0-1 0,0 1 0,-1 0 1,1 0-1,0 0 0,-1 0 0,1 0 0,-1 0 1,1 0-1,-1 1 0,1-1 0,-1 0 0,0 1 1,1-1-1,-1 1 0,0 0 0,1 0 0,-1-1 0,0 1 1,0 0 3,-2 1-7,1 0 0,-1 0 0,1 0 0,-1 0 0,1 0 0,0 1 0,0-1 0,-1 1 0,1 0 1,0 0-1,0 0 0,1 0 0,-1 1 0,0-1 0,1 1 0,-1-1 0,1 1 7,-8 10-12,0 0 0,1 1 0,-1 4 12,8-15-1,-18 32 7,2 1 1,1 1 0,2 0-1,1 1 1,3 1-1,0 0 1,3 0-1,1 1 1,1 14-7,6-43 14,0-1 0,0 1 0,1 0 0,0-1 0,1 1 0,0-1 0,1 0 0,0 1 1,1-1-1,0 0 0,2 3-14,-4-9 14,0-1 0,0 0 0,0 0 0,1 0 0,-1 0 0,1-1 0,0 1 1,-1 0-1,1-1 0,0 0 0,0 0 0,1 0 0,-1 0 0,0 0 0,1-1 0,-1 1 0,1-1 0,-1 0 1,1 0-1,0-1 0,0 1 0,-1-1 0,1 1 0,0-1 0,0 0 0,-1-1 0,1 1 0,0 0 0,-1-1 1,1 0-1,0 0 0,-1 0 0,2-1-14,11-4 49,1-1 1,-1-1-1,0-1 1,-1 0-1,0-1 1,-1 0-1,0-1 1,0-1-1,1-2-49,6-7 65,-2 0-1,0-1 0,-2-1 0,0-1 1,4-9-65,-6 4 236,-2 0 0,-1-2 1,8-28-237,0 2 528,-20 56-503,0 0-1,0-1 1,1 1 0,-1 0-1,1 0 1,-1 0-1,1 0 1,0 0 0,-1 0-1,1 0 1,0 0-1,0 0 1,0 0 0,0 0-1,-1 0 1,1 0 0,0 1-1,0-1 1,1 0-1,-1 1-24,0 0 16,-1 0-1,1 0 0,0 0 0,0 0 0,-1 0 1,1 0-1,0 0 0,0 0 0,-1 0 0,1 1 0,0-1 1,0 0-1,-1 1 0,1-1 0,0 1 0,-1-1 1,1 0-1,-1 1 0,1-1 0,-1 1 0,1 0 1,-1-1-1,1 1-15,4 6 57,0 0 1,0 0-1,-1 1 1,0-1-1,0 3-57,-2-6-1,12 29 103,-2 0-1,0 4-101,-2-5-231,1 0-1,9 16 232,-21-112-2073,1 43 2056,0 1 1,2 0 0,0-1-1,1 1 1,1 0 0,1 0 16,-3 14 12,0 1 0,0 0 0,0 0 0,0 0 0,1 0 0,0 0 0,0 1 0,0-1 0,1 1 0,0 0 0,-1 0 0,3-1-12,-3 3 20,0 0 0,0 0 1,1 0-1,-1 0 0,0 1 0,1-1 0,0 1 0,-1 0 0,1 0 0,0 1 0,-1-1 0,1 1 0,0 0 0,0-1 0,-1 2 0,1-1 1,0 0-1,0 1 0,2 0-20,1 1 29,0 0-1,-1 1 1,1-1 0,-1 1 0,0 1 0,1-1 0,-2 1 0,1 0 0,0 0-1,-1 1 1,0 0 0,0-1 0,0 2 0,0-1 0,-1 1 0,0-1-1,1 4-28,10 16 62,-2 1-1,0 0 0,5 20-61,0-2 77,-17-43-72,-1 0 1,0 0 0,0 0 0,1 1 0,-1-1 0,1 0 0,-1 0 0,1 0 0,-1-1-1,1 1 1,0 0 0,-1 0 0,1 0 0,0 0 0,0 0 0,0-1 0,0 1 0,-1 0-1,1-1 1,0 1 0,0-1 0,0 1 0,0-1 0,1 1-6,-1-2 9,1 0 0,-1 0 0,1 0 0,-1 0 0,0 0 0,1 0 0,-1-1-1,0 1 1,0 0 0,0-1 0,0 1 0,0 0 0,0-1 0,0 0 0,-1 1 0,1-1 0,0-1-9,14-32 67,-1-2 1,-1 0-1,0-9-67,-1 5 134,1 1-1,12-23-133,-7 33 160,-18 29-154,0 1-1,1 0 0,-1-1 0,0 1 0,1-1 0,-1 1 0,1 0 0,-1-1 0,0 1 0,1 0 1,-1 0-1,1-1 0,-1 1 0,1 0 0,-1 0 0,1 0 0,0-1 0,-1 1 0,1 0 1,-1 0-1,1 0 0,-1 0 0,1 0 0,-1 0 0,1 0 0,-1 0 0,1 0 0,-1 1 1,1-1-1,0 0 0,-1 0 0,1 0 0,-1 1 0,0-1 0,1 0 0,-1 0 0,1 1 1,-1-1-1,1 1-5,12 16 109,-12-16-98,7 15 47,0 1 0,-2-1 0,1 1 0,-2 2-58,1-1 44,0 0 0,2 0 0,0-1 0,1 1-44,-7-13 16,1-1 0,0 1-1,1-1 1,-1 0 0,1 0-1,0 0 1,0 0 0,0-1-1,0 1 1,1-1 0,-1 0 0,1-1-1,0 1 1,0-1 0,0 0-1,0 0-15,1 0 19,0-1 0,0 0 0,1-1-1,-1 1 1,0-1 0,0 0 0,0-1-1,0 1 1,0-1 0,0-1 0,0 1 0,0-1-1,0 0 1,-1 0 0,1-1 0,-1 1-1,1-1 1,0-1-19,12-7 60,-2-1 1,1-1-1,-2 0 0,10-10-60,-3 2 65,-1-1-1,-1-1 1,-1-1-1,7-12-64,-20 27 12,0-1 0,-1 1 0,0-1 0,-1 0 0,0 0 0,-1-1 1,0 1-1,-1-1 0,0 0 0,0 0 0,-1 0 0,-1 0 0,0-9-12,-1 14 0,0-1 0,0 1 0,0-1 0,-1 1 0,0 0 0,-2-5 0,3 9-4,0 0 1,0 0-1,0 0 1,0 0-1,0 1 1,0-1-1,0 0 1,-1 1-1,1-1 1,-1 1-1,1-1 1,-1 1-1,0 0 1,1-1-1,-1 1 1,0 0-1,0 0 1,0 0-1,0 1 0,0-1 1,0 0-1,-1 1 4,2 0-5,0 0 0,-1 0 0,1 0 0,-1 1 0,1-1 0,0 0 0,-1 1 0,1 0 0,0-1 0,0 1 0,0 0 0,-1-1 0,1 1 0,0 0 0,0 0 0,0 0 0,0 0 0,0 0 1,0 0-1,0 0 0,1 0 0,-1 0 0,0 1 0,1-1 0,-1 0 0,1 1 0,-1 0 5,-13 38-75,14-39 74,-4 13-8,2-1 1,-1 1 0,2 0 0,0 0-1,1 1 1,0-1 0,1 0-1,0 0 1,1 0 0,1 0-1,0-1 1,1 1 0,5 10 8,-5-15 2,0 1 0,1-1-1,0-1 1,1 1 0,0-1 0,0 0 0,1 0-1,0-1 1,0 0 0,1 0 0,0 0 0,0-1 0,0 0-1,1-1 1,0 0 0,0 0 0,0-1 0,1 0-1,2 0-1,5 0 10,0 0-1,0 0 0,0-2 0,1 0 0,-1-1 0,1-1 0,-1-1 0,9-1-9,-2-1-91,-1-2 1,1 0-1,-1-1 0,0-2 0,15-7 91,-29 12-257,0-1 0,-1 0 0,0 0 0,0-1 0,0 0 0,0-1-1,-1 0 1,0 0 0,0 0 0,-1-1 0,0 0 0,0-1 0,1-1 257,-3 1-451,0 0 0,-1 0 0,0 0 0,-1 0 0,1-2 451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4:39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25 153 4545,'-1'0'373,"0"0"0,0 1 1,1-1-1,-1 0 0,0 0 0,0 1 1,0-1-1,0 0 0,0 0 0,0 0 0,0 0 1,0 0-1,0 0 0,0 0 0,0-1 0,1 1 1,-1 0-1,0 0 0,0-1 0,-1 0-373,2 1 84,-1 0-1,1-1 1,0 1-1,-1-1 1,1 0-1,0 1 1,-1-1-1,1 1 1,0-1-1,0 1 1,-1-1 0,1 0-1,0 1 1,0-1-1,0 0 1,0 1-1,0-1 1,0 1-1,0-1 1,0 0-1,0 1 1,0-1-84,1-2 43,-1 1 0,1-1 1,0 1-1,-1 0 0,1-1 1,0 1-1,1 0 0,-1 0 1,0 0-1,1 0 0,-1 0 0,1 0 1,-1 0-1,1 0 0,0 0-43,12-8 58,1 0 0,0 0-1,0 2 1,5-2-58,-7 4 23,7-3-13,0 1-1,0 0 1,1 2 0,0 1-1,0 0 1,0 2 0,20-2-10,-37 5 0,-1-1 0,1 1 0,0 0 0,-1 0 1,1 1-1,-1-1 0,1 0 0,0 1 0,-1 0 0,0 0 1,1 0-1,-1 1 0,0-1 0,1 1 0,-1-1 0,0 1 1,0 0-1,2 3 0,-1-2 2,-1 1 0,0-1 0,0 1 1,-1 0-1,1 0 0,-1 1 0,0-1 1,0 0-1,0 1 0,0 0 0,-1-1 1,1 4-3,1 13 11,-1 0 1,0 0 0,-2-1-1,0 1 1,-4 18-12,-1-7 14,-1 1 1,-2-1-1,-1 0 1,-4 6-15,1 0 8,1 0 1,-2 20-9,9-15 7,1 0 0,2 1 0,3-1 0,1 1-7,1 71 10,-4-76 28,1 0 0,2-1 0,1 1 1,8 29-39,-9-57 8,0-1 0,0 0 1,1 0-1,0 0 0,0 0 1,1-1-1,0 1 0,1-1 1,0-1-1,1 1 0,0-1 1,0 0-1,1 0 0,0-1 1,0 0-1,0-1 0,1 0 1,0 0-1,8 3-8,33 12 31,-46-20-23,0 0 1,0 0-1,0 0 1,0-1 0,0 1-1,0-1 1,-1 0-1,1 0 1,0-1-1,0 1 1,0-1-1,0 1-8,-3 0 4,-1-1 0,1 1 0,-1 0 0,0 0 0,1 0 0,-1 0 0,1 0 0,-1 0-1,0 0 1,1-1 0,-1 1 0,0 0 0,1 0 0,-1-1 0,0 1 0,1 0 0,-1 0 0,0-1-1,0 1 1,1 0 0,-1-1 0,0 1 0,0 0 0,1-1 0,-1 1 0,0-1 0,0 1 0,0 0-1,0-1 1,0 1 0,0-1 0,1 1-4,-10-12 128,3 8-113,0 0 1,0 1-1,0-1 0,0 1 1,-3 0-16,-45-16 1,53 19-2,-1-1 0,0 1 0,0-1 0,1 1 0,-1 0-1,0 0 1,0 0 0,0 0 0,1 0 0,-1 0 0,0 1 0,0-1 0,0 0 0,1 1-1,-1 0 1,0-1 0,1 1 0,-1 0 0,0 0 0,1 0 0,-1 0 0,1 0 0,0 0 0,-1 0-1,1 0 1,0 1 0,-1-1 0,1 1 0,0-1 0,0 0 0,0 2 1,-2 2-6,0 2 0,1-1 0,-1 0 1,1 0-1,0 1 0,0 5 6,1-10-2,-3 20 13,1 0-1,1 0 0,1 0 1,1 0-1,1 1 0,1-1 1,1 0-1,0 0 0,4 8-10,2 1 62,1 1 0,1-2-1,2 1 1,1-2-1,2 0 1,2 3-62,-12-22 15,30 48 115,2 12-130,-29-52 23,-1 1 0,0 0-1,-2 0 1,0 1 0,-1 0 0,-1 5-23,-3-18 11,0 0 0,-1 1 1,1-1-1,-2 0 1,1 1-1,-1-1 0,-1 0 1,1 0-1,-1 0 1,0 0-1,-1 0 1,1 0-1,-1 0 0,-1-1 1,1 1-1,-2 0-11,-1 2 17,-1-1-1,0 0 1,-1-1-1,1 0 1,-1 0-1,0 0 1,-1-1-1,0-1 1,0 1-1,0-1 1,-1-1-17,-8 5-2,0 1 0,0 0 0,-9 8 2,23-15-194,0 0 1,0 0-1,0 1 0,0-1 0,1 1 1,0 0-1,-1 0 0,1 1 1,1-1-1,-1 0 0,1 1 1,0 0-1,0-1 0,0 1 1,0 0-1,0 5 194,2 14-1700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5:33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11490,'76'17'1201,"14"1"231,4-4-1400,9-1-1344,-20-7 240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5:35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12 977 12179,'16'-18'2062,"1"1"1,9-7-2063,-12 11 265,0 1 1,-1-2-1,0 0 0,-2-1 0,8-10-265,19-42 279,26-41 27,-52 91-270,-2 1 1,0-2-1,-2 0 1,4-8-37,-9 18 8,-1 1 0,0-1 0,0 0 0,-1 0 0,0 0 0,0 0 0,0-1 0,-1 1 0,-1 0 0,0 0 0,0 0 0,-1-4-8,-3-5-5,-1 0 1,-1 0-1,0 1 0,-2-1 0,0 2 0,0-1 1,-1 2-1,-1-1 0,-1 1 0,0 1 0,-1 0 0,0 1 1,0 0-1,-2 1 0,1 0 0,-2 2 0,1-1 1,-2 2 4,14 6-10,-1 0 1,0 1 0,1 0-1,-1 0 1,0 0 0,0 0-1,0 0 1,0 1-1,0 0 1,0 0 0,-1 0 9,2 0-8,1 1 0,0-1 0,-1 1 0,1-1 1,0 1-1,0 0 0,0 0 0,0 0 0,0 0 0,0 0 1,0 1-1,0-1 0,0 1 0,0-1 0,0 1 8,-1 2-6,1 0 0,-1-1 0,1 1 0,0 0 0,0 0-1,1 1 1,-1-1 0,1 0 0,0 0 0,0 1 0,0-1 0,0 1 0,1-1-1,0 1 1,0-1 0,0 1 0,0-1 0,1 3 6,7 30 23,1 0 1,2-1-1,1 0 1,2 0-1,3 2-23,-14-31 6,161 333 206,-44-101-125,-80-149-48,20 66-39,-27-48 32,-4 2-1,7 66-31,-33-146 6,0 0 0,-2 0-1,-3 27-5,0-50-24,-3-13-18,-41-85-353,-8-16-318,-35-47 713,54 99-74,-3 1 1,-2 2-1,-26-25 74,54 64 31,-1 1-1,0 0 0,-1 1 0,-7-5-30,16 13 38,0 0-1,1 1 1,-1-1-1,0 1 1,0 0-1,0 0 1,0 1-1,0 0 0,-1 0 1,1 0-1,0 0 1,-1 1-1,1-1 1,0 2-1,-4-1-37,-6 3 336,19-4-76,36-8-145,-25 4-109,0 0 4,0 0 0,-1-1-1,1 0 1,-1-1 0,10-7-10,48-36 44,-3-3 1,-2-3-1,11-16-44,-46 43 27,-2-2-1,-2-2 1,24-33-27,-42 51 6,0 0 0,-1-1 0,0 0 0,-2 0 0,0-1 0,0 0 0,-2 0 0,0-1 0,-1 0 0,1-13-6,-4 27-2,-1 0 1,0 1-1,0-1 0,0 0 0,-1 1 1,1-1-1,-1 0 0,0 1 1,0-1-1,0 1 0,0-1 0,0 1 1,-1 0-1,0-1 0,0 1 1,0 0-1,0 0 0,0 0 1,0 0 1,0 2-6,0 0 1,0-1 0,0 1 0,0 0 0,0 0-1,0 0 1,0 1 0,0-1 0,0 0 0,0 1-1,0-1 1,-1 1 0,1 0 0,0-1 0,0 1-1,-1 0 1,1 1 0,0-1 0,0 0 0,0 1 0,-1-1-1,1 1 1,0 0 0,0-1 0,0 1 0,0 0-1,0 0 1,0 0 0,0 1 0,0-1 0,0 1 5,-6 4-15,-1 0 0,1 1 0,0 1 0,1-1 0,-1 1 0,2 1 0,-1-1 0,1 1 0,0 0 0,1 0 0,0 1 0,-1 4 15,-1 3-12,1 0 0,0 0-1,2 1 1,0-1 0,0 1-1,0 17 13,4-23-3,-1-1-1,1 1 0,1-1 1,0 1-1,1-1 0,0 0 0,1 1 1,0-1-1,0 0 0,1 0 1,3 3 3,-3-7 0,0 0 1,0 0 0,1-1 0,0 1-1,0-1 1,1-1 0,0 1-1,0-1 1,0 0 0,0 0-1,1-1 1,0 0 0,0 0 0,0 0-1,0-1 1,7 2-1,-2-1 6,-1-1 0,1-1 1,0 1-1,0-2 0,0 0 0,1 0 1,-1-1-1,0-1 0,0 0 0,12-3-6,-16 3 7,0-1 0,0 0-1,0-1 1,-1 0-1,1 0 1,-1-1 0,1 0-1,-1 0 1,0 0-1,-1-1 1,1 0 0,-1-1-1,0 1 1,0-1-1,-1 0 1,0-1 0,1-1-7,1-4 13,0 0 1,-1 0-1,-1-1 1,0 1-1,0-1 1,0-6-14,5-25 53,0-15-53,-4 21 11,11-37-11,-16 69-6,1 0 0,1 0 0,-1 1 1,1-1-1,0 0 0,0 1 0,1 0 0,1-2 6,-4 6-2,-1 0 0,1 0 0,0 1-1,0-1 1,0 0 0,0 0 0,0 1 0,0-1 0,0 0-1,0 1 1,0-1 0,0 1 0,0-1 0,0 1 0,0 0-1,0 0 1,0-1 0,0 1 0,1 0 0,-1 0 0,0 0-1,0 0 1,0 0 0,0 0 0,1 0 0,-1 1 0,0-1-1,0 0 1,0 1 0,0-1 0,0 1 0,0-1 0,0 1-1,0-1 1,0 1 0,0 0 0,0-1 0,0 1 0,0 0-1,0 0 1,-1 0 0,1 0 0,0 0 0,-1 0 0,1 0-1,0 1 3,20 25 0,-2 1-1,0 0 0,-2 2 1,1 4 0,-15-26 4,1-1 0,0 0 0,0 0 0,1 0 0,0 0 0,0-1 0,5 6-4,-8-11 3,0 1-1,0-1 1,0 1-1,0-1 1,1 0-1,-1 1 1,0-1-1,1 0 1,-1-1-1,0 1 1,1 0-1,-1-1 1,1 1-1,-1-1 1,1 0-1,-1 0 1,1 0-1,0 0 1,-1 0-1,1-1 1,-1 1-1,0-1 1,1 1-1,-1-1 1,1 0-1,-1 0 1,1-1-3,6-4 8,1 0 1,-2-1-1,1 0 0,-1-1 1,0 0-1,0 0 1,-1-1-1,0 0 1,0-2-9,7-7 12,2 1-1,-2-1 0,0-1 0,-2-1 0,0 1 1,-1-2-1,-1 0 0,-1 0 0,6-20-11,-9 21 12,-2 3-13,1 0-1,1 0 1,0 0 0,2 0 0,8-14 1,-14 28 0,-1 0 0,1 0-1,0 1 1,0-1-1,0 1 1,0 0 0,1-1-1,-1 1 1,1 0 0,-1 0-1,1 0 1,0 1-1,0-1 1,0 1 0,0 0-1,0-1 1,0 1 0,0 0-1,0 1 1,0-1 0,0 1-1,1-1 1,-1 1-1,0 0 1,0 0 0,1 0-1,-1 1 1,0-1 0,0 1-1,0 0 1,0-1-1,0 2 1,0-1 0,0 0-1,1 1 1,5 3 2,0 0 1,0 1-1,-1 0 0,0 0 0,0 1 0,0 0 0,-1 0 0,0 1 0,5 7-2,0 2-8,0 1 0,-1 0 0,-1 0 0,3 9 8,-9-19-32,0 1 0,-1-1 1,0 1-1,0 0 0,-1 0 0,0 0 0,0 0 0,-1 8 32,-4-9-222,-2-12 9,-3-12-92,0-8 177,3 0-1,0-1 1,1 0 0,1 1-1,1-1 1,2 0 0,0 0-1,3-16 129,-1 31-4,-1 0 0,1 0 0,0 0 0,1 0 0,1-2 4,-3 10 4,0 0 0,-1 0 1,1 0-1,0 0 0,0 0 1,1 1-1,-1-1 1,0 0-1,1 0 0,-1 1 1,1-1-1,-1 1 1,1-1-1,-1 1 0,1 0 1,0 0-1,0-1 1,0 1-1,0 0 0,0 1 1,0-1-1,0 0 0,0 1 1,0-1-1,0 1 1,2-1-5,0 2 17,1-1 0,-1 1 0,1 0 1,-1 0-1,0 1 0,0-1 1,0 1-1,1 0 0,-1 0 1,-1 0-1,1 1 0,0-1 0,-1 1 1,1 0-1,-1 0 0,0 0 1,0 1-1,1 1-17,6 6 48,-1 1-1,0 1 1,-1-1-1,-1 2 1,1-1-48,47 110 223,-54-120-212,0-1 0,0 0-1,0 0 1,0 0 0,0 0 0,1 0 0,-1 0 0,1 0 0,-1 0 0,1-1 0,0 1 0,0-1 0,1 2-11,-3-3 5,1 0 0,-1 0 1,1 0-1,-1 1 1,1-1-1,-1 0 0,1 0 1,-1 0-1,1 0 1,-1 0-1,1 0 0,-1 0 1,1 0-1,-1 0 1,1 0-1,-1-1 1,1 1-1,-1 0 0,0 0 1,1 0-1,-1-1 1,1 1-1,-1 0-5,11-15 113,-7 5-87,-2 1 1,1-1 0,-2 0 0,1 0 0,-1 0 0,-1 0 0,1 0 0,-2 0 0,0-5-27,1-40 63,0 54-60,0 0 1,0 0 0,0 0-1,1 0 1,-1 0-1,0 0 1,0 0-1,0 0 1,1 0-1,-1 0 1,1 0 0,-1 0-1,1 0 1,-1 0-1,1 1 1,-1-1-1,1 0 1,0 0-1,0 0-3,0 1 3,-1 0 0,1-1 0,-1 1 0,1 0 0,-1 0 0,1 0-1,0 0 1,-1 0 0,1 0 0,-1 0 0,1 0 0,0 1 0,-1-1-1,1 0 1,-1 0 0,1 0 0,-1 0 0,1 1 0,-1-1 0,1 0-1,-1 1 1,1-1 0,-1 0 0,1 1-3,5 4 26,-1 0-1,0 1 1,0-1-1,4 7-25,-3-5 11,9 12 17,1 0-1,0-1 1,2 0-1,0-2 1,1 0-1,3 0-27,-15-11 10,0-1 0,1 1 0,-1-2 0,1 1 0,0-1 0,1-1 0,-1 1-1,0-1 1,1-1 0,-1 1 0,1-2 0,-1 1 0,1-1 0,-1 0 0,1-1 0,-1 0 0,1 0 0,-1-1 0,8-2-10,0-2 26,0 0-1,0-1 1,-1-1 0,0 0 0,0-1-1,-1-1 1,-1 0 0,1-1 0,-2 0 0,3-4-26,0 0 33,-2 0 1,1-2-1,-2 1 0,0-2 1,-2 0-1,1 0 1,-2-1-1,1-3-33,-7 14 14,-1 1-1,0-1 1,0 0-1,-1 1 1,0-1-1,0 0 1,-1 0-1,1 0 1,-2 0-1,1 1 1,-1-1-1,-1 0 1,1 0-1,-3-4-13,3 7 5,-1 0 1,0-1-1,-1 1 0,1 1 1,-1-1-1,0 0 1,0 1-1,-1-1 0,1 1 1,-1 0-1,0 0 0,0 0 1,0 1-1,-1-1 0,1 1 1,-1 0-1,0 0 1,0 1-1,0 0 0,-3-2-5,5 3-2,0 0 0,0 1 0,0-1 0,0 1 0,0-1 0,0 1 0,0 0 0,0 0 0,0 0 0,0 0 0,0 1 0,0-1 0,1 1 0,-1 0 0,0 0 0,0 0 0,0 0 0,-2 2 2,0 0-5,1 0-1,-1 0 0,1 1 0,0 0 1,0 0-1,0 0 0,1 0 0,-1 1 1,-2 4 5,-3 7-15,1 0 0,0 1 0,1 0 1,1 0-1,-3 14 15,4-14-4,2 0 0,0 0 0,1 1 1,0-1-1,1 8 4,1-19-6,1 0 0,-1 0 1,1 0-1,-1 0 0,2 0 1,-1-1-1,1 1 0,0 0 1,0-1-1,0 1 0,1-1 0,0 0 1,0 0-1,0 0 0,1 0 1,0 0-1,0-1 6,-2-2-13,0 0-1,0 0 1,1 0 0,-1-1 0,1 1 0,-1-1-1,1 1 1,0-1 0,-1 0 0,1 0 0,0-1-1,0 1 1,0 0 0,0-1 0,0 0 0,2 0 13,0 0-70,1 0 1,-1-1 0,0 0 0,0 0 0,0-1-1,0 1 1,0-1 0,0 0 0,1-1 69,8-5-620,0-1 0,0 0 0,-1-1 0,0 0 0,5-7 620,33-32-2202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5:35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0 239 11771,'43'-31'1944,"20"-4"448,8-5-1279,13-6-201,-8 4-712,4-3 1616,-20 70-4680,-9-46 2032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5:36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1 938 9994,'1'19'4633,"6"-48"-2305,-3 12-2318,-3 10 63,6-24 233,1 0 0,2 1 1,0 0-1,6-7-306,128-263 728,-103 211-681,-4 10-2,8-31-45,-1-12-20,-35 90-27,-8 19-8,-5 14-13,-8 19-46,1 4 84,0-1 1,2 2 0,1-1 0,1 1-1,-3 16 30,9-32-5,-1-1-1,1 1 1,1-1-1,-1 1 0,1-1 1,1 1-1,0-1 1,0 1-1,1-1 1,0 0-1,0 1 0,1-1 1,0 0-1,0 0 1,1-1-1,0 1 1,0-1-1,5 6 6,-5-8-21,0-1 0,0 0 0,0 0 0,1 0 0,0 0 0,0-1 0,0 0 0,0 0 0,0 0 0,1 0 0,-1-1 0,1 0 0,0 0 0,4 0 21,-1 0-85,-1-1 0,1-1 1,0 1-1,0-1 0,-1-1 1,1 0-1,0 0 0,-1-1 0,6-1 85,4-3-245,-1 0 0,0-1 0,0-1 0,-1-1-1,0 0 1,0-1 0,-1-1 0,0 0 0,0-2 245,41-43-2074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5:36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0 10506,'-12'0'1961,"20"19"-177,18 19-616,16 14-264,17 21-151,1 5-441,13 20-80,-13-13-72,-3 0-408,-15-20-296,-13-4-849,-17-25-823,-8-13 183</inkml:trace>
  <inkml:trace contextRef="#ctx0" brushRef="#br0" timeOffset="1">14 348 8698,'21'-9'3321,"17"2"-1529,26-3-176,7-4-407,16-7-233,-6-1-504,5-8-696,-20 1 1192,1-9-3665,-16 2 1305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5:38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1303 6585,'0'-6'1518,"0"3"-1038,0 1 1,0 0-1,1-1 1,-1 1-1,0 0 1,1-1-1,-1 1 1,1 0-1,0 0 1,0 0-1,0-1 1,0 1-1,0 0 1,1-1-481,-2 3 905,5 16 472,32 173-964,-32-161-360,1-1 1,1 0-1,10 23-53,-15-43 11,1 1 0,1-1 1,-1 0-1,1 0 0,1 0 1,-1 0-1,1-1 0,0 0 1,1 0-1,-1 0 0,1-1 1,0 0-1,1 0 0,-1 0 0,5 2-11,-7-5 9,0-1 0,0 1 0,0-1-1,0 0 1,1 0 0,-1 0 0,0 0-1,0-1 1,1 0 0,-1 0 0,0 0-1,1 0 1,-1-1 0,0 0 0,2 0-9,1-1 14,0 0 1,0-1 0,-1 0-1,1 0 1,-1-1 0,0 0-1,0 0 1,5-4-15,4-6 30,0-1 0,-1 0 0,0 0 0,-2-2 0,0 0 0,0 0-30,-1-1 23,0-1 0,-1 0 0,-1 0 0,-1-1 0,-1 0 0,0-1 0,-2 1 0,0-1 0,-1-2-23,-2 6 16,-1-1 0,-1 1-1,0-1 1,-1 1 0,-1-1 0,0 1 0,-2 0 0,0 0-1,-1 0 1,0 0 0,-3-2-16,-24-51 32,32 69-32,0 1 1,0 0-1,0-1 0,-1 1 0,1 0 1,0-1-1,0 1 0,0 0 1,0-1-1,0 1 0,0-1 1,0 1-1,-1 0 0,1-1 0,0 1 1,0-1-1,1 1 0,-1 0 1,0-1-1,0 1 0,0-1 0,0 1 1,0 0-1,0-1 0,0 1 1,1 0-1,-1-1 0,0 1 1,0 0-1,0-1 0,1 1 0,-1 0 1,0-1-1,1 1 0,-1 0 1,0 0-1,1-1 0,-1 1 0,0 0 1,1 0-1,-1 0 0,0-1 1,1 1-1,-1 0 0,0 0 1,1 0-1,-1 0 0,1 0 0,-1 0 1,0 0-1,1 0 0,-1 0 1,1 0-1,-1 0 0,0 0 1,1 0-1,-1 0 0,1 0 0,-1 0 1,0 1-1,1-1 0,-1 0 1,0 0-1,1 0 0,26 12 34,-27-11-34,45 26 38,0 3-1,-2 2 0,-2 1 1,9 12-38,-40-36 6,0 1 1,-1 0-1,0 1 1,0 0-1,-1 0 0,-1 1 1,0 0-1,1 3-6,-6-12 0,-1 0 0,0 0 0,0 0 0,0 0 0,0 1-1,-1-1 1,1 0 0,-1 1 0,0-1 0,0 0 0,0 1 0,0-1 0,0 0-1,-1 0 1,0 1 0,1-1 0,-1 0 0,-1 0 0,1 0 0,0 0-1,-1 0 1,1 0 0,-1 0 0,0 0 0,0-1 0,0 1 0,0-1-1,-1 1 1,1-1 0,-1 0 0,1 0 0,-1 0 0,0 0 0,0 0-1,-2 0 1,-5 4-52,1-2-1,-2 1 0,1-2 0,0 1 0,-1-1 1,0-1-1,1 0 0,-2 0 53,-19 1-409,1-1 0,-8-2 409,37 0-23,-37-3-427,23-4 139,15 6 299,0 1-1,-1 0 1,1-1 0,0 1-1,0-1 1,0 1 0,0-1 0,0 1-1,0-1 1,0 1 0,0-1-1,0 1 1,0-1 0,0 1-1,0 0 1,0-1 0,0 1 0,0-1-1,0 1 1,1-1 0,-1 1-1,0-1 1,0 1 0,0 0 0,1-1-1,-1 1 1,0-1 0,1 1-1,-1 0 1,0-1 0,1 1 0,-1 0 12,15-15-99,0 1 0,1 1 1,1 0 98,-2 1-22,61-46 8,106-88 133,-131 102 2,-3-3 0,18-22-121,-52 53 56,-1-1-1,0 0 1,-2-1 0,0 0 0,0-2-56,-8 15 37,-1 0 1,1 0 0,-1 0 0,-1 0-1,1 0 1,-1 0 0,0 0 0,0 0 0,0-1-1,-1 1 1,1 0 0,-1-1 0,-1 1 0,1 0-1,-1-1 1,0 1 0,0 0 0,-1 0 0,1 0-1,-1 0 1,-1-3-38,2 6 22,-1 1 0,1-1-1,0 0 1,0 1 0,-1-1 0,1 1 0,-1 0-1,1-1 1,-1 1 0,0 0 0,0 0-1,1 0 1,-1 0 0,0 0 0,0 1-1,0-1 1,0 0 0,0 1 0,0-1 0,0 1-1,0 0 1,0 0 0,0 0 0,0 0-1,0 0 1,0 0 0,0 0 0,0 1 0,0-1-1,0 1 1,-1 0-22,-3 1 31,0 0-1,0 1 1,1-1-1,-1 1 1,1 1-1,0-1 1,-1 1-1,2 0 1,-5 3-31,-1 5 2,0 0 0,0 0 0,1 1 0,1 0 0,0 1 0,1-1 0,0 2 0,1-1 0,1 1 0,0 0 0,1 0 0,1 0 0,0 0 0,1 1 0,1 0 0,0-1 0,1 1 0,1 2-2,0-13-1,-1 0 0,1 0 0,1 0 0,-1 0 0,1 0 0,0 0 0,0 0 0,0-1 1,1 1-1,-1-1 0,1 1 0,0-1 0,1 0 0,2 3 1,-3-5 4,0 1 0,0-1 0,1 1 0,-1-1 1,0 0-1,1-1 0,0 1 0,-1 0 0,1-1 0,0 0 0,0 0 0,-1 0 0,1 0 0,0-1 1,0 0-1,0 0 0,0 0 0,0 0 0,4-1-4,-2 0 14,0 0 0,0-1 0,0 1 0,0-1 0,0-1 0,0 1 0,0-1 0,-1 0 0,1-1 0,-1 1 0,0-1 0,0 0 0,0 0 0,-1-1 0,1 1 0,-1-1 0,0 0 0,-1 0 0,1-1 0,-1 1 0,0-1 0,0 1 0,-1-1 0,1-2-14,1-2 16,-1 0 1,0 0 0,-1 0-1,0 0 1,-1 0-1,0-1 1,-1 1 0,0 0-1,0-1 1,-1 1-1,-1 0 1,0-1 0,0 1-1,-2-6-16,-3-2 8,-1 1 1,-1-1-1,0 1 0,-1 1 0,-5-7-8,-20-24-47,-7-4 47,-18-21-93,58 69 90,-3-3-9,0-1-1,1 1 1,0-1-1,0-1 1,-1-1 12,5 7-2,-1 0 0,0 1 0,1-1 0,-1 0 0,1 0-1,0 1 1,-1-1 0,1 0 0,0 0 0,0 0 0,0 0 0,1 1 0,-1-1 0,0 0 0,1 0 0,-1 0 0,1 1 0,-1-1 0,1 0-1,0 1 1,0-1 0,0 0 0,0 1 0,0-1 0,1 0 2,8-8 5,0 1 1,0 0-1,1 1 0,0 0 1,1 1-1,0 0-5,27-19 20,16-13 19,-3-2 1,14-16-40,-47 40 11,-2-2 1,0 0-1,0-1 1,-2 0 0,-1-2-1,0 1 1,6-17-12,-16 29 6,0 0-1,-1-1 1,-1 1-1,1-1 1,-2 1-1,1-1 1,-1 1-1,-1-1 1,0-4-6,1 11-2,-1 0 0,-1 0 0,1 0 1,0-1-1,-1 1 0,0 0 0,0 0 0,1 0 1,-2 0-1,1 0 0,0 0 0,-1 1 0,1-1 1,-1 0-1,0 1 0,0-1 0,0 1 0,0 0 0,0-1 1,-1 1-1,1 0 0,-1 0 0,1 1 0,-1-1 1,0 0-1,0 1 0,1 0 0,-1-1 0,-2 1 2,2 0-6,0 1-1,0-1 0,0 1 0,0 0 0,0 0 0,0 0 0,0 1 0,0-1 0,0 1 0,0-1 1,0 1-1,1 0 0,-1 0 0,0 0 0,0 1 0,1-1 0,-1 1 0,1-1 7,-6 4-18,1 1-1,1-1 0,-1 1 1,1 0-1,-5 6 19,1 1-8,0 1-1,0 1 1,1 0-1,1 0 1,1 1-1,0-1 1,1 2-1,1-1 1,0 1 0,1 0-1,-1 14 9,1 2 2,2 0-1,0 1 1,3-1-1,0 0 1,6 23-2,-1-19 4,1-1 0,2 0 0,2 0 0,1-1 0,9 16-4,-10-28 8,1 0 1,1-1-1,1 0 0,0-1 0,2-1 0,0 0 0,2-1 0,5 4-8,-16-16 10,1-1-1,-1 0 1,1 0-1,0-1 1,1 0-1,-1 0 1,1-1-1,0 0 1,0-1-1,3 1-9,-7-3 9,1 0 0,-1 0-1,0-1 1,1 1 0,-1-2-1,1 1 1,-1 0 0,0-1-1,1 0 1,-1 0 0,0-1-1,0 0 1,0 0 0,0 0-1,0 0 1,0-1 0,0 1-1,-1-1 1,2-1-9,8-7 20,-1 0 0,0-1 1,-1-1-1,0 0 0,0 0 0,-2-1 0,0-1 1,0 0-1,-1 0 0,-1-1 0,-1 0 0,4-10-20,-3 3 4,-1-1-1,-1 0 0,-1 0 1,-1 0-1,-1-1 1,-1 1-1,-1-1 1,-2-16-4,0 30-16,0 1 0,0-1 0,-1 1-1,-1 0 1,0 0 0,-1-3 16,4 13-2,0 0 0,-1-1-1,1 1 1,0-1-1,0 1 1,0 0-1,0-1 1,0 1-1,0-1 1,-1 1-1,1 0 1,0-1-1,0 1 1,-1 0-1,1-1 1,0 1-1,-1 0 1,1 0-1,0-1 1,-1 1-1,1 0 1,0 0-1,-1-1 1,1 1-1,0 0 1,-1 0 0,1 0-1,-1 0 1,1 0-1,0 0 1,-1 0-1,1-1 1,-1 1-1,1 0 1,-1 0-1,1 1 1,0-1-1,-1 0 1,1 0-1,-1 0 1,1 0-1,0 0 1,-1 0-1,1 0 1,-1 1-1,1-1 1,0 0-1,-1 0 1,1 1-1,0-1 1,-1 0 0,1 0-1,0 1 1,0-1-1,-1 0 1,1 1-1,0-1 1,0 0-1,-1 1 1,1-1-1,0 1 1,0-1-1,0 0 1,0 1-1,0-1 3,-15 30-92,9-10 63,0 1 0,2-1 0,0 1 0,1-1 0,0 22 29,3-32 0,0-1-1,0 1 1,1 0 0,0 0-1,1 0 1,0-1 0,0 1-1,1-1 1,0 0 0,1 0 0,0 0-1,1 0 1,-1 0 0,2-1 0,-3-4 3,0-1 0,0 1 0,0-1 0,0 0 1,1 0-1,0-1 0,-1 1 0,1-1 0,0 0 1,0 0-1,0 0 0,1 0 0,-1-1 0,0 1 0,1-1 1,-1 0-1,0-1 0,1 1 0,-1-1 0,1 0 0,0 0 1,-1 0-1,2-1-3,12-2 17,1 0 1,0-2-1,-1 0 1,0-1-1,1-2-17,4 0 12,-2 1-7,5-1 10,-1-1 0,0-2 0,0 0-1,-1-2 1,2-2-15,-20 12 11,-1-1 1,1 0-1,-1-1 1,0 1-1,0-1 1,0 0-1,0-1 0,-1 1 1,0-1-1,0 1 1,-1-1-1,0-1 1,0 1-1,0 0 0,-1-1 1,1 1-1,-2-1 1,1 0-1,-1 0 1,0 1-1,0-1 0,-1-4-10,-2-22 55,-2-1 1,-2 1 0,-1 1 0,-1-1 0,-9-19-57,4 9 96,2 0 0,-5-40-96,15 80 6,0-1 1,1 1-1,0-1 1,0 1-1,0-1 1,0 1-1,1-1 1,-1 1 0,1-1-1,0 1 1,0 0-1,0-1 1,0 1-1,1 0 1,1-3-7,-1 4 5,0 0 0,0 0 0,0 0 0,0 0 0,0 0 0,1 1 0,-1-1 0,1 1 0,-1 0 0,1 0 0,0 0 0,-1 0 0,1 0 0,0 0 0,0 1 0,-1-1 0,1 1 0,0 0 0,1 0-5,37-1 24,-40 1-23,1 0 0,-1 0 1,1 0-1,-1 0 0,1 0 0,0 0 0,-1 1 0,1-1 0,-1 1 0,1-1 0,-1 1 0,0-1 0,1 1 0,-1 0 0,0 0 0,1 0 0,-1 0 0,0 0 0,0 0 0,0 0 0,1 0 0,-1 0 0,0 1-1,-2-1-54,0 0 0,0-1 0,1 1 0,-1 0 0,0 0 1,0 0-1,0-1 0,0 1 0,0-1 0,0 1 0,0 0 0,0-1 0,0 0 0,0 1 0,0-1 0,0 0 1,0 1-1,0-1 0,-1 0 54,-3 0-1223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5:38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0 480 7490,'78'-42'5049,"-11"-18"-2825,16-20 537,-6 8-1585,-7-3-552,-19 18-760,-15 11-704,-24 13-904,-24 19-865,-19 23 192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5:38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12547,'12'34'1240,"9"-28"696,8-5-3672,3-9 680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5:43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275 139 288,'2'-12'3595,"0"2"1983,-13 17-2202,9-5-3265,0 1-1,0 0 0,0 0 0,0 0 0,1 0 1,-1 0-1,1 1 0,0-1 0,-1 0 0,2 1 0,-1-1 1,0 4-111,-3 7 31,-6 23 1,2 0 1,1 1-1,2 0 0,2 0 0,1 4-32,10 45 535,13 58-535,-5-46 134,-5 7-134,-7-43 19,2-1 1,4 1 0,1-2-1,20 57-19,43 85 64,-71-196-56,-1 0-1,0 1 1,0 0-1,-1-1 1,0 1-1,-1 0 0,0 0 1,0 0-1,0-1 1,-1 1-1,0 0 1,-1 0-1,0-1 1,0 1-1,0-1 0,-1 0 1,-1 1-8,3-5 6,0 0 1,0 1-1,0-1 1,0 0-1,1 0 1,-1 1-1,1-1 1,0 0-1,0 3-6,0-4 18,1 0 1,-1-1-1,1 1 0,-1 0 0,1-1 1,0 1-1,0 0 0,-1-1 0,1 1 1,0-1-1,0 1 0,1-1 0,-1 0 1,0 1-1,0-1 0,1 0 0,-1 0 1,1 0-19,5 4 72,1 0 0,0-1 0,0-1 0,0 1 1,1-1-1,-1-1 0,1 0 0,-1 0 0,1 0 1,0-1-1,0 0 0,0-1 0,5 0-72,19-2 438,1-1 1,29-7-439,-34 7 2,1 1-1,0 2 1,0 0 0,3 2-2,6 1 9,40-4-9,-36-2 7,-18 3-3,-1-2 0,0-1 1,1 0-1,-1-2 1,-1-1-1,3-2-4,-18 4 12,1 0-1,-2-1 1,1 0 0,-1 0-1,1-1 1,-1 0-1,4-5-11,6-6 16,-2-1-1,5-7-15,-19 23 9,0 0-1,0-1 0,0 1 1,0 0-1,0 0 1,0 0-1,-1-1 1,1 1-1,-1 0 1,0-1-1,1 1 0,-1-1 1,0-1-9,1-17 15,-1 20-14,4-35 23,-2 0 1,-1-3-25,5-130 41,0 61-9,-6-4-32,-28-349 24,24 389-30,1 25 1,1 0-1,4-13 6,-2 37-9,3-25-2,-3 45 4,1 0 0,-1 0 0,1 0 0,0 0-1,0 0 1,0 0 0,0 1 0,0-1-1,1 0 1,-1 1 0,1-1 0,-1 1-1,2-1 8,-3 3-28,0 4 20,-1 0 0,1 0-1,-1 1 1,0-1 0,0 0-1,-1 0 1,-1 3 8,1-1-6,0 1 0,0-1 0,0 0 0,1 1 0,0 0 0,0-1 0,0 6 6,1 2-5,0 1-2,0 0 0,1 0 0,0 0 0,1 0 0,1 0 7,14 80-364,-4 1 0,-4 0 0,-4 7 364,-3-53-7,3 0 0,2-1 0,2 1 0,13 40 7,-11-43-6,-3 0-1,-2 1 1,-2 0-1,-2-1 1,-2 1 0,-5 34 6,4-64 2,0 0 0,-2 0 0,0 0 0,-1-1 0,0 1 0,-2-1 0,0 0-2,6-15 7,-1-1 0,1 0 0,-1 0 0,1 0 0,-1 0-1,0 0 1,0 0 0,1 0 0,-1 0 0,0 0 0,0 0 0,0 0 0,0 0-1,0-1 1,0 1 0,0 0 0,0-1 0,0 1 0,-1 0 0,1-1-1,0 0 1,0 1 0,0-1 0,-1 0 0,1 0 0,0 1 0,0-1 0,-1 0-1,1 0 1,0 0 0,0-1 0,-1 1 0,1 0 0,-1-1-7,-4-1 37,1 0 0,-1-1 1,1 0-1,0 0 0,0 0 0,0-1 0,1 0-37,-12-7 56,8 6-50,-1 0-1,0 0 1,0 1 0,0 0 0,-1 1 0,1 0 0,-1 0 0,0 1 0,0 0 0,0 1 0,0 0 0,0 1 0,0 0 0,0 0 0,0 1-1,0 0 1,0 1 0,-2 1-6,-88 15 12,-82 3-12,142-19 72,0-3 1,0-1-1,-29-6-72,-40-1 70,29 9-67,0 5 0,-50 9-3,71-7 1,47-5 1,-1-1 0,0-1 0,0 0 0,0 0 0,-8-2-2,18 1 1,1 1 0,-1 0 0,1-1 0,-1 0 0,1 1-1,-1-1 1,1 0 0,0 0 0,-1-1 0,1 1 0,0 0 0,0-1-1,0 1 1,0-1 0,0 0 0,0 0 0,0 0 0,1 1 0,-1-2 0,1 1-1,-1 0 1,1 0 0,0 0 0,0-1 0,0 1 0,0-1 0,0 1-1,0-1 1,1 1 0,-1-1 0,1-1-1,0 0-4,0-1 1,0 0-1,0 0 0,1 1 0,-1-1 0,1 0 1,0 1-1,1-1 0,-1 1 0,1-1 1,1-1 3,3-5-11,1-1 0,0 1 0,3-3 11,-2 4 1,-1 0 0,-1 0 0,0-1-1,4-10 0,-3 0 5,0 0-1,-2 0 0,-1-1 0,-1 1 0,0-1 0,-2-4-4,1-47 23,-5-15-23,2 77 2,-8-112 33,-6-1-35,-7-72 106,18 142-26,3 0 0,5-37-80,6 0 13,4 0 1,11-30-14,-24 116 0,0 1-2,0 1 1,0-1 0,0 0-1,-1 1 1,0-1 0,1 0-1,-1 0 1,-1 0 1,-1 6-97,-1 8 31,4 13 59,0 0 0,2-1-1,0 0 1,2 1-1,1 4 8,-2-12-4,5 24 1,44 225 11,2 234 4,-15-97 35,-39-392-44,1 6 6,0 1 1,0-1 0,1 0-1,1 0 1,1 0 0,0 0-1,1-1 1,2 5-10,-7-18 3,0 0 1,-1 0-1,1 0 0,0 0 0,0 1 1,0-1-1,0 0 0,0-1 0,0 1 0,0 0 1,0 0-1,0 0 0,0-1 0,0 1 1,1 0-1,-1-1 0,0 1 0,0-1 1,1 0-1,-1 1 0,0-1 0,1 0 0,-1 0 1,0 0-1,2 0-3,2 0 10,1-1 0,-1-1 0,0 1 0,1-1 0,-1 0 1,2-2-11,22-6 2,83-25 53,-97 32-49,0 0 0,-1 1 1,1 1-1,0 0 0,14 2-6,74 10-10,-4 1 11,187 1 32,-282-13-33,10 1 4,0 0 1,0-1-1,0-1 1,13-1-5,-24 1 5,0 0 1,1 1-1,-1-1 1,0 0-1,0 0 1,0-1-1,0 1 1,0-1-1,0 1 0,0-1 1,-1 0-1,1 0 1,-1 0-1,1-1 1,-1 1-1,0 0 1,0-1-1,0 0 1,0 1-1,0-1 1,0 0-1,-1 0 1,1-1-6,9-32 16,-2 0 0,-1 0 0,-2 0 0,-1-8-16,10-51 17,-2 30-16,24-135 7,-30 142-4,-1 0 0,-3-25-4,-3 32 5,1-42-1,-5 1 1,-9-50-5,12 130-5,-2 0 0,1 1 1,-5-12 4,6 20-4,0 0 0,-1 0-1,1 0 1,-1 0 0,1 1 0,-1-1 0,0 0 0,0 1 0,0-1-1,-1 1 1,1 0 0,0 0 0,-1 0 0,0 0 0,1 0 0,-1 0 4,0 0 66,-6-4-1128,9 6 971,0 0 0,0 0 0,0 0-1,0 0 1,-1-1 0,1 1 0,0 0 0,0 0 0,0 0-1,0 0 1,-1 0 0,1 0 0,0 0 0,0 0 0,0 0 0,0 0-1,-1 0 1,1 0 0,0 0 0,0 0 0,0 0 0,0 0-1,-1 0 1,1 0 0,0 0 0,0 0 0,0 1 0,0-1 0,0 0-1,-1 0 1,1 0 0,0 0 0,0 0 0,0 0 0,0 0-1,0 1 1,0-1 0,0 0 0,-1 0 0,1 0 0,0 0 0,0 0-1,0 1 1,0-1 0,0 0 0,0 0 0,0 0 91,0 5-2033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5:44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435 980 2617,'-15'-2'1883,"-12"-2"1263,0-1-1,-4-3-3145,24 6 317,0 0 0,0-1 0,0 1 0,1-2 0,-1 1 0,1-1 0,0 0-1,0 0 1,0 0 0,-2-3-317,7 6 112,0 0 0,0-1 0,0 1 0,0 0 0,0-1 0,0 1 0,1 0 0,-1-1 0,0 1 0,1-1-1,-1 1 1,1-1 0,-1-1-112,1 3 24,0 0-1,0-1 1,0 1-1,0 0 1,0 0 0,0 0-1,0-1 1,0 1-1,0 0 1,0 0-1,1 0 1,-1-1-1,0 1 1,0 0-1,0 0 1,0 0 0,0 0-1,0-1 1,0 1-1,0 0 1,1 0-1,-1 0 1,0 0-1,0 0 1,0-1 0,0 1-1,1 0 1,-1 0-1,0 0 1,0 0-1,0 0 1,1 0-1,-1 0 1,0 0-1,0 0-23,14 4 753,55 38-586,-46-26-118,1-2 0,18 8-49,-14-9 55,0-2 0,0-1 1,1-2-1,0-1 0,0-1 0,26 2-55,-15-5 91,0-2 0,0-1-1,0-2 1,33-7-91,1-5 102,-1-4 0,-1-3-1,-1-3 1,-1-3 0,13-10-102,-26 12 77,-2-2-1,0-3 1,30-23-77,-69 42 24,-1-1-1,-1 0 1,0 0-1,-1-2 1,0 0 0,-1 0-1,0-1 1,-1-1-1,-1 0 1,-1 0-1,0-1 1,-1 0 0,-1 0-1,1-5-23,-2 2 21,-2 1 0,0-1-1,-1 1 1,0-1 0,-2 0-1,-1 0 1,0 0 0,-1 0 0,-1 0-1,-5-18-20,4 25 1,-1 1 0,0-1 0,-1 1 0,0 0 0,-1 0 0,0 1 0,-1 0 0,-1 0-1,1 0 1,-2 1 0,1 0 0,-1 1 0,-1 0 0,0 0 0,0 1 0,-1 0 0,-4-2-1,-17-8-14,-1 2-1,0 1 1,-1 2 0,0 1 0,-2 1 0,1 2 0,-1 2-1,-4 1 15,-24-2-27,1 3-1,-1 3 0,1 3 1,-16 4 27,15 1-21,1 2 1,0 4-1,1 2 0,0 3 1,-21 10 20,44-11-14,0 1 0,1 2 0,0 1 0,2 2 0,1 2 0,0 1 0,2 1 0,-18 20 14,23-17-15,0 2 1,2 0-1,2 2 1,1 1-1,-3 7 15,13-18 9,1 1-1,1 1 0,1 0 1,1 0-1,1 1 1,1 0-1,1 1 1,1 9-9,3-21 27,2 0-1,0-1 1,0 1 0,1 0 0,1-1 0,1 1 0,0-1-1,1 0 1,0 1 0,1-2 0,1 1 0,0-1 0,1 0-1,0 0 1,6 7-27,-2-5 21,1 0 0,1-1 0,0-1 0,0 0 0,1-1 0,1 0 0,0-2 0,1 1-1,0-2 1,0 0 0,1-1 0,6 2-21,14 3 29,0-1 1,1-3-1,0 0 0,1-3 0,-1-1 0,1-2 1,1-1-1,-1-3 0,16-2-29,10-4-700,0-3 0,-1-2 0,0-4 0,-2-2 0,13-8 700,35-15-2180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4:43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42 241 2345,'-26'7'9903,"13"-9"-8467,13 2-1406,0-1-1,0 1 1,-1 0-1,1-1 1,0 1-1,0 0 0,0-1 1,0 1-1,-1 0 1,1-1-1,0 1 1,0 0-1,0-1 1,0 1-1,0 0 1,0-1-1,0 1 1,0-1-1,0 1 0,0 0 1,0-1-1,0 1 1,0 0-1,0-1 1,0 1-1,1 0 1,-1-1-1,0 1 1,0 0-1,0-1 1,0 1-1,1 0 0,-1-1-29,2-1 48,0 1 0,0-1 0,0 0 0,1 1 0,-1-1 0,0 1 0,1-1 0,-1 1 0,1 0 0,0 0 0,-1 0-1,1 1 1,0-1 0,-1 1 0,1-1 0,0 1 0,0 0 0,0 0-48,15-3 62,336-57 456,104 6-518,-14 27 86,6 24-20,-393 3-56,84-6 54,84-16-64,82-5 85,-241 25-71,366-8 63,-380 13-38,0 2 0,-1 2 0,44 13-39,-50-9 28,0-2 0,1-3 0,-1-1 0,43-2-28,-82-3-35,12-1 163,-18 1-133,1 0-1,-1 0 0,0 0 0,0 0 0,0 0 1,1 0-1,-1 0 0,0-1 0,0 1 0,0 0 1,1 0-1,-1 0 0,0 0 0,0 0 0,0 0 1,0 0-1,0-1 0,1 1 0,-1 0 0,0 0 1,0 0-1,0 0 0,0 0 0,0-1 1,0 1-1,0 0 0,1 0 0,-1 0 0,0-1 1,0 1-1,0 0 0,0 0 0,0 0 0,0-1 1,0 1-1,0 0 0,0 0 0,0 0 0,0-1 1,0 1-1,0 0 0,0 0 0,0 0 0,-1-1 1,1 1-1,0 0 0,0 0 0,0 0 0,0 0 1,0-1-1,0 1 0,0 0 0,-1 0 0,1 0 1,0 0-1,0 0 0,0-1 0,0 1 0,0 0 1,-1 0-1,1 0 0,0 0 0,0 0 6,-9-16-4551,6 9 1926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5:46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86 4337,'-11'-16'2592,"-1"-2"826,-1 1-1,-13-14-3417,26 31 38,0 0 0,0 0 0,-1-1 0,1 1 0,0 0-1,0 0 1,0-1 0,-1 1 0,1 0 0,0 0 0,0 0-1,-1-1 1,1 1 0,0 0 0,0 0 0,-1 0 0,1 0 0,0 0-1,-1 0 1,1 0 0,0-1 0,-1 1 0,1 0 0,0 0-1,-1 0 1,1 0 0,0 0 0,0 1 0,-1-1 0,1 0 0,0 0-1,-1 0 1,1 0 0,0 0 0,-1 0 0,1 0 0,0 1 0,0-1-1,-1 0 1,1 0 0,0 0 0,0 1 0,-1-1 0,1 0-1,0 0 1,0 0 0,0 1 0,-1-1-38,1 2 158,-1-1-1,1 1 1,-1-1 0,1 1 0,0-1 0,-1 1-1,1-1 1,0 1 0,0-1 0,0 1-1,0-1 1,1 1 0,-1 0-158,8 50 843,8 20-843,2 7 214,21 133-27,6 158-187,-41-311-89,0-122-266,-5 30 320,1-98-4,1 110 51,2-1 0,0 0 0,1 1 1,6-20-13,-8 35 19,1 0 1,-1-1 0,1 1 0,0 1-1,1-1 1,-1 0 0,5-4-20,-7 8 12,1 0 1,-1 1-1,1-1 0,-1 1 1,1 0-1,0-1 0,-1 1 1,1 0-1,0 0 1,0 0-1,0 0 0,0 1 1,0-1-1,0 0 0,0 1 1,0 0-1,0-1 0,0 1 1,0 0-1,0 0 1,0 0-1,0 0 0,0 0 1,0 0-1,0 1 0,0-1 1,1 1-13,5 3 32,0-1 0,0 2 0,-1-1 0,0 1 0,0 0 0,0 0 0,0 1 0,-1 0 0,0 0 1,0 1-1,0 1-32,9 10 36,-2 0 1,-1 1-1,9 16-36,-19-31 6,0 0 0,0 0 0,0 1 0,-1-1 0,0 0 0,0 0 0,0 1 0,0-1-1,0 1 1,-1-1 0,0 1 0,0-1 0,0 1 0,-1-1 0,1 0 0,-1 1 0,0-1-1,0 0 1,-1 1 0,0 1-6,-1 0 1,-1-1 0,1 1 1,-1-1-1,0 0 0,0 0 0,0-1 0,-1 1 0,1-1 0,-1 0 0,0 0 0,0-1 1,-1 1-1,1-1 0,-6 2-1,-12 6-79,-1 0-1,0-2 1,-1-1 0,0-1 0,-1-1 0,0-1 0,1-1-1,-13 0 80,21-7-71,17 3 69,0 0 0,-1 0 0,1 0 0,0 0 0,0 0 0,0 0-1,-1-1 1,1 1 0,0 0 0,0 0 0,0 0 0,0 0 0,0-1 0,-1 1-1,1 0 1,0 0 0,0 0 0,0 0 0,0-1 0,0 1 0,0 0 0,0 0-1,0-1 1,0 1 0,0 0 0,0 0 0,0 0 0,0-1 0,0 1 0,0 0-1,0 0 1,0 0 0,0-1 0,0 1 0,0 0 2,1-2-6,0 1 0,0 0 0,0-1 1,0 1-1,1 0 0,-1 0 0,0 0 0,1 0 1,-1 0-1,1 0 0,-1 0 0,1 0 0,0 0 1,1 0 5,49-21-3,6-1 16,-1-3 1,-1-3-1,3-5-13,-44 25 10,-1 0 0,0-1 0,-1-1-1,0 0 1,-1-1 0,-1 0 0,1-1 0,-2 0 0,0-1 0,0 0-1,-2-1 1,0 0 0,5-11-10,-11 19 14,1-1 0,-1 0 0,0 0 1,-1-1-1,0 1 0,0-8-14,-1 13 2,0 1-1,0 0 1,0-1 0,0 1 0,0 0 0,0 0 0,-1-1-1,0 1 1,1 0 0,-1 0 0,0 0 0,0-1-1,0 1 1,0 0 0,0 0 0,0 0 0,-1 1 0,1-1-1,-1 0 1,1 0 0,-1 1 0,0-1 0,0 1-1,0 0 1,0-1 0,0 1-2,0 0-3,1 1 0,-1 0 0,1 0 0,-1 0 0,1 0 0,-1 0 0,1 1 0,0-1 0,-1 0 0,1 1 0,-1-1 0,1 1 0,0-1 0,-1 1 0,1 0 0,0-1 0,0 1 0,-1 0 0,1 0 0,0 0 0,0 0 0,0 0 0,0 0 0,0 0 0,0 0 0,1 0 0,-1 1 0,0-1 0,0 0 0,1 1 3,-5 5-19,1 0 1,0 0-1,1 1 1,-4 7 18,3 0-14,0 1 0,0-1 1,1 1-1,1 0 0,1 0 0,0 10 14,1-20-3,0-1 0,0 1 1,1 0-1,-1-1 0,1 1 0,0-1 0,1 0 0,0 1 0,-1-1 0,2 0 0,-1 0 0,0 0 0,1 0 0,0 0 0,0-1 0,1 1 0,-1-1 0,1 0 1,0 0-1,4 3 3,-7-6 1,1 0 0,0 0 1,-1 0-1,1 0 1,0 0-1,0 0 1,0 0-1,0-1 0,0 1 1,0-1-1,0 1 1,0-1-1,0 0 1,0 0-1,0 0 0,0 0 1,0 0-1,0 0 1,0 0-1,0-1 1,2 0-2,-1 0 5,-1-1 0,1 1 0,-1-1 0,1 1 0,-1-1 1,0 0-1,1 0 0,-1 0 0,0-1 0,0 1 1,-1 0-1,1-1 0,1-1-5,3-8 19,-1 0 0,0 0 0,0 0 0,-1 0-1,-1-1 1,1-1-19,1-38 44,1-3 12,-5 51-38,0 0 1,0 0-1,0 1 0,0-1 1,1 0-1,0 1 0,0-1 1,0 1-1,0-1 0,0 1 1,2-2-19,-2 3 18,1 0 0,-1 1-1,0-1 1,1 0 0,-1 1 0,1 0 0,-1 0 0,1 0 0,0 0 0,-1 0-1,1 0 1,0 0 0,0 1 0,0 0 0,0-1 0,-1 1 0,1 0 0,0 1 0,0-1-1,0 0 1,0 1 0,-1-1 0,1 1 0,0 0 0,0 0 0,-1 0 0,1 1 0,-1-1-1,3 2-17,3 1 19,1 1-1,-1 1 0,-1-1 1,1 1-1,-1 1 1,0-1-1,0 1 0,1 2-18,0 3 4,0 1 0,0-1-1,-1 2 1,-1-1 0,0 1 0,-1 0-1,1 6-3,16 38-55,-19-58-113,-1-8 39,2-10-81,1-57-221,-4 48 401,1 0 0,1 0 0,1 0 0,8-24 30,-12 49 5,1-1-1,0 1 0,-1 0 0,1 0 1,0 0-1,0 0 0,1 0 1,-1 0-1,0 0 0,1 0 0,-1 1 1,1-1-1,-1 0 0,1 1 1,0-1-1,0 1 0,0 0 0,1-1-4,-1 1 8,0 1 0,-1 0 0,1 0 0,0-1 0,-1 1 0,1 1 1,0-1-1,-1 0 0,1 0 0,0 1 0,-1-1 0,1 1 0,0-1 0,-1 1 0,1 0 0,-1-1 0,1 1 0,-1 0 0,0 0 0,1 0 0,-1 0 0,0 0 0,0 0 0,1 1 0,-1-1 0,0 1-8,12 15 67,0 0 0,-2 0 1,0 1-1,-1 0 0,-1 1 1,6 16-68,19 38 136,-36-88-305,0-1 0,0 1 1,2-1-1,0-3 169,0 3-3,0 6 2,1-1 1,-1 1-1,2-1 1,-1 1 0,1-1-1,1 1 1,0 0 0,0 0-1,3-3 1,-3 6 12,0 0 1,1 0-1,0 0 0,1 0 0,-1 1 0,1 0 0,1 0 0,-1 0 0,1 1 0,2-3-12,-5 6 17,0 0-1,0 0 1,1 0-1,-1 1 0,0-1 1,1 1-1,-1 0 1,1 0-1,-1 0 1,1 0-1,0 1 0,-1 0 1,1-1-1,0 1 1,-1 0-1,1 1 1,-1-1-1,1 1 0,0-1 1,-1 1-1,1 0 1,-1 1-1,3 0-16,4 3 49,0 0 0,-1 0 0,0 1-1,0 1 1,-1-1 0,1 1 0,-1 1 0,-1 0-1,1 0 1,0 2-49,2 3 3,-1 0 1,0 0-1,-1 1 0,-1 0 0,0 0 0,2 8-3,-8-19-156,1 0 1,-1 1-1,0-1 1,0 1-1,-1-1 1,1 1-1,-1-1 1,0 1-1,0-1 1,0 1 155,-2 1-2543,3-11 173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5:47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0 6489,'0'1'116,"0"-1"0,0 0 0,0 0 0,0 1 0,0-1 0,0 0 0,0 1 0,0-1 0,0 0 0,0 1 0,0-1 0,0 0 1,0 1-1,0-1 0,-1 0 0,1 0 0,0 1 0,0-1 0,0 0 0,0 0 0,0 1 0,-1-1 0,1 0 0,0 0 0,0 1 0,0-1 0,-1 0 0,1 0 0,0 0 0,0 1 0,-1-1 0,1 0 0,0 0 0,-1 0 0,1 0 0,0 0 0,0 0 0,-1 0 0,1 1 0,0-1 0,-1 0 0,1 0 0,0 0 0,-1 0 0,1 0 0,0 0 0,-1-1 0,1 1 0,0 0 0,0 0 0,-1 0 0,1 0 0,0 0 0,-1 0 0,1 0 0,0-1 0,0 1 0,-1 0 0,1 0 0,0 0 0,0-1 0,-1 1 0,1 0 0,0 0 0,0-1 0,0 1 0,0 0 0,-1 0-116,7 33 1241,-3-21-496,17 133 2050,-5 14-2795,0 8 237,-13-151-250,0 0-1,1-1 1,0 1 0,2-1-1,-1 0 1,2 0 13,-1-9-95,-2-9 1,0-12-10,-3 15 104,1-19-63,1 0 33,-1 0 1,2 0-1,1 1 0,0 0 1,3-5 29,-6 18 7,0 1 0,1 0 0,0 1 0,0-1 1,0 0-1,0 0 0,1 1 0,-1-1 0,1 1 0,0 0 1,0 0-1,0 0 0,0 0 0,1 1 0,-1-1 0,1 1 0,0 0 1,-1 0-1,1 0 0,0 0 0,0 1 0,0-1 0,0 1 1,1 0-1,2 0-7,1 1 31,-1-1 0,1 1 0,0 1 1,0 0-1,-1 0 0,1 0 0,-1 1 1,1 0-1,-1 0 0,0 1 0,0 0 0,6 3-31,-4-1 29,0 1 0,-1 0 0,0 0-1,0 0 1,0 1 0,0 0-1,-1 1 1,0 0 0,3 6-29,-5-8 3,-1 1 1,0-1-1,0 1 0,-1 0 1,0 1-1,0-1 1,-1 0-1,0 1 1,0 0-1,-1-1 1,0 1-1,0 5-3,-1-7-16,0 0 0,-1 0-1,0 0 1,0 0 0,0 0 0,-1 0 0,0 0-1,0 0 1,0-1 0,-1 1 0,0-1 0,0 1-1,0-1 1,-1 0 0,0 0 0,0-1-1,0 1 17,-3 2-86,0-1-1,0 0 0,0 0 0,-1 0 0,0-1 0,-7 3 87,11-6-41,1 0 1,-1-1-1,0 1 1,0-1-1,0 0 1,0 0-1,1 0 0,-1 0 1,0-1-1,-1 1 1,1-1-1,0 0 1,0-1-1,0 1 1,0-1-1,0 1 1,0-1 40,3 0-6,0 1 0,0 0 0,0 0 0,0-1 0,0 1 0,0-1 0,0 1 0,0-1 0,1 1 0,-1-1 0,0 1 0,0-1 0,1 0 0,-1 1 0,0-1 0,1 0 0,-1 1 0,1-1 0,-1 0 0,1 0 0,-1 0 0,1 0 0,-1 0 1,1 0-1,0 1 0,0-1 0,-1 0 0,1 0 0,0 0 0,0 0 0,0 0 0,0 0 0,0 0 0,0 0 0,0 0 0,0 0 0,1 0 0,-1 0 0,0 0 0,1 0 6,0-1 3,0-1 0,0 1 0,1 0 0,-1-1 0,1 1 0,0 0 0,-1 0 0,1 0 0,0 0-1,0 1 1,0-1 0,1 1 0,-1-1 0,1 1-3,63-31 297,-41 22-157,-1-2 0,0 0-1,-1-2-139,-1-1 53,-1-1-1,0-1 0,-1 0 1,-1-1-1,5-8-52,-15 15 13,-1 0 0,0 0 0,0-1-1,-1 0 1,0-1 0,-1 1-1,-1-1 1,0-1 0,-1 1 0,3-12-13,-2-7 35,-2-1 1,-1 1-1,-2-31-35,0 61 0,0 1 0,0-1-1,0 0 1,0 1 0,-1-1-1,1 1 1,0-1 0,-1 1-1,1-1 1,-1 1 0,0-1-1,0 0 1,1 1-1,0 1 1,-1 0-1,1 0 0,0 0 0,0 0 0,-1-1 1,1 1-1,0 0 0,0 0 0,-1 0 1,1 0-1,0 0 0,-1 0 0,1 0 0,0 0 1,0 0-1,-1 0 0,1 0 0,0 0 0,-1 0 1,1 0-1,0 0 0,0 0 0,-1 0 1,1 0-1,0 0 0,-1 0 0,1 0 0,0 0 1,0 1-1,-1-1 0,1 0 0,0 0 0,0 0 1,-1 1-1,1-1 0,0 0 1,-3 3-7,0 1-1,0-1 1,0 1-1,1-1 1,-1 1-1,1 0 1,0 0-1,-1 1 8,-8 19-16,1 0 0,1 1-1,1 0 1,1 0 0,1 1 0,0 6 16,5-22 4,0 0 0,1 0 0,0 0 1,0 0-1,1 0 0,1 0 0,0-1 0,1 6-4,-1-9 14,1 0 0,-1 0 0,1-1 0,0 1-1,0 0 1,1-1 0,-1 0 0,1 0 0,0 0 0,1 0-1,-1-1 1,1 0 0,4 4-14,0-3 42,-1 0 0,1-1 0,-1 0 0,1-1 0,0 1-1,1-2 1,-1 1 0,0-1 0,1-1 0,-1 0 0,1 0 0,0-1 0,8 0-42,18-3 201,1-1 1,33-9-202,48-13-7,25-13 7,-33 4-3376,-78 22 1054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5:50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158 529 7122,'-8'-5'7627,"7"5"-7591,1-1-1,0 1 1,-1-1 0,1 1 0,-1-1-1,1 1 1,-1 0 0,1-1-1,-1 1 1,1 0 0,-1-1 0,1 1-1,-1 0 1,1 0 0,-1-1-1,0 1 1,1 0 0,-1 0 0,1 0-1,-1 0 1,0 0 0,1 0-1,-1 0 1,0 0 0,1 0 0,-1 0-1,1 0 1,-1 0 0,0 1-36,-1-1 52,-1 1 0,0 0 0,1 0 0,-1 1 0,0-1 0,1 0 0,0 1 0,-2 0-52,-24 26 50,-23 30-34,48-53-16,-1 1 0,1 0-1,-1 0 1,2 0 0,-1 0-1,1 1 1,0-1 0,0 1-1,0-1 1,1 1 0,0 0 0,1-1-1,-1 1 1,1 0 0,1 4 0,0-1-3,1 0 1,0 0-1,0 0 1,1 0 0,0 0-1,1 0 1,0-1-1,4 6 3,-5-9-1,0-1 1,0 0-1,1 0 0,0 0 0,0 0 0,0-1 0,1 0 0,0 0 0,-1 0 0,1 0 0,1-1 0,-1 1 0,0-1 0,4 1 1,0-1 0,0 0 0,0-1 0,-1 0 1,1 0-1,0-1 0,1 0 0,-1 0 1,0-1-1,5-1 0,7-1 6,-1-1 1,1-1 0,0-1-1,-1-1 1,0-1 0,0 0-1,-1-2 1,8-4-7,-13 5 14,1-1 1,-2 0-1,1-1 0,-1 0 1,0-1-1,-1-1 1,-1 0-1,7-9-14,-13 16 30,-1-1 0,0 0 0,0 0-1,-1 0 1,0 0 0,0-1 0,0 0 0,-1 1-1,0-1 1,0 0 0,-1 0 0,1 0 0,-2 0 0,1 0-1,-1 0 1,0 0 0,0 0 0,-1-1 0,0 1 0,0 0-1,-2-2-29,3 7 13,0 1 0,0 0 0,-1-1-1,1 1 1,-1-1 0,1 1 0,-1 0 0,0-1-1,0 1 1,1 0 0,-1 0 0,0-1-1,0 1 1,0 0 0,0 0 0,0 0 0,-1 0-1,1 0 1,0 0 0,0 1 0,-1-1-1,1 0 1,0 1 0,-1-1 0,1 1 0,-1-1-1,1 1 1,0 0 0,-1-1 0,0 1-13,0 1 4,1-1 1,-1 0 0,0 1 0,0 0 0,0-1-1,1 1 1,-1 0 0,0 0 0,1 0 0,-1 0-1,1 0 1,-1 1 0,1-1 0,0 0-1,-1 1 1,1-1 0,0 1 0,0-1 0,0 1-1,0-1 1,0 1 0,0 0 0,0 1-5,-2 4-2,1 1 1,-1 0-1,1-1 1,1 1-1,-1 0 0,1 0 1,1 1-1,0-1 1,0 0-1,0 0 1,1 4 1,2 4-4,0-1 0,0 1 0,2-1 1,0 0-1,3 6 4,-6-17 3,-1-1 0,1 0 0,-1 1 0,1-1 0,0 0 0,0 0 0,1-1 0,-1 1 0,0 0 0,1-1 0,0 1 1,0-1-1,-1 0 0,1 0 0,0 0-3,-1-1 2,0-1 0,0 1 0,-1-1 1,1 1-1,0-1 0,0 0 0,-1 0 0,1 0 1,0 0-1,0 0 0,0 0 0,-1 0 0,1-1 1,0 1-1,0-1 0,-1 1 0,1-1 0,0 0 1,-1 0-1,1 1 0,-1-1 0,1 0 0,-1 0 1,1-1-1,-1 1 0,0 0 0,1 0 0,-1-1 1,0 1-1,1-1-2,1-2 8,0 0 0,0 0 1,-1 0-1,1-1 0,-1 1 0,0-1 0,0 1 1,0-1-1,-1 0 0,0 1 0,0-1 1,0 0-1,0-3-8,0-9 31,0 0 0,-2 0 0,-1-6-31,0-19 21,4 47-32,0 0 0,0 0-1,1 0 1,-1 0 0,1-1-1,0 1 1,0-1 0,1 0 0,0 0-1,-1 0 1,3 1 11,-4-2 1,49 50 15,-48-51-9,-1 0 0,0 0-1,1 0 1,-1-1-1,1 1 1,0-1-1,0 1 1,-1-1-1,1 0 1,0 0-1,0 0 1,0-1-1,0 1 1,0-1 0,0 1-1,0-1 1,0 0-1,0 0 1,1-1-1,-1 1 1,0 0-1,0-1 1,0 0-1,0 0 1,-1 0 0,1 0-1,0 0 1,0-1-1,0 1 1,-1-1-1,3-1-6,2-3 72,0 0 1,0-1-1,0 1 0,-1-1 0,0-1 0,0 1 0,-1-1 1,4-6-73,0-5 117,-1-1 0,0 1 1,-2-1-1,0 0 1,-1-1-1,0-9-117,9-34 38,-10 54-39,0 0-1,0-1 1,1 2-1,2-5 2,-3 8 3,-1 1 0,0-1 0,0 0 0,-1 0 0,0 0-1,0 0 1,0-1 0,-1 1 0,0 0 0,0-1 0,0 1-1,-1-2-2,-1-2 9,-1 0 0,1 0 0,-2 1 0,0-1 0,0 1 0,-1-1 0,0 1 0,0 0 0,-5-7-9,7 12 2,-1 0 0,1 0-1,-1 0 1,0 0 0,-1 1-1,1-1 1,0 1 0,-1 0-1,0-1 1,0 2 0,0-1-1,0 0 1,0 1 0,0 0-1,-1 0 1,1 0 0,-1 0-1,0 1 1,1 0 0,-1 0-1,0 0-1,3 1-1,1 0 0,-1 0 0,0 1-1,1-1 1,-1 0 0,0 1-1,1-1 1,-1 1 0,1-1-1,-1 1 1,1 0 0,-1 0 0,1-1-1,-1 1 1,1 0 0,0 0-1,0 1 1,-1-1 0,1 0-1,0 0 1,0 1 0,0-1 0,0 0-1,0 1 1,1-1 0,-1 1-1,0-1 1,1 1 0,-1-1-1,1 1 1,-1 0 0,1-1 0,0 1-1,0 0 1,0-1 1,-1 8-6,0-1-1,0 0 1,1 1-1,1-1 1,-1 0-1,2 4 7,3 15-2,2 1-1,0-2 1,2 1-1,1-1 1,1 0-1,1-1 1,1-1-1,1 0 0,2 0 1,0-2-1,1 0 1,3 1 2,-16-18 1,1-1 0,0 0 1,0 0-1,0 0 1,0 0-1,0-1 0,1 0 1,0 0-1,-1-1 0,1 1 1,0-1-1,0 0 0,0-1 1,1 0-1,-1 0 0,0 0 1,1 0-2,2-2 0,-1 1 0,1-1-1,0-1 1,-1 1 0,1-1 0,-1-1 0,0 0 0,0 0 0,0 0-1,0-1 1,-1 0 0,5-4 0,3-2-4,0 0 1,-1-2-1,0 1 0,-1-2 0,0 0 1,-1 0-1,0-1 0,-2-1 0,3-3 4,-7 8-7,0 0 0,-1 0-1,0 0 1,-1-1 0,0 1-1,-1-1 1,0 0 0,-1 0-1,0-1 1,0 1 0,-1 0-1,-1-1 1,0 1-1,0-1 1,-2-2 7,2 10-7,-1 1-1,0 0 1,1 0-1,-1 0 1,0-1-1,-1 1 1,1 0-1,0 1 1,-1-1-1,0 0 1,-1-1 7,3 4-3,0-1-1,-1 1 1,1 0 0,0-1 0,-1 1 0,1 0 0,0-1-1,-1 1 1,1 0 0,-1 0 0,1 0 0,-1-1 0,1 1-1,0 0 1,-1 0 0,1 0 0,-1 0 0,1 0 0,-1 0-1,1 0 1,-1 0 0,1 0 0,-1 0 0,1 0-1,-1 0 1,1 0 0,-1 0 3,0 1-7,0 0 1,0 0-1,0 0 0,0-1 0,0 1 1,0 0-1,0 0 0,0 1 0,0-1 0,0 0 1,1 0-1,-1 0 0,0 0 0,0 1 7,-5 15-16,-1 0-1,2 1 0,1-1 0,0 1 0,1 0 1,0 0-1,2 0 0,0 0 0,1 0 1,1 1-1,1-1 0,3 15 17,-4-30 3,0 1-1,0-1 1,0 0-1,0 0 1,0 0-1,0 0 1,1 0-1,-1-1 1,1 1-1,0 0 1,0-1-1,0 1 1,0-1 0,1 1-1,-1-1 1,0 0-1,3 2-2,-3-4 4,0 1-1,0-1 0,-1 1 1,1-1-1,0 1 1,0-1-1,-1 0 1,1 0-1,0 0 1,0 0-1,0 0 0,-1 0 1,1-1-1,0 1 1,0-1-1,-1 1 1,1-1-1,0 1 1,-1-1-1,1 0 0,0 0 1,-1 0-1,1 0 1,-1 0-1,0 0 1,1 0-1,-1-1 1,0 1-1,0 0 1,1-1-1,-1 1 0,0-2-3,3-2 9,0 0-1,0-1 0,-1 1 1,0-1-1,0 0 0,0 0 1,-1 0-1,0 0 0,0 0 1,-1 0-1,1-1 0,-1 1 0,-1 0 1,1-7-9,-2-7 14,0 0 1,-2-1-1,0 2 1,-2-4-15,-7-53 4,11 68-8,1 0 0,0 0 0,0 0 0,1-1 0,0 1 0,1 0 0,2-8 4,-3 13-3,1 0-1,-1 0 0,1 0 1,0 0-1,0 0 1,0 1-1,0-1 1,0 1-1,1-1 1,-1 1-1,1 0 0,0 0 1,-1 0-1,1 0 1,0 0-1,0 1 1,0-1-1,1 1 1,-1 0-1,0 0 0,0 0 1,1 0-1,-1 0 1,1 1-1,-1 0 1,0 0-1,3 0 4,8 0-1,1 0 0,-1 1 0,0 1 1,0 0-1,0 1 0,1 1 1,-10-3 3,0 1 1,-1-1-1,1 1 0,0 1 1,0-1-1,-1 1 1,1-1-1,-1 1 0,0 0 1,0 1-1,0-1 1,0 1-1,-1 0 0,0 0 1,1 0-1,-1 0 1,0 0-1,-1 1 0,1-1 1,0 4-4,26 48 7,15 27 11,-42-80-15,0 0 0,0 0 1,1 0-1,-1 0 0,1-1 0,-1 1 0,1-1 0,0 1 1,0-1-1,0 0 0,1 0 0,-1 0 0,0-1 0,1 1 0,-1-1 1,1 0-1,-1 0 0,1 0 0,0 0 0,-1-1 0,1 1 1,0-1-1,0 0 0,-1 0 0,1-1 0,0 1 0,0-1 1,-1 1-1,1-1 0,2-1-3,3-1 9,0-1 1,0 0-1,-1 0 1,1 0-1,-1-1 1,0-1-1,0 1 0,-1-1 1,0 0-1,0-1 1,3-4-10,1-2 9,0-1 0,-1 0 0,-1-1 1,-1 0-1,0 0 0,-1-1 0,0 0 0,-1 0 0,-1 0 1,-1-1-1,0 0 0,-1 0 0,-1 0 0,-1 0 1,0-1-1,-1 1 0,-1 0 0,-2-13-9,-6 1-47,9 29 46,0 0 0,0 0-1,0 0 1,0-1-1,0 1 1,0 0-1,0 0 1,0 0-1,0 0 1,0 0 0,0-1-1,0 1 1,0 0-1,0 0 1,0 0-1,0 0 1,0 0 0,-1 0-1,1 0 1,0-1-1,0 1 1,0 0-1,0 0 1,0 0 0,0 0-1,0 0 1,-1 0-1,1 0 1,0 0-1,0 0 1,0 0 0,0 0-1,0 0 1,-1 0-1,1 0 1,0 0-1,0 0 1,0 0 0,0 0-1,0 0 1,0 0-1,-1 0 1,1 0-1,0 0 1,0 0 0,0 0-1,0 0 2,-2 16-58,3 1 57,1 1 0,1-1 0,0 1 0,1-1 0,1 0 0,1 0 0,1-1 0,0 0 0,1 0 0,0 0 0,2 0 1,-7-12-14,0 1 0,0-1-1,1 0 1,0 0 0,0 0-1,0 0 1,0-1 0,1 1-1,-1-1 1,1 0 0,0-1-1,1 1 15,-4-2-56,1 0 1,0 0-1,0 0 0,-1-1 0,1 1 0,0-1 0,0 0 0,0 0 0,0 0 0,0 0 1,-1 0-1,1-1 0,0 1 0,0-1 0,0 0 0,-1 0 0,1 0 0,0 0 0,-1 0 0,1-1 1,-1 1-1,0-1 0,2 0 56,1-2-377,-1 0 0,1 0 0,-1 0 0,0-1 0,0 1 0,0-2 377,23-39-2039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5:50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9258,'-2'11'2248,"7"3"-1119,4-4-761,3 4-1256,0-4 103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5:51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1 149 9826,'11'4'351,"-5"-2"-129,0-1 0,0 1 0,0 0 0,0 1 0,0 0-1,-1 0 1,0 0 0,1 0 0,-1 1 0,0 0 0,0 0 0,-1 0 0,0 1 0,1 0 0,0 2-222,13 20 503,-1 2 0,-2 0 0,-1 1 0,5 16-503,3 16 1358,9 49-1358,-28-96-58,-5-18-76,-8-27-146,5 6 191,1 0 0,1-1 0,2 1 0,0-14 89,1 26 12,1 0 0,0 0-1,1-1 1,1 1 0,-1 0-1,2 0 1,0 1-1,0-1 1,1 1 0,0-1-12,-4 10 21,0 0 0,1 0-1,-1 0 1,0 0 0,0 0 0,1 0 0,-1 1 0,1-1 0,0 0-1,-1 1 1,1-1 0,0 1 0,0-1 0,0 1 0,0 0 0,0 0 0,0 0-1,1 0 1,-1 0 0,0 1 0,0-1 0,1 1 0,-1-1 0,0 1 0,1 0-1,-1 0 1,0 0 0,1 0 0,-1 0 0,0 0 0,1 1 0,-1-1-1,0 1 1,0 0 0,1-1 0,-1 1 0,0 0 0,0 1 0,0-1 0,0 0-1,0 0 1,2 2-21,6 5 108,0 1 0,0 0 0,-1 0 0,0 1 0,-1 0 0,1 0 0,-1 3-108,19 34 220,-22-36-162,1 0 0,0 0 0,0-1 1,1 0-1,1 0-58,-8-10 3,1 1 0,-1-1 0,0 0 1,0 1-1,0-1 0,0 0 0,1 0 0,-1 1 0,0-1 1,0 0-1,1 0 0,-1 1 0,0-1 0,0 0 0,1 0 1,-1 0-1,0 0 0,1 0 0,-1 1 0,0-1 0,1 0 1,-1 0-1,0 0 0,1 0 0,-1 0 0,0 0 0,1 0 1,-1 0-1,0 0 0,0 0 0,1 0 0,-1 0 0,0 0 0,1 0 1,-1-1-1,0 1 0,1 0 0,-1 0 0,0 0 0,1 0 1,-1-1-1,0 1 0,0 0 0,1 0 0,-1 0 0,0-1 1,0 1-1,0 0 0,1 0 0,-1-1 0,0 1 0,0 0 1,0-1-1,0 1 0,0 0 0,1-1 0,-1 1 0,0 0 1,0 0-1,0-1 0,0 1 0,0 0 0,0-1 0,0 1 1,0 0-1,0-1 0,0 1-3,2-30 76,-2 26-73,0-34-6,0 14-11,0-1-1,2-4 15,-1 24 0,-1-1-1,1 1 0,1 0 1,-1-1-1,1 1 0,0 0 1,0 0-1,0 0 0,1 0 1,-1 0-1,4-4 1,-5 9 2,-1-1 0,1 0-1,0 1 1,-1-1 0,1 1 0,0-1 0,-1 1 0,1-1 0,0 1-1,0-1 1,-1 1 0,1 0 0,0-1 0,0 1 0,0 0-1,0 0 1,0 0 0,-1 0 0,1 0 0,0 0 0,0 0-1,0 0 1,0 0 0,0 0 0,-1 0 0,1 0 0,0 1-1,0-1 1,0 0 0,0 1 0,-1-1 0,1 0 0,0 1 0,0-1-1,-1 1 1,1-1 0,0 1 0,-1 0 0,1-1-2,5 6 16,-1-1 1,0 1 0,0 0 0,3 4-17,1 1 25,2 3 26,1 0-1,1-1 1,0-1-1,1 0 1,11 8-51,-21-17 19,1 0 1,-1-1-1,1 1 0,0-1 1,-1 0-1,1 0 0,0 0 0,0-1 1,0 0-1,1 0 0,-1 0 1,0 0-1,0-1 0,1 0 0,-1 0 1,0 0-1,0-1 0,0 0 1,1 0-1,-1 0 0,0-1 0,3-1-19,1-2 31,0 0-1,-1-1 0,1 0 0,-1 0 0,-1-1 0,1 0 1,-1 0-1,-1-1 0,1 0 0,-1 0 0,-1 0 0,1-1 1,-1 0-1,-1 0 0,0 0 0,0-1 0,1-6-30,-1 5 10,-1 0 0,0-1-1,0 1 1,-2-1 0,1 0 0,-1 0-1,-1 1 1,0-1 0,-1 0 0,0 0-1,-1 1 1,0-1 0,-1 1 0,0-1-1,-2 0-9,5 10-3,-1 1 0,1 0-1,-1 0 1,1-1 0,-1 1 0,0 0-1,1 0 1,-1 0 0,0 0 0,0 0-1,0 0 1,0 0 0,0 0 0,0 0-1,0 1 1,0-1 0,0 0 3,0 1-4,0 0 0,1 0 0,-1 0 0,1 0 1,-1 0-1,0 0 0,1 0 0,-1 0 0,1 0 0,-1 0 1,0 0-1,1 0 0,-1 1 0,1-1 0,-1 0 0,1 0 1,-1 1-1,1-1 0,-1 0 0,1 1 0,-1-1 0,1 1 1,-1-1-1,1 0 0,-1 1 4,-1 3-15,-1-1 0,1 1 1,-1 0-1,1 0 0,0 0 0,0 0 1,1 0-1,0 0 0,-1 2 15,-2 10-11,1 0 0,1 0 0,0-1 0,1 2 0,1-1 0,0 0 0,3 13 11,-3-23 6,2 0 0,-1 0 0,1 0 0,0 0 0,0 0 1,0 0-1,1 0 0,0-1 0,0 1 0,1 0-6,-2-3 7,1-1 1,-1 1-1,0-1 0,1 1 0,0-1 1,0 0-1,-1 0 0,1 0 0,0 0 1,1-1-1,-1 1 0,0-1 1,0 0-1,1 0 0,-1 0 0,1 0 1,-1 0-1,2-1-7,-2 0-11,1 1-1,0-2 1,-1 1 0,1 0-1,-1-1 1,1 0 0,-1 1-1,1-1 1,-1-1 0,1 1-1,-1 0 1,0-1 0,0 0 0,0 0-1,0 0 1,0 0 0,0 0-1,0 0 1,-1-1 0,1 0-1,1-1 12,1-2-393,-1 0 0,0 0 0,0-1 0,-1 1 0,1-1 0,-1 1-1,-1-1 1,1 0 0,-1 0 0,0-5 393,3-30-2487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5:51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1 167 6257,'7'-24'5249,"8"-2"-3800,3 8 15,4 1-688,-3-4-648,4 4-816,-3 0-968,3-9 271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5:52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8794,'14'24'2074,"-2"0"0,-1 1 0,3 12-2074,1 9 839,-2 0-1,4 36-838,-5 7 1079,1 89-1079,-11-109 141,4 1 0,2-1 0,16 57-141,-23-121 18,0 0 0,1 0 0,0 0 0,0-1 0,0 1 0,1 0 0,-1-1 0,1 1 1,0-1-1,0 0 0,1 0 0,3 3-18,-5-5 19,0-1 0,1 1-1,-1-1 1,1 1 0,-1-1 0,1 0 0,0 0 0,-1 0 0,1 0-1,0-1 1,0 1 0,0-1 0,0 0 0,0 1 0,-1-1-1,1-1 1,0 1 0,0 0 0,0-1 0,0 1 0,0-1 0,-1 0-1,3-1-18,1 0 30,0 0 0,-1-1-1,1 0 1,0 0-1,-1-1 1,0 1 0,0-1-1,0 0 1,0-1-1,0 1 1,-1-1 0,0 0-1,1-1-29,1-3 22,0 0 1,-1-1-1,0 0 1,0 0-1,-1 0 0,-1 0 1,2-6-23,1-10 9,-2 0 0,0 0 0,-2-1 0,-1 1 0,-1-1 1,-1-1-11,-11-74-1,1 18-33,11 83 33,0 0 1,0 0-1,0 0 0,0 0 0,0 0 0,0-1 0,0 1 1,0 0-1,0 0 0,1 0 0,-1 0 0,0 0 1,1 0-1,-1 0 0,1-1 2,-1 1 1,1 1 0,-1 0 0,0 0 0,1 0 0,-1 0 0,0 0-1,1 0 1,-1 0 0,0 0 0,1 0 0,-1 0 0,0 0 0,1 0 0,-1 0 0,0 0 0,1 0 0,-1 0 0,0 0-1,0 0 1,1 1 0,-1-1 0,0 0 0,1 0 0,-1 0 0,0 0 0,0 1 0,1-1 0,-1 0 0,0 0 0,0 1 0,0-1-1,1 0 0,21 29 128,-3 5-48,-1 1 0,-2 0 0,-2 1 0,6 22-80,9 26 53,-27-80-46,0 0 1,-1 0-1,2 1 0,-1-1 1,0-1-1,1 1 0,-1 0 1,1-1-1,0 1 0,2 1-7,-4-4 4,1-1 1,-1 1-1,0 0 0,1 0 0,-1-1 1,0 1-1,1-1 0,-1 1 0,1-1 1,-1 0-1,1 0 0,-1 1 0,1-1 1,-1 0-1,1 0 0,-1-1 1,1 1-1,-1 0 0,1 0 0,-1-1 1,1 1-1,-1-1 0,1 1 0,-1-1 1,0 1-1,1-1 0,-1 0 0,0 0 1,0 0-1,1 0 0,-1 0 0,0 0-4,9-8 28,0 0-1,0 0 0,-1-2 1,0 1-1,-1-1 1,5-9-28,9-16 71,8-20-71,-15 28-12,-2 0 0,-1-1 0,-1 0-1,-1-1 1,-2 0 0,3-17 12,-11 116-269,0-62 281,1 1 0,0-1 1,0 0-1,1 0 0,-1 0 1,1 0-1,1 0 0,0 0 1,0-1-1,0 1 0,0-1 1,4 5-13,-5-9 6,0 0 1,0-1 0,0 1 0,0 0-1,0-1 1,0 0 0,0 1 0,0-1-1,0 0 1,0 0 0,1 0 0,-1-1-1,1 1 1,-1-1 0,0 1 0,1-1-1,-1 0 1,3 1-7,-2-2 8,1 1-1,0-1 1,0 0-1,0 0 1,0 0-1,-1 0 1,1-1 0,0 1-1,-1-1 1,0 0-1,2-1-7,4-4 13,1 0 0,-1-1 0,0 0 0,-1-1 1,0 0-1,0 0 0,2-4-13,16-28 20,-2-1-1,17-41-19,-31 62 1,-8 15 1,1 0 0,-2-1 1,1 1-1,0 0 0,-1 0 1,-1-1-1,1 1 0,-1-1 1,0 1-1,0 0 0,-1-1 1,0 1-1,0-1 0,-1-1-2,1 4-3,0-1 0,0 1 0,-1 0 0,1 0 1,-1 0-1,0 0 0,0 0 0,-1 1 0,1-1 0,-1 1 0,1-1 0,-1 1 0,0 0 0,-1 0 0,1 0 0,0 1 0,-1-1 0,0 1 0,1 0 0,-1 0 0,-3-1 3,4 2-6,0 0-1,0 1 0,0-1 1,0 1-1,0 0 0,0 0 0,0 0 1,0 0-1,0 0 0,-1 1 1,1 0-1,0-1 0,0 1 1,0 0-1,0 0 0,1 1 0,-1-1 1,0 1-1,0-1 0,1 1 1,-1 0-1,1 0 0,0 0 1,-1 0-1,1 0 0,0 1 0,-1 1 7,-3 4-14,0 0 0,0 0-1,1 1 1,0 0 0,0 0-1,1 0 1,-3 10 14,4-10-3,1 0 0,0 1 1,1 0-1,0-1 0,0 1 0,1 0 0,0-1 1,1 1-1,0 0 0,0-1 0,1 1 0,0-1 1,3 7 2,-4-13 2,0 1 1,1-1 0,-1 1-1,1-1 1,0 1 0,0-1-1,0 0 1,1 0 0,-1 0-1,1 0 1,0-1 0,-1 1-1,1-1 1,0 1 0,1-1-1,-1 0 1,0 0 0,1 0-1,-1-1 1,1 1 0,-1-1-1,1 0 1,0 0 0,-1 0 0,1-1-1,0 1 1,0-1 0,0 0-1,-1 0 1,1 0 0,0 0-1,0-1 1,0 1 0,3-2-3,-1 0 8,-1 0-1,1 0 1,-1 0 0,0 0 0,1-1 0,-1 0 0,-1 0 0,1-1 0,0 1 0,-1-1-1,0 0 1,4-3-8,-6 4 4,0 1 0,0-1-1,0 1 1,0-1 0,0 0 0,-1 0-1,1 0 1,-1 0 0,0 0-1,0 0 1,0 0 0,0 0 0,0 0-1,-1 0 1,1-1 0,-1 1-1,0 0 1,0 0 0,0-1 0,0 1-1,-1 0 1,1 0 0,-2-2-4,2 5 0,0 1 0,0-1 0,0 0 0,0 0 0,0 1 0,0-1 0,0 0 0,0 0 0,0 1 0,0-1 0,0 0 0,-1 0 0,1 1 0,0-1 0,0 0 0,0 0 0,0 0 0,-1 0 1,1 1-1,0-1 0,0 0 0,0 0 0,-1 0 0,1 0 0,0 0 0,0 1 0,-1-1 0,1 0 0,0 0 0,0 0 0,-1 0 0,1 0 0,0 0 0,0 0 0,-1 0 0,1 0 0,0 0 0,0 0 0,-1 0 0,1 0 0,0 0 0,0 0 1,-1 0-1,1 0 0,0-1 0,0 1 0,-1 0 0,1 0 0,0 0 0,0 0 0,0 0 0,-1-1 0,1 1 0,0 0 0,0 0 0,0 0 0,0-1 0,-1 1 0,1 0 0,0 0 0,0 0 0,0-1 0,0 1 0,0 0 0,0 0 1,0-1-1,0 1 0,-1 0 0,-7 20-1,3 4 4,1 0 1,1 0-1,1 0 0,2 11-3,5 100 1,-2-95-5,8 101-2,-2-37-750,-4 1 0,-5 3 756,-1-77-2436,4-10 315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5:52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1 396 10994,'3'8'1373,"-1"0"0,1 1-1,-1-1 1,0 6-1373,0 1 257,2 1 0,4 14-257,-7-28 10,0 1-1,0 0 0,0 0 0,1 0 1,-1 0-1,1-1 0,0 1 0,0-1 1,0 1-1,0-1 0,0 0 1,0 0-1,1 0 0,-1 0 0,0 0 1,3 1-10,-3-2 5,1-1 0,-1 1 1,1-1-1,-1 1 0,1-1 0,-1 0 1,1 0-1,-1 0 0,1 0 1,-1 0-1,1-1 0,-1 1 0,1-1 1,-1 0-1,1 1 0,-1-1 1,0 0-1,1-1 0,-1 1 0,0 0 1,1-1-6,5-3 20,-1-1 1,1 1-1,-1-1 1,0-1-1,0 0-20,7-9 54,-1 0 0,9-16-54,-13 19 10,0 0 0,1 0 0,0 1 0,0 1-1,9-7-9,-18 17-2,1 0 0,-1 0-1,0 0 1,0 1 0,1-1-1,-1 1 1,0-1 0,1 1-1,-1-1 1,1 1 0,-1 0-1,0-1 1,1 1 0,-1 0-1,1 0 1,-1 0 0,1 0-1,-1 0 1,1 1 0,-1-1 0,1 0-1,-1 1 1,2 0 2,2 1-3,1 1-1,0 0 1,-1 0 0,0 1 0,2 1 3,21 12 64,-23-15-34,1-1-1,-1 1 1,0-1-1,1-1 1,-1 1-1,1-1 1,-1 0-1,1 0 1,-1 0 0,0-1-1,1 0 1,-1 0-1,0 0 1,1-1-1,-1 1 1,0-1-1,0-1 1,0 1 0,-1-1-1,1 0 1,0 0-1,-1 0 1,0 0-1,3-4-29,0 0 32,1 0-1,-1 0 1,-1-1-1,0-1 1,0 1-1,0-1 1,-1 0-1,0 0 1,-1 0-1,0-1 1,-1 1-1,3-10-31,-3 2 20,0-1 0,-1 1 0,-1-1 0,-1 0 0,-1-12-20,0 20-7,0-1 1,-1 1-1,0-1 0,0 1 1,-1 0-1,-1 0 0,0 0 1,0 0-1,-5-8 7,-3 6-69,11 12 66,1-1 0,-1 1-1,1 0 1,0 0-1,-1 0 1,1 0 0,-1 0-1,1 0 1,0 0-1,-1 0 1,1 0 0,-1 0-1,1 0 1,0 0-1,-1 0 1,1 1 0,-1-1-1,1 0 1,0 0-1,-1 0 1,1 0 0,0 1-1,-1-1 1,1 0-1,0 1 4,-2 0-11,1 1-1,-1 0 1,1 0 0,0 1-1,0-1 1,0 0-1,0 0 1,0 1 0,0-1-1,1 0 1,-1 1-1,1-1 12,-3 15-25,1 0 0,0 0 0,1 0 0,2 0-1,-1 1 1,3 10 25,-1-18 13,-1 1 0,2 0 0,-1 0 0,2-1-1,-1 1 1,1-1 0,1 0 0,0 0 0,0-1 0,7 10-13,-9-16 11,1 1 0,-1 0 0,1-1 1,0 1-1,0-1 0,0 0 1,0-1-1,1 1 0,-1-1 1,1 0-1,-1 0 0,1 0 0,0 0 1,0-1-1,0 0 0,0 0 1,0 0-1,0-1 0,0 1 1,0-1-1,0 0 0,0-1 0,0 1 1,0-1-1,0 0 0,3-2-11,-1 1-14,-1 0-1,0 0 0,1-1 0,-1 0 0,0 0 0,-1-1 1,1 0-1,0 0 0,-1 0 0,0-1 0,0 1 0,0-1 1,-1-1-1,0 1 0,0 0 0,0-1 0,-1 0 0,1 0 1,0-4 14,1-5-482,0 0 1,-2 0 0,0 0 0,-1 0-1,0-1 1,-1 1 0,-1 0-1,-2-15 482,-2-19-2005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5:53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17 11130,'-7'7'1529,"11"-8"23,17-6-744,-6 0-1432,-8-2-928,-14 11 223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5:53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1 263 7338,'20'-7'4232,"24"-13"-2623,13-3-217,24-10-152,-2-3-551,17-7-417,-13 8-368,3 4-2121,-20-3 745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4:43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5049,'1'0'433,"0"0"0,0-1 1,0 1-1,0 0 0,1 0 0,-1 0 0,0 0 0,0 0 1,0 0-1,0 0 0,1 0 0,-1 0 0,0 1 0,0-1 1,0 0-1,0 1 0,1 0-433,29 14 172,-21-9 144,5 2-264,11 5 74,-1 2 0,18 15-126,-5-2 54,20 16-1,3-3 0,1-2 1,51 22-54,-69-42 24,-25-12-10,0 1 0,-1 1 1,-1 1-1,8 5-14,-24-14 3,1 0 0,0 0 0,-1 0-1,1 1 1,-1-1 0,0 1 0,1-1 0,-1 1-1,0-1 1,0 1 0,0-1 0,0 1 0,0 1-3,0-2 2,-1-1 1,0 1 0,0-1 0,0 1-1,0 0 1,0-1 0,0 1 0,0-1-1,0 1 1,-1-1 0,1 1 0,0-1-1,0 1 1,0-1 0,0 1 0,-1-1 0,1 1-1,0-1 1,-1 1 0,1-1 0,0 0-1,-1 1 1,1-1 0,0 1 0,-1-1-1,1 0 1,-1 1 0,1-1 0,-1 0-3,-2 2 13,0-1 0,0 0 0,-1 0 0,1 0 0,0 0 0,0-1 0,-1 1 0,1-1 0,-1 0 0,1 0 0,0 0 0,-1-1 0,0 1-13,-2-1 17,1 0 8,-1-1 0,1 1-1,0 1 1,-1-1 0,1 1 0,-1 0 0,1 0 0,-1 1-1,1 0 1,-1 0 0,1 0 0,0 0 0,0 1-1,0 0 1,-1 0 0,1 0 0,1 1 0,-5 2-25,-57 41 40,42-28-39,0-1-1,-1-1 1,-1-1 0,0-1 0,-23 8-1,19-12-32,-17 6-1661,-18 11 1693,21-6-1175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5:27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0 544,'-1'3'3798,"3"12"-3205,1 18-760,0 78 853,-1-64-109,2-1 0,4 7-577,-1 4 7,-1 12-7,5 123-38,-1-50-1582,-9 114 1620,-9-128-337,-1 32 278,6 0 59,1-23 197,-14 78-197,-2 36-109,15-142 170,1-10-75,-3-1-1,-13 57 15,11-116-11,-2 7 15,2 0 1,2 1 0,2 11-5,6 19-93,6 26 93,-2-32-1434,-2 57 1434,-5-115-157,-2 33-187,2 0 0,2 0-1,2 0 1,9 39 344,-8-65-727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5:28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0 400,'7'59'32,"4"-2"-32,1 11-128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5:56.0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35 148 544,'-1'0'292,"1"0"0,-1 0 0,0 0 0,1 0 0,-1 0 0,1-1 0,-1 1 0,0 0 0,1 0 0,-1 0 0,0-1 0,1 1 0,-1 0 0,1-1 0,-1 1 0,1-1 0,-1 1 0,1-1 0,-1 1 0,1-1 0,0 1 0,-1-1 0,1 1 0,-1-1 0,1 1 0,0-1 0,0 0 0,-1 1 0,1-1-292,-7-8 3104,6 9-3072,0 0 0,1 0 0,-1 0 0,1 1 0,-1-1 0,0 0 0,1 0 0,-1 1 0,1-1 1,-1 0-1,1 1 0,-1-1 0,1 1 0,-1-1 0,1 1 0,0-1 0,-1 1 0,1-1 0,0 1 0,-1-1 0,1 1 0,0 0 0,0-1 0,-1 1 1,1-1-1,0 1 0,0 0 0,0-1 0,0 1 0,0 0 0,0-1 0,0 1 0,0-1 0,0 1 0,0 0 0,0-1 0,0 1 0,0 0 0,1-1 0,-1 1 1,0-1-1,1 1 0,-1-1 0,0 1 0,1 0 0,-1-1 0,1 1-32,22 13 36,-12-9-29,44 19 11,-53-23-15,0-1-1,0 1 0,0 0 1,0-1-1,0 0 0,0 0 1,1 1-1,-1-1 0,0-1 1,0 1-1,0 0 0,0 0 0,0-1 1,1 1-1,-1-1-2,-1 0 4,0 1-1,0-1 0,1 0 1,-1 1-1,0-1 0,0 0 1,0 0-1,0 0 0,0 0 1,0 0-1,-1 0 1,1 0-1,0 0 0,0 0 1,-1 0-1,1-1 0,0 0-3,0-1 7,-1 1 0,1-1-1,-1 0 1,1 1 0,-1-1-1,0 0 1,0 0 0,0 1-1,0-1 1,-1 0 0,1 1-1,-1-1 1,1 0 0,-1 1-1,0-1 1,0 1 0,0-1-1,-1-1-6,-4-3 6,1-1 0,-1 1 0,0 0-1,-1 1 1,0-1 0,0 1 0,0 1-1,-1-1 1,0 1 0,0 1 0,0-1-1,0 1 1,-4 0-6,11 3-2,0 1 0,0 0 0,0-1 0,0 1 0,0 0 0,0 0 0,0 0 0,0 0 0,0 0 0,0 0 0,0 0 0,0 0 1,0 1-1,0-1 0,0 0 0,0 1 0,0-1 0,0 0 0,0 1 0,0-1 0,0 1 0,0 0 0,0-1 0,1 1 0,-1 0 0,0-1 0,0 1 0,1 0 0,-1 0 0,0 0 0,1-1 0,-1 1 0,1 0 0,-1 0 0,1 0 0,0 0 0,-1 0 1,1 0-1,0 0 0,-1 1 2,1 1-3,-1 1 0,1-1 0,-1 1 0,1 0 0,0-1 0,0 1 0,1-1 1,-1 1-1,1-1 0,0 1 0,0-1 0,0 1 0,0-1 0,2 3 3,23 38-2,-25-42 2,0-1 0,1 0 0,-1 1 0,1-1 1,-1 0-1,1 0 0,0 0 0,0 0 0,-1 0 0,1 0 1,0 0-1,0-1 0,0 1 0,0-1 0,0 1 1,0-1-1,0 0 0,0 1 0,0-1 0,0 0 1,0-1-1,0 1 0,0 0 0,0-1 0,0 1 0,0-1 1,0 1-1,0-1 0,-1 0 0,2 0 0,2-1 3,0-1-1,0 0 1,0 0-1,0 0 1,0-1-1,-1 0 0,0 1 1,4-5-3,-2 0 4,1 0 0,-1 0 0,-1-1 0,0 0 0,2-3-4,-5 8 2,-1 0 1,1 0-1,-1 0 1,0 0-1,0 0 1,0-1-1,0 1 1,-1 0-1,1 0 1,-1-1-1,-1 1 1,1 0-1,0 0 1,-1-1-3,1 4 0,0 0 1,-1 0 0,1 0-1,0 0 1,-1-1-1,1 1 1,-1 0 0,1 0-1,-1 0 1,0 0 0,1 0-1,-1 0 1,0 0 0,0 0-1,1 1 1,-1-1-1,0 0 1,0 0 0,0 1-1,0-1 1,0 0 0,0 1-1,0-1 1,-1 1-1,0-1-1,0 1 1,0 0-1,0 0 1,0 0 0,0 0-1,0 0 1,0 0-1,0 1 1,0-1-1,0 1 1,0-1-1,0 1 1,1 0-1,-1 0 1,-5 2-3,1 0-1,-1 1 1,1 0-1,0 1 1,1-1-1,-1 1 1,-3 5 3,4-5-4,1 0 0,0 1 1,1 0-1,-1 0 1,1 0-1,0 0 0,-1 4 4,3-7-4,0-1-1,1 1 1,-1 0-1,0-1 1,1 1-1,0 0 1,-1-1 0,1 1-1,0 0 1,1 0-1,-1-1 1,0 1-1,1 0 1,-1-1-1,1 1 1,0 0-1,0-1 1,0 1-1,0-1 1,1 1 4,-2-2-9,1-1 1,-1 1-1,1 0 0,-1-1 1,1 1-1,-1-1 0,1 1 1,0-1-1,-1 1 0,1-1 1,0 1-1,0-1 0,-1 0 1,1 1-1,0-1 0,0 0 1,0 0-1,-1 1 0,1-1 1,0 0-1,0 0 0,0 0 1,-1 0-1,1 0 0,1 0 9,0-1-19,0 1 0,0-1 0,0 0 0,1 0 0,-1 1 0,0-1 0,0-1 0,0 1 0,0 0 0,0-1 19,2-1-19,0 0-1,0 0 1,-1-1-1,1 0 1,-1 0-1,0 0 1,0 0-1,2-4 20,-4 7 2,0 0 0,0-1 1,-1 1-1,1-1 0,-1 0 0,1 1 0,-1-1 0,1 1 0,-1-1 0,0 0 1,0 1-1,0-1 0,0 0 0,0 1 0,0-1 0,0 0 0,-1 1 1,1-1-1,-1 1 0,1-1 0,-1 0 0,1 1 0,-1-1-2,0 1 2,-1 0-1,1 0 0,0 0 1,0 0-1,0 1 0,-1-1 1,1 0-1,0 1 0,-1-1 1,1 1-1,0 0 0,-1-1 1,1 1-1,-1 0 0,1 0 1,0 0-1,-1 0 0,1 0 1,-1 0-1,1 0 0,-1 0 1,1 1-1,0-1 0,-1 0 1,1 1-1,0-1 1,-1 1-2,-1 0-2,0 0 1,0 0 0,0 1-1,0-1 1,0 1 0,1 0 0,-1 0-1,0 0 1,1 0 0,0 0 0,-1 0-1,1 1 1,0-1 0,0 1 0,0-1-1,0 1 1,1 0 0,-1 0 0,0 2 1,-24 43-14,26-47 14,-1-1 0,1 1-1,-1-1 1,1 1 0,0 0 0,-1-1-1,1 1 1,0 0 0,-1-1-1,1 1 1,0 0 0,0-1 0,0 1-1,0 0 1,0 0 0,0-1 0,0 1-1,0 0 1,0 0 0,0-1-1,0 1 1,0 0 0,1-1 0,-1 1-1,0 0 1,0-1 0,1 1 0,-1 0-1,1-1 1,-1 1 0,0-1 0,1 1-1,-1 0 1,1-1 0,-1 1-1,1-1 1,-1 0 0,1 1 0,0-1-1,-1 1 1,1-1 0,0 0 0,-1 1-1,1-1 1,0 0 0,-1 0-1,1 0 1,0 1 0,1-1 1,0 0-1,0 0 0,0 0 1,1 0-1,-1 0 1,0 0-1,0 0 1,0-1-1,0 1 0,0-1 1,0 0-1,1 1 0,-1-3 12,1 1 0,-1 0 0,1 0 0,-1-1 0,0 1 0,0-1 0,0 0 0,-1 0 0,1 1 0,0-1 0,-1 0 0,0 0 0,0-1 0,0 1 0,0 0 0,0 0 0,-1 0 0,1-1 0,-1 1 0,0 0 0,0-4-12,0 3 18,0-1 0,0 1 0,-1-1 0,1 1 1,-1 0-1,0-1 0,-1 1 0,1 0 0,0-1 0,-1 1 1,0 0-1,0 0 0,-1 0 0,1 1 0,-3-4-18,5 6 0,-1 1 0,0-1 0,1 0 1,-1 1-1,1-1 0,-1 1 0,0-1 0,1 1 0,-1-1 0,0 1 0,1-1 0,-1 1 0,0 0 0,0 0 0,1-1 0,-1 1 0,0 0 0,0 0 0,0 0 1,1 0-1,-1 0 0,0 0 0,0 0 0,0 0 0,0 0 0,1 0 0,-1 0 0,0 0 0,0 1-1,-1 0 0,1 0 0,0 0 0,0 0 0,0 0 0,0 0 0,1 0 0,-1 0-1,0 0 1,0 0 0,1 0 0,-1 1 0,0-1 0,1 0 0,-1 1 1,-1 4-117,1 0-1,-1 0 1,1 1-1,0-1 1,0 0 0,1 0-1,0 1 118,4 19-1196,7 1-546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5:58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44 912,'-26'14'2569,"18"-10"-1402,0 0-1,0 0 1,0 1-1,-5 5-1166,13-10 18,0 0-1,-1 0 1,1 1 0,0-1-1,0 0 1,-1 0 0,1 1-1,0-1 1,0 0 0,0 1-1,0-1 1,-1 0 0,1 1-1,0-1 1,0 0 0,0 1-1,0-1 1,0 0-1,0 1 1,0-1 0,0 0-1,0 1 1,0-1 0,0 1-1,0-1 1,0 0 0,0 1-1,0-1 1,0 0 0,1 1-1,-1-1 1,0 0 0,0 1-1,0-1 1,1 0 0,-1 1-1,0-1 1,0 0 0,0 0-1,1 1 1,-1-1-1,0 0 1,1 0 0,-1 0-1,0 1 1,1-1 0,-1 0-1,0 0 1,1 0 0,-1 0-1,0 0 1,1 0 0,-1 1-1,0-1 1,1 0-18,30 10-165,-25-8 239,0 0-72,2 1 6,0 0-1,1-1 0,-1 0 1,0-1-1,1 0 1,0 0-1,-1-1 0,1 0 1,-1 0-1,1-1 0,-1 0 1,1 0-1,-1-1 1,1 0-8,-1-2 68,0 1 1,0-1-1,0 0 0,-1-1 1,1 0-1,4-5-68,-10 9 32,1-1-1,-1 0 1,0 0-1,-1 0 1,1 0-1,0 0 1,-1 0-1,1 0 1,-1 0-1,1-1 1,-1 1-1,0-1 1,0 1-1,0-1 1,-1 1-1,1-1 1,0 1 0,-1-1-1,0 0 1,1 1-1,-1-1 1,0 0-1,-1 1 1,1-2-32,-1 3 10,0-1 1,1 0 0,-1 1 0,0 0 0,0-1 0,0 1 0,0-1 0,-1 1 0,1 0 0,0 0 0,0 0 0,-1 0 0,1 0-1,-1 0 1,1 0 0,-1 0 0,1 1 0,-1-1 0,0 0 0,1 1 0,-1-1 0,0 1 0,1 0 0,-1 0 0,0 0 0,0 0-1,0 0-10,-9-1 6,0 1 0,0 0 0,-8 2-6,15-2 1,-10 1-34,1 1 1,-1 0 0,-11 5 32,22-7-7,0 1 1,0 0 0,1 0 0,-1 0 0,0 0 0,1 1-1,-1-1 1,1 1 0,0 0 0,-1-1 0,1 1 0,0 0-1,0 0 1,0 0 0,0 1 0,0-1 0,1 0 0,-1 1 0,1-1-1,0 1 1,-1 0 6,2-2 9,0 0-1,0 0 0,0 0 0,0-1 1,0 1-1,0 0 0,0 0 1,0 0-1,0 0 0,1 0 1,-1 0-1,0 0 0,1 0 0,-1 0 1,0-1-1,1 1 0,-1 0 1,1 0-1,-1 0 0,1-1 1,0 1-1,-1 0 0,1-1 1,0 1-1,-1 0 0,1-1 0,0 1 1,0-1-1,0 1 0,-1-1 1,1 0-1,0 1-8,30 9 320,-18-8-208,0-1 0,1-1 1,-1 0-1,1 0 1,-1-1-1,1-1 0,3-1-112,-9 1 44,0 1 0,-1-1 0,1-1-1,-1 0 1,1 0 0,-1 0 0,0-1 0,0 0 0,0 0-1,-1-1 1,1 0 0,4-4-44,-11 8 7,1 1 0,-1-1 0,1 1 0,-1 0 0,1-1 0,-1 1 0,1-1 0,-1 0 0,0 1 0,1-1 0,-1 1 0,0-1 0,1 1 0,-1-1 0,0 0 0,0 1 0,0-1 0,0 0 0,0 1-1,0-1 1,0 0 0,0 1 0,0-1 0,0 0 0,0 1 0,0-1 0,0 1 0,0-1 0,0 0 0,-1 1 0,1-1 0,0 0-7,-1 0 12,0 0 0,0 0 0,0 1 0,-1-1 0,1 0-1,0 0 1,0 1 0,-1-1 0,1 0 0,0 1 0,-1-1 0,1 1 0,-1 0-1,1-1-11,-7 0 24,1 0 0,0 0 0,-1 1-1,1-1 1,-3 2-24,-1 1 5,0 0 1,-1 1-1,1 1 0,1-1 0,-1 2 1,1 0-1,-1 0 0,-2 3-5,-13 5 7,26-12-6,-1-1 0,0 1-1,1-1 1,-1 0-1,1 1 1,-1-1-1,0 0 1,1 0-1,-1 1 1,0-1 0,1 0-1,-1 0 1,0 0-1,1 0 1,-1 0-1,0 0 1,0 0-1,1 0 1,-1 0 0,0 0-1,1 0 1,-1 0-1,0 0 1,1-1-1,-1 1 1,0 0 0,1 0-1,-1-1 1,0 1-1,1-1 1,-1 1-1,1 0 1,-1-1-1,1 1 1,-1-1 0,1 1-1,-1-1 1,1 0-1,-1 1 1,1-1-1,0 1 1,-1-1-1,1 0 1,0 1 0,0-1-1,-1 0 1,1 0 1,0 0 0,0 0 0,0 0-1,1 1 1,-1-1 0,0 0-1,0 0 1,0 0 0,0 0 0,1 1-1,-1-1 1,0 0 0,1 0 0,-1 1-1,1-1 1,-1 0 0,1 0 0,-1 1-1,1-1 1,0 1 0,-1-1-1,1 0 1,0 1 0,-1-1 0,1 1-1,0 0 1,0-1 0,-1 1 0,1-1-1,0 1 1,0 0 0,0 0 0,-1 0-1,1-1 1,0 1 0,0 0-2,7-1 0,-1 1 0,1 0 0,-1 0 0,1 1 0,-1-1 0,1 2 0,-1-1 0,7 3 0,-3-2 0,42 12 9,-53-14-8,0 0 0,0 0 0,1 0 0,-1 0 1,0 0-1,0 0 0,0 0 0,0 0 0,0 0 0,1 0 0,-1 0 0,0 0 0,0 0 0,0 0 0,0 0 0,0 0 0,0 0 1,0 0-1,1 0 0,-1 0 0,0 0 0,0 0 0,0 0 0,0 0 0,0 1 0,0-1 0,0 0 0,1 0 0,-1 0 1,0 0-1,0 0 0,0 0 0,0 0 0,0 0 0,0 1 0,0-1 0,0 0 0,0 0 0,0 0 0,0 0 0,0 0 1,0 0-1,0 1 0,0-1 0,0 0 0,0 0 0,0 0 0,0 0 0,0 0 0,0 0 0,0 1 0,0-1 0,0 0 0,0 0 1,0 0-1,0 0-1,-8 6 13,8-7-13,0 1 0,1 0 0,-1 0 0,0 0 0,0-1 0,0 1 0,0 0 0,0 0 0,0-1 0,0 1 0,0 0 0,0 0 0,0-1-1,0 1 1,0 0 0,0-1 0,0 1 0,0 0 0,0 0 0,0-1 0,0 1 0,0 0 0,0 0 0,0-1 0,0 1 0,-1 0 0,1 0 0,0 0 0,0-1 0,0 1 0,0 0 0,-1 0-1,1 0 1,0-1 0,0 1 0,0 0 0,-1 0 0,1 0 0,0 0 0,0 0 0,-1 0 0,1-1 0,0 1 0,0 0 0,-1 0 0,1 0 0,0 0 0,0 0 0,-1 0 0,1 0 0,0 0-1,0 0 1,-1 0 0,1 0 0,0 0 0,0 0 0,-1 0 0,1 0 0,0 1 0,0-1 0,-1 0 0,1 0 0,0 0 0,0 0 0,-1 0 0,2 0 0,-1 0 0,0 0 0,0 0 0,0 0 0,0 0 0,0 0 0,0-1 0,0 1 0,1 0 0,-1 0 0,0 0 0,0 0 0,0 0 0,0 0 1,0 0-1,1 0 0,-1 0 0,0 0 0,0 0 0,0 0 0,0 0 0,0 0 0,1 0 0,-1 0 0,0 0 0,0 0 0,0 0 0,0 0 0,1 0 0,-1 0 0,0 0 0,0 0 0,0 0 0,0 0 1,0 0-1,1 0 0,-1 0 0,0 0 0,0 0 0,0 1 0,0-1 0,0 0 0,0 0 0,1 0 0,-1 0 0,0 0 0,0 1-1,0-1 1,0 0-1,1 0 1,-1 0-1,0 1 1,0-1-1,1 0 0,-1 0 1,0 0-1,0 0 1,1 0-1,-1 0 1,0 1-1,1-1 0,-1 0 1,0 0-1,1 0 1,-1 0-1,0 0 0,0 0 1,1 0-1,-1 0 1,0 0-1,1 0 1,-1-1-1,0 1 0,1 0 1,-1 0-1,0 0 1,0 0-1,1 0 1,-1 0-1,0-1 0,0 1 1,1 0-1,-1 0 1,0 0-1,0-1 0,0 1 1,1 0-1,-1 0 1,0-1-1,0 1 1,0 0-1,0 0 0,1-1 1,-1 1-1,0 0 1,0-1-1,0 1 1,1-5-343,2-4 833,-2 16-4847,-1-5 584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6:01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0 400,'0'1'66,"1"-1"0,-1 1-1,0-1 1,1 1 0,-1 0 0,0-1-1,1 1 1,-1 0 0,0-1 0,0 1-1,0 0 1,1-1 0,-1 1 0,0 0-1,0-1 1,0 1 0,0 0-1,0 0 1,0-1 0,-1 1 0,1 0-1,0-1 1,0 1 0,0 0 0,-1-1-66,1 1 305,-1 0-1,1-1 1,-1 1 0,1-1 0,-1 1 0,0-1-1,1 1 1,-1-1 0,0 0 0,1 1 0,-1-1 0,0 0-1,1 1 1,-1-1 0,0 0 0,0 0 0,1 0 0,-1 0-1,0 0 1,0 0 0,0 0 0,0 0-305,1 0 323,0 0-241,0 0-186,0 2-2035,0 0 460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6:03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14 1928,'-2'4'7897,"1"-2"-7761,0-1 1,0 0-1,0 1 0,-1-1 0,1 0 0,0 0 1,-1 0-1,1 0 0,-1 0 0,1 0 0,-1-1 1,1 1-1,-2 0-136,11-20 423,-6 10-2773,0 4-197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6:04.6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1944 16 96,'-11'-11'6930,"7"6"-4002,5 5-1800,0 2-1026,0 0-1,0 1 0,0-1 1,-1 0-1,1 0 0,-1 0 0,1 0 1,-1 0-1,0 1 0,0-1 1,0 0-1,0 0 0,0 1 1,0-1-1,0 0 0,-1 1-101,0 26 144,1-26-139,1 24 54,2 0-1,3 17-58,9 34 28,-6-23 158,3-1-1,5 7-185,9 23 20,-5 1 0,-3 0-1,-3 1 1,-5 1 0,-2 32-20,-9-16 17,-1-59-2,2 0 1,2 10-16,4 17 5,-3 0 1,-3 1-1,-3 2-5,-1-45 6,-1 1 1,-7 19-7,-5 26 11,4-14-302,-3-1-1,-5 9 292,20-69-3,-6 32-81,6-26 84,0 0 1,-1 0-1,0-1 1,1 1 0,-2 0-1,1-1 1,-1 1-1,1-1 1,-2 0-1,1 0 1,-1 1-1,-15 17 2,-1-2 0,0 0 0,-1-1 0,-2-1 0,0-1 0,0-2 0,-5 2-2,-72 43-5,58-33 11,-1-2 0,-2-2 0,0-2 0,-34 11-6,-187 62 26,155-54-21,92-35-7,0 0 1,0-2-1,-1 0 1,1-1 0,-14-1 1,-31 0-12,-7-4 12,-6 1-3,-6 1 23,-109-1 106,147-2-94,-1-1-1,1-3 0,-8-3-31,42 8 31,0-1 0,0-1 0,0 0 0,1 0-1,-1-1 1,1 0 0,0-1 0,1 0 0,-1 0-1,1-1 1,0-1 0,1 0 0,0 0 0,0 0-1,1-1 1,0 0 0,0 0 0,1-1 0,0 0-1,1 0 1,0 0 0,-3-10-31,-4-14 86,1-1 0,2 1 0,1-2 0,2 1 1,2-2-87,-11-182-184,14 192 130,2-42-214,3 0 0,3 0 0,4-7 268,9-95-161,-11 19-1147,-6 0 1,-7-5 1307,2 60-5384,10-85 5384,-3 99-1639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6:09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68 247 1256,'-64'-222'10639,"61"201"-10314,3 18-7,0 16-156,0 5-157,2 0 0,0 0 1,0-1-1,4 8-5,4 31 2,13 77 13,16 122 32,-26-104 14,-6 39-61,-9 151 39,-1-42-16,-1 172 13,0-231-25,3-158-8,-1 104 27,14 85-30,36 112 45,-46-337 45,-1 1 0,-3-1 0,-2 1 0,-2-1-1,-2 0 1,-10 32-90,10-42-21,1 1 1,2 0-1,2 0 0,1 0 0,2 1 1,2-1-1,2 9 21,6-10-290,-10-35 179,1 0 1,-1 0 0,0 0 0,1 0 0,-1 0 0,1 0-1,-1 0 1,1 0 0,0 0 0,-1 0 0,1-1 0,0 1 0,0 0-1,0 0 1,-1-1 0,1 1 0,0 0 0,0-1 0,0 1-1,0-1 1,0 1 0,0-1 0,0 0 0,0 1 0,0-1 0,0 0-1,0 0 1,0 0 0,1 0 110,8-4-3621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6:10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3698 1832,'6'-58'6410,"-7"-29"-3205,-1 30-2420,2-122 689,-1-27 207,-12-55-1681,-27-108 548,21 153 676,9-184-1224,16 240 282,7 1 1,29-133-283,-17 164 20,28-166 211,-47 254-77,-1-1 1,-3 0-1,-1-3-154,-1 29 26,-1 0 1,-1 0-1,0 0 0,-1 1 1,-1-1-1,0 1 0,0-1 0,-2 2 1,-5-12-27,-7-3 17,18 27-19,-1 0 0,1 1 0,-1-1 0,0 0 0,1 0 0,-1 0 0,0 0 0,0 0 0,1 1 0,-1-1-1,0 0 1,0 1 0,0-1 0,0 1 0,0-1 0,0 1 0,0-1 0,0 1 0,0 0 0,0-1 0,0 1-1,0 0 1,0 0 0,0 0 0,-1 0 0,1 0 0,0 0 2,-3 2-22,4-2 22,0 0 1,0 0 0,0 0 0,0 0-1,0 0 1,0 0 0,0-1 0,0 1-1,0 0 1,0 0 0,0 0-1,0 0 1,0 0 0,0 0 0,0 0-1,0 0 1,0 0 0,0 0-1,0 0 1,0 0 0,0 0 0,0 0-1,0 0 1,0-1 0,0 1 0,0 0-1,0 0 1,0 0 0,0 0-1,0 0 1,0 0 0,0 0 0,0 0-1,0 0 1,0 0 0,-1 0-1,1 0 1,0 0 0,0 0 0,0 0-1,0 0 1,0 0 0,0 0 0,0 0-1,0 0 1,0 0 0,0 0-1,0 0 1,0 0 0,0 0 0,0 0-1,-1 0 1,1 0-1,1-13 15,-4-21-11,0 1 1,-2-1 0,-2 1-1,-3-9-4,-9-12 3,15 44-11,0 1 1,1-1-1,0 0 0,0 0 1,1 0-1,0 0 0,1 0 1,0 0-1,1-1 1,0 1-1,1-6 8,2-2 0,-1 11 0,0 1 0,-1-1 0,0 0 0,0-1 0,-1 1 0,0 0 0,0 0 0,-1 0 0,0-5 0,-4 7-7,2 12-7,-1 18-8,5 54-4,2-1-1,4 0 1,8 25 26,-15-101-1,127 699-677,-3-22-397,-103-490 1024,-4 140 51,-34 216 122,5-332-53,10-110-91,5 1 0,5-2 0,15 73 22,-17-126-34,-5-36 38,1-1 1,0 1-1,3 8-4,-42-126-10,4-2-1,0-21 11,15 60-102,-85-382-1390,91 383 1120,4 0 0,2-1 0,4 0 0,2 0 0,4-11 372,20-132-1119,9 0 1119,-23 156-84,39-274-103,-40 219 325,-4-1 0,-5-2-138,-1 69 94,1-1 197,-3 0 0,-1 1 1,-2-1-1,-4-3-291,-3 11 673,12 36-631,1 0-1,0 0 1,-1 1-1,1-1 1,-1 0 0,1 0-1,-1 0 1,1 0-1,-1 1 1,0-1-1,0 0 1,1 1-1,-1-1 1,0 0 0,0 1-1,0-1 1,1 1-1,-1-1 1,0 1-1,0-1 1,0 1 0,0 0-1,0 0 1,0-1-1,0 1 1,0 0-1,0 0 1,0 0-1,0 0 1,0 0 0,-1 0-42,1 1 39,1-1 0,-1 1 1,0 0-1,0-1 1,1 1-1,-1 0 0,0-1 1,1 1-1,-1 0 1,1 0-1,-1 0 0,1 0 1,-1-1-1,1 1 1,0 0-1,-1 0 0,1 0 1,0 0-1,0 0 1,0 1-40,-4 25 290,3-18-187,-27 403 584,24-314-655,-10 540-145,49 152-1505,18-76-666,-40-472 1753,-11 44 531,-7-239 109,5-47-104,0 1 0,0 0-1,0-1 1,0 1 0,0 0 0,0-1-1,0 1 1,0 0 0,-1 0 0,1-1-1,0 1 1,0 0 0,-1-1 0,1 1 0,-1-1-1,1 1 1,0 0 0,-1-1 0,1 1-1,-1-1 1,1 1 0,-1-1 0,0 0-1,1 1 1,-1-1 0,0 1-5,1-2 5,-1 1-1,0 0 1,1-1 0,-1 1-1,0-1 1,1 1 0,-1-1 0,1 1-1,-1-1 1,1 1 0,-1-1-1,1 1 1,-1-1 0,1 0 0,-1 1-1,1-1 1,0 0 0,-1 1-1,1-1 1,0 0 0,0 0-5,-23-54-570,-12-48 570,8 21-1180,-2 4-823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7:14.0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3644 1 80,'-505'26'209,"-33"1"696,-7-22 1448,-879 22-1314,817 15-1515,587-40-237,15 0 13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4:49.8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45 266 6137,'-3'-2'1489,"-15"-10"3534,16 10-4881,0 0 0,1-1 1,-1 1-1,1 0 0,-1-1 0,1 1 1,0-1-1,0 0 0,0 1 0,0-1 1,1 0-1,-1 0 0,1 0 0,-1 0-142,0-5 175,-1 4-113,1 1 0,1-1 0,-1 0-1,0 1 1,1-1 0,0 0 0,0 1 0,0-1 0,0 0 0,1 1 0,0-1 0,-1 1 0,1-1 0,0 1-1,1-1 1,-1 1 0,1-1 0,-1 1 0,1 0 0,0 0 0,0 0 0,1-1-62,19-20 1356,24-20-1356,-36 36 147,0 0-1,0 1 1,1 0 0,-1 1 0,1 0-1,7-3-146,-16 9 13,0-1 1,0 0-1,0 0 0,0 1 0,0 0 1,0-1-1,0 1 0,0 0 0,0 0 1,0 0-1,0 0 0,0 0 0,1 0 0,-1 1 1,0-1-1,0 1 0,0 0 0,0-1 1,-1 1-1,1 0 0,0 0 0,1 1-13,0 1 8,0-1 1,0 1-1,0 0 0,-1 0 0,0 0 1,1 0-1,-1 0 0,0 1 0,-1-1 0,1 1 1,1 3-9,2 8 6,-1 0 0,-1 0 0,0 0 0,-1 1 0,0 9-6,-1 20 13,-2 1-1,-2-1 0,-2 0 0,-2 0 0,-1 0 0,-3-1 0,-2-1 1,-2 0-1,-9 17-12,24-59 0,-9 19-38,-1 0 1,-4 6 37,11-21-13,-1 0 1,1 0-1,-1-1 0,0 1 1,0-1-1,0 0 1,0 0-1,-1-1 1,1 1-1,-1-1 0,-1 0 13,5-2-1,-1 0-1,0-1 0,1 1 1,-1-1-1,0 0 1,1 1-1,-1-1 0,0 0 1,0 0-1,1 0 0,-1 0 1,0 0-1,1-1 1,-1 1-1,0 0 0,0-1 1,1 1-1,-1-1 1,1 0-1,-1 1 0,0-1 1,1 0-1,0 0 0,-1 0 1,1 0-1,-1 0 1,1-1-1,0 1 0,0 0 1,0-1-1,0 1 0,0 0 1,-1-2 1,-2-3 2,0-1 0,0 0 0,0 0 0,1 0 0,0 0 1,0 0-1,1-1-2,0 0 1,1 0 0,-1 1 0,1-1 1,1 0-1,0 0 0,0 1 0,0-3-1,1 8 5,-1-1-1,0 1 1,0-1-1,1 1 1,-1-1-1,1 1 1,0-1-1,0 1 1,0 0-1,0 0 1,0-1-1,0 1 1,0 0-1,1 0 1,-1 0-1,1 0 1,0 1-1,-1-1 1,1 0-1,0 1 1,0-1-1,0 1 1,0-1-1,1 1 1,-1 0-5,0 0 6,1 1 1,-1 0-1,0 0 0,1 0 1,-1 0-1,0 0 0,1 1 1,-1-1-1,0 0 0,0 1 0,0 0 1,1 0-1,-1 0 0,0 0 1,0 0-1,0 0 0,0 0 1,1 1-7,36 29 62,-36-28-54,23 20 36,-9-7 17,0-1 1,1-1-1,6 4-61,-17-14 3,0 0 0,0-1 0,1 1 0,-1-1 0,1-1 0,-1 0 0,1 0 0,0 0 0,0-1 0,0 0 0,4 0-3,1-1-184,0 0-1,0-1 0,0-1 1,3-1 184,-11 2-382,1 0 1,0-1 0,-1 0-1,1 0 1,-1 0 0,0-1 0,1 0-1,-1 0 1,0 0 0,2-3 381,14-18-2207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7:14.6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65 528,'583'-12'2285,"-124"0"-749,-358 8-1173,436-18 1665,-190 11-1195,-201 8-634,320 8 89,-391-1-268,240 17 71,-164-10 137,81 8 742,-164-10-666,-1 3 0,31 11-304,-74-17 6,-14-5-3,-1 2-1,0-1 1,0 1 0,4 2-3,-45-2 41,-47 3-3,-67 14-38,14-2 0,-911 55 24,832-62-23,-287 17-849,140-7-2017,179-8 801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7:34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220 146 1560,'0'-1'290,"1"1"1,0 0-1,0-1 0,-1 1 0,1 0 0,0-1 0,0 1 1,0 0-1,0 0 0,-1 0 0,1 0 0,0 0 0,0 0 1,0 0-1,0 0 0,-1 0 0,1 0 0,0 0 0,0 1 1,0-1-1,-1 0 0,1 0 0,0 1 0,0-1 0,-1 1 0,1-1 1,0 1-1,-1-1 0,1 1 0,0-1 0,-1 1 0,1-1 1,-1 1-1,1 0 0,-1 0-290,3 1 116,1-20 576,-4 0-642,-1 1 0,0-1-1,-4-17-49,5 32 10,0 0-1,-1 0 0,0 1 0,1-1 1,-1 0-1,0 0 0,-1 1 0,1-1 1,0 1-1,-1-1 0,1 1 0,-1-1 1,0 1-1,0 0 0,0 0-9,1 1 9,0 0 1,0 0-1,-1 1 1,1-1-1,0 0 0,0 1 1,-1-1-1,1 1 0,0 0 1,-1-1-1,1 1 0,0 0 1,-1 0-1,1 0 0,0 0 1,-1 0-1,1 0 0,0 0 1,-1 1-1,1-1 0,-1 1-9,-4 1 30,1 0-1,0 1 0,0 0 0,0 0 0,0 0 0,0 1 1,1 0-1,0 0 0,-1 0 0,-2 4-29,-7 9 37,2 0-1,0 1 1,0 0-1,2 1 1,0 1-1,-1 6-36,-5 17 33,1 2 1,-2 14-34,14-46 2,0 1 0,0 0 0,1 0 0,1 0 0,1 0 1,0 0-1,0 0 0,2 0 0,-1 0 0,2-1 1,0 1-3,-2-11 0,-1 0 1,1-1 0,0 1 0,0 0-1,0-1 1,1 1 0,-1-1 0,1 1 0,-1-1-1,1 0 1,0 0 0,0 0 0,0 0-1,0 0 1,0 0 0,0 0 0,1-1-1,-1 1 1,1-1 0,-1 1 0,1-1 0,-1 0-1,1 0 1,0 0 0,0-1 0,0 1-1,1-1 2,0 1 0,0-1 0,0-1 0,0 1 0,0-1 0,0 1 0,0-1 1,-1-1-1,1 1 0,0 0 0,0-1 0,-1 0 0,1 1 0,-1-1 0,0-1 0,1 1 1,1-3-3,22-18 8,-1-1 0,-1-1 1,-1-1-1,-1-2 0,-1 0-8,-11 13 4,-1-1-1,0-1 0,-1 0 1,0 0-1,-2-1 0,0 0 1,-1 0-1,-1 0 1,3-19-4,-7 8-1,-1 27 12,1 8 19,-2 75 176,3 107 33,-2-175-235,1-1 1,1 1-1,0-1 1,1 0-1,1 0 1,-1 0-1,2 0-4,-3-8 0,-1 0 0,2 0 0,-1 0 0,0 0 0,1 0 0,0-1 0,-1 1 0,2-1 0,-1 0 1,0 0-1,0 0 0,1 0 0,0 0 0,0-1 0,-1 0 0,1 0 0,1 0 0,-1 0 0,0 0 0,0-1 0,2 0 0,2 1-38,-1-1 0,1-1 0,0 1 0,0-1 0,0-1 0,0 1 0,-1-1 0,1-1 0,0 1 0,4-3 38,3-1-341,-1 0 1,1-2-1,-1 1 0,13-9 341,36-28-1206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7:36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0 8130,'-9'17'474,"1"0"0,0 0 0,1 1-1,1 0 1,1 0 0,1 1 0,0 0 0,0 7-474,2 1 125,0 0-1,2 0 0,1 0 0,1 0 1,1 0-1,2 2-124,2 20 45,-7-47-43,4 34 29,1-1 0,1 0 0,3 0-1,0-1 1,6 11-31,-14-42 21,0-1-1,0 0 0,1 0 1,-1 0-1,0 0 1,1 0-1,-1 0 0,1 0 1,0 0-1,-1-1 1,1 1-1,2 1-20,-4-3 10,1 0 0,-1 0 0,1 0 0,-1 1 0,0-1 0,1 0 0,-1 0 0,1 0 0,-1 0 0,1 0 0,-1 0 0,0 0 0,1 0 0,-1 0 0,1 0 0,-1 0 0,1 0 1,-1 0-1,1 0 0,-1-1 0,0 1 0,1 0 0,-1 0 0,1 0 0,-1-1-10,1 0 20,0 0 1,0 0 0,0 0-1,0 0 1,-1 0 0,1 0-1,0 0 1,-1-1 0,1 1-1,-1 0 1,1 0 0,-1-1-1,1 0-20,0-6 37,0 0-1,0-1 0,-1 1 0,0-1 1,0 1-1,-1-1 0,0 1 1,-1-3-37,-2-33 7,4 41-9,0 1 0,1-1 1,-1 0-1,1 0 0,-1 0 0,1 1 1,0-1-1,0 0 0,0 1 1,1-1-1,-1 0 0,1 1 0,-1 0 1,1-1-1,0 1 0,0 0 1,0 0-1,0 0 0,0 0 0,0 0 1,0 1-1,1-1 0,-1 1 1,1-1-1,-1 1 0,1 0 0,0 0 1,0 0-1,-1 0 0,1 0 1,2 1 1,2-2 2,1 1 0,-1 0 0,1 0 0,-1 1 0,1 0 0,0 0 0,-1 1 0,1 0 0,-1 0 0,1 1 0,1 1-2,6 3 49,0 0-1,-1 2 1,0 0 0,0 0-1,-1 1 1,0 1 0,-1 0 0,0 1-1,3 4-48,1 1 71,-2 1 1,0 0-1,-1 1 0,-1 0 0,0 1 0,2 8-71,-9-18 29,-1 1 0,-1-1 0,0 1-1,0-1 1,-1 1 0,0 0 0,0 6-29,-1-13 13,-1 0 1,0 0 0,0 0 0,0 0 0,0 0 0,-1 1 0,1-1 0,-1 0 0,0 0-1,0 0 1,0 0 0,0 0 0,-1 0 0,1-1 0,-1 1 0,0 0 0,1-1-1,-1 1 1,0-1 0,-1 0 0,1 1 0,0-1 0,-1 0 0,1 0 0,-3 1-14,-3 0 20,1 1 0,-1-2 0,0 1 0,0-1 0,0 0 0,-1 0 0,1-1 0,0-1 0,-1 1 0,1-1 0,0 0 0,-4-2-20,-11 0 22,1-2 0,-1 0 0,-20-8-22,27 7 1,0 0 0,1-2 0,-1 0-1,1 0 1,1-2 0,-1 0 0,1 0-1,1-1 1,-5-5-1,18 14-1,-1 1-1,0-1 1,0 0 0,1 1 0,-1-1-1,1 0 1,-1 1 0,0-1 0,1 0-1,-1 0 1,1 1 0,0-1 0,-1 0-1,1 0 1,-1 0 0,1 0-1,0 0 1,0 0 0,0 0 0,0 0-1,0 1 1,0-2 1,0 1-2,0 1 1,1-1-1,-1 1 0,1-1 1,-1 1-1,1-1 0,-1 1 1,1-1-1,-1 1 0,1 0 1,0-1-1,-1 1 0,1 0 0,-1 0 1,1-1-1,0 1 0,-1 0 1,1 0-1,0 0 0,-1 0 1,1 0-1,0 0 2,6 0-9,-1 0 1,1 0-1,0 1 1,-1 0-1,4 1 9,63 22-14,-54-16 18,0-2 0,0 0 0,10 1-4,-21-6 3,-1 0-1,1 0 0,0-1 1,0 0-1,-1 0 0,1-1 1,0 0-1,-1-1 0,1 1 1,-1-2-1,2 1-2,0-2 6,-1 0-1,1 0 1,-1-1-1,0 0 1,0 0-1,-1-1 1,0 0-1,1-1 1,-2 1-1,1-1 1,-1 0-1,0-1 1,-1 0-1,0 0 1,0 0-1,-1 0 1,1-3-6,9-22 19,-1-1 0,-2 0 0,6-36-19,1 0 12,-12 47-10,-4 15-1,-1 1 0,1-1-1,0 1 1,1-1 0,0 1 0,0 0-1,1 0 1,-1 0 0,2 1 0,-1-1-1,2 0 0,-5 6 2,0 0-1,0 1 1,0-1-1,0 1 0,0-1 1,0 1-1,0-1 1,1 1-1,-1 0 1,0 0-1,0 0 0,0-1 1,1 1-1,-1 0 1,0 0-1,0 1 0,1-1 1,-1 0-1,0 0 1,0 1-1,0-1 1,1 0-1,-1 1 0,0-1 1,0 1-1,0 0 1,0-1-1,0 1 0,0 0 1,0 0-1,0-1 1,0 1-1,0 0 1,-1 0-1,1 0 0,0 1-1,6 5 16,-2 1-1,1-1 0,-1 1 1,1 2-16,-5-9 1,20 32 117,2 0 0,1-2 0,1-1 0,26 23-118,-40-41 58,1 1 0,-2 0-1,0 1 1,0 0 0,-1 1-58,-5-8 21,0 0 0,-1 1 0,1-1 0,-1 1 0,-1 0 0,0 0 0,0 0 0,0 0 0,-1 0 0,0 0 0,-1 5-21,0-11 6,-1 1 0,1-1-1,-1 1 1,1-1 0,-1 0 0,0 0 0,0 1 0,0-1 0,0 0-1,-1 0 1,1 0 0,-1 0 0,1 0 0,-1 0 0,1 0 0,-1-1-1,0 1 1,0-1 0,0 1 0,0-1 0,0 1 0,0-1 0,-1 0-1,1 0 1,0 0 0,0-1 0,-1 1 0,1 0 0,-1-1 0,-2 1-6,-5 0 13,0 1 0,-1-1 0,0-1 0,1 0 0,-1 0 1,-7-2-14,11 0 4,0 1 0,1-1 0,-1 0 0,0-1 0,1 1 0,0-1 0,-1-1 0,1 1 0,1-1 0,-1 0-4,4 3-2,0 0 0,1 0 0,-1-1 1,0 1-1,1 0 0,0-1 0,-1 1 0,1-1 1,0 1-1,0-1 0,0 0 0,0 0 1,0 1-1,0-1 0,0 0 0,1 0 0,-1 0 1,0 0-1,1 0 0,0 0 0,-1 0 1,1 0-1,0 0 0,0 0 0,0 0 0,1 0 1,-1 0-1,0 0 0,1 0 0,-1 0 1,1 0-1,0 1 0,-1-1 0,1 0 0,0 0 1,1-1 1,0 1-4,0-1-1,0 1 1,0 0 0,1 0 0,-1 0 0,1 0 0,-1 0 0,1 0-1,0 1 1,-1-1 0,1 1 0,0 0 0,0 0 0,1-1 4,49-9-12,-22 5 2,11-7 11,0-2 0,-1-1 0,-1-2 0,-1-2 0,0-2 1,-2-1-1,-1-2 0,4-5-1,-26 19 5,-1 0 1,0 0-1,8-11-5,-17 17 3,0 0-1,0 0 0,-1 0 1,1-1-1,-1 0 0,0 1 1,-1-1-1,0 0 1,1 0-1,0-7-2,-3 12 0,1 0 0,-1-1 0,0 1 0,0 0 0,0-1 0,0 1 0,0 0 0,0-1 0,0 1 0,0 0 0,0-1 0,-1 1 0,1 0 0,0-1 0,-1 1 0,1 0 0,-1-1 0,0 1 0,1 0 0,-1 0 0,0 0 0,0 0 0,0-1 0,0 2-2,0-1 0,0 1-1,0-1 1,0 1 0,0-1 0,0 1 0,-1 0 0,1 0 0,0-1 0,0 1-1,0 0 1,0 0 0,0 0 0,-1 0 0,1 1 0,0-1 0,0 0 0,0 0 0,0 1-1,0-1 1,0 0 0,0 1 0,0-1 0,0 1 0,0 0 0,0-1 0,0 1 2,-10 6-14,2 0 0,-1 1 0,1 0 1,0 0-1,0 1 0,1 1 0,1-1 1,-7 10 13,3-1-13,1 0 0,0 0 0,1 1 0,-6 18 13,11-26-4,1 0 0,1 1-1,0-1 1,0 0 0,1 1-1,1-1 1,0 0 0,0 1-1,1 3 5,0-11 0,-1 0-1,1 0 1,0 0-1,0 0 1,0 0-1,0 0 0,1 0 1,0 0-1,-1-1 1,2 1-1,-1 0 1,0-1-1,1 0 1,-1 1-1,1-1 0,0 0 1,0-1-1,0 1 1,0 0-1,1-1 1,-1 0-1,1 1 1,-1-1-1,1-1 0,0 1 1,3 1 0,1-2 3,0 1 0,-1-2 0,1 1 0,0-1-1,0 0 1,0 0 0,0-1 0,0 0 0,-1 0 0,1-1 0,0 0 0,-1 0 0,0-1 0,1 0-1,-1-1 1,0 1 0,0-1 0,-1 0 0,1-1 0,2-2-3,-4 3 4,0-1 0,0 1 0,0-1 1,-1 0-1,0 0 0,0 0 0,0 0 0,0-1 0,-1 0 0,0 0 1,0 0-1,-1 0 0,1 0 0,-1 0 0,-1-1 0,1 1 0,-1-1 0,0 1 1,-1-1-1,0 1 0,0-1 0,0 1 0,-1-1 0,0-3-4,-5-11 10,-1-1-1,-1 1 1,0 0-1,-3-1-9,1 0-7,0 1 0,2-2-1,-1-5 8,9 27-2,-1 0 0,1 0 0,0 0 0,0 0-1,0 0 1,-1 0 0,1 0 0,0 0 0,0 0-1,0 0 1,1 0 0,-1 0 0,0 0 0,0 0 0,1-1 2,-1 2-2,0 0 1,1-1 0,-1 1 0,0 0 0,0 0 0,1 0 0,-1-1-1,0 1 1,0 0 0,1 0 0,-1 0 0,0 0 0,1 0-1,-1 0 1,0 0 0,1 0 0,-1 0 0,0 0 0,1 0 0,-1 0-1,0 0 1,1 0 0,-1 0 0,0 0 0,1 0 0,-1 0 0,0 0-1,0 0 1,1 0 0,-1 0 1,30 19-47,-24-14 45,28 19 3,1-2 0,0-1 0,2-1-1,0-2 1,14 3-1,-48-20 0,9 3 7,0 0 0,-1 1 0,0 1 0,0 0-1,1 1-6,-9-5 3,0 0 0,-1 0 0,1 0 0,-1 1 0,1-1 0,-1 1 0,0-1 0,0 1 0,0 0 0,0 0 0,-1 0 0,1 0 0,-1 0 0,1 0 0,-1 1 0,0-1-1,-1 0 1,1 1 0,0-1 0,-1 0 0,0 2-3,0 13 15,-2 1-1,0-1 1,-4 13-15,2-9 11,0 0 0,1 14-11,3-30 0,0 0 0,0 0 1,1 0-1,0 0 0,0 0 0,0 0 0,1 0 1,0 0-1,0 0 0,0 0 0,2 1 0,-4-6-33,1 1 0,0-1-1,0 1 1,0-1-1,0 0 1,0 0 0,0 1-1,0-1 1,0 0-1,0 0 1,0 0 0,1 0-1,-1 0 1,0-1 0,1 1-1,-1 0 1,1-1-1,-1 1 1,1-1 0,-1 1-1,1-1 1,-1 1 0,1-1-1,0 0 1,-1 0-1,1 0 1,-1 0 0,1 0-1,-1 0 1,1-1-1,0 1 1,-1 0 0,1-1-1,-1 1 1,1-1 0,-1 0-1,1 0 34,4-2-327,0-1 0,0 1 1,0-1-1,-1 0 0,0-1 0,0 1 0,0-1 0,0-1 327,25-31-2050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7:37.0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10258,'9'156'3471,"-13"75"-2993,1-10-466,3-197-1,-1-18-1,1 1 1,0 0-1,0-1 1,0 1-1,1-1 1,0 1 0,0 0-1,1-1 1,-1 0-1,2 1 1,-1-1-1,1 1-10,-3-7 5,0 1 0,1-1 0,-1 0 0,0 0 0,0 0 0,0 1 0,0-1 0,1 0 0,-1 0 0,0 0 0,0 1 0,1-1 0,-1 0 0,0 0 0,0 0 0,0 0 0,1 0 0,-1 0 0,0 1 0,1-1-1,-1 0 1,0 0 0,0 0 0,1 0 0,-1 0 0,0 0 0,0 0 0,1 0 0,-1 0 0,0 0 0,1 0 0,-1 0 0,0-1 0,0 1 0,1 0-5,7-9 114,2-13 28,-4 3-83,-2-1 1,-1 0-1,0 0 1,-2 0-1,0-15-59,-1 15 0,1 0 0,1 1-1,1-1 1,1 1 0,3-12 0,-6 28-2,0-1 0,1 1-1,-1 0 1,1-1 0,0 1 0,0 0 0,0 0 0,0 1 0,0-1 0,0 0-1,1 1 1,0-1 0,-1 1 0,1 0 2,-1 1-1,0-1 0,1 1-1,-1 0 1,0 1 0,0-1 0,1 0-1,-1 1 1,1-1 0,-1 1 0,0 0-1,1-1 1,-1 1 0,1 0 0,-1 1-1,1-1 1,-1 0 0,0 1 0,1-1-1,-1 1 1,0 0 0,1 0 1,9 4 13,0 1 1,0 1-1,0 0 0,-1 1 1,0 0-1,-1 0 1,1 1-1,-2 1 0,1-1 1,4 8-14,5 7 44,-1 0 0,-1 1-1,-2 1 1,3 7-44,-7-12 25,-1 2-1,-2-1 1,0 1-1,-1 1-24,-4-13 13,0-1-1,-1 1 1,-1 0-1,0 0 1,-1 1-1,0-1 1,0 0-1,-1 0 1,-2 6-13,3-14 5,-1 0 0,1 0-1,-1 0 1,0 0 0,0-1 0,0 1 0,0 0 0,-1 0-1,1-1 1,-1 1 0,0-1 0,1 0 0,-1 1 0,0-1-1,0 0 1,-1 0 0,1 0 0,0 0 0,-1-1 0,1 1-1,-1-1 1,1 1 0,-1-1 0,0 0 0,1 0-1,-1 0 1,0 0 0,0-1 0,0 1 0,0-1 0,0 0-1,0 1 1,0-1 0,0-1 0,0 1 0,-1 0-5,-4-2 5,0 0-1,0 0 1,0 0 0,0-1 0,1 0 0,-1 0 0,1-1 0,0 0-1,0 0 1,0-1 0,1 0 0,-5-4-5,1 0-1,1-1-1,0 0 1,0-1-1,1 0 1,-3-6 1,8 12-4,0-1 0,0 1 0,1 0 0,-1-1 1,1 0-1,1 1 0,-1-1 0,1 0 0,0 0 0,0 0 0,1 0 1,-1 0-1,2-2 4,-1 6-3,0 0 1,0 0-1,1 0 0,0 0 1,-1 0-1,1 0 1,0 0-1,0 0 1,0 0-1,0 1 1,0-1-1,0 0 1,0 1-1,1-1 0,-1 1 1,1-1-1,-1 1 1,1 0-1,-1-1 1,1 1-1,0 0 1,0 0-1,0 0 0,-1 0 1,1 1-1,0-1 1,0 1-1,0-1 1,0 1-1,0-1 1,0 1-1,2 0 3,5-1-5,0 1-1,0 0 1,0 1-1,0 0 1,-1 0-1,8 3 6,73 20 5,-55-13 4,0-2 0,1-1 1,0-2-1,0-1 1,4-2-10,-30-2 5,1-1 1,-1-1 0,1 0 0,0 0-1,-1-1 1,1 0 0,-1-1 0,0 1-1,0-2 1,0 0 0,0 0 0,-1 0-1,1-1 1,-1 0 0,0-1 0,-1 0-1,1 0 1,-1-1 0,-1 0 0,6-6-6,-3 0 9,0 0 1,-1 0 0,0-1-1,-1-1 1,-1 1 0,0-1-1,-1 0 1,-1 0 0,0 0-1,-1-1 1,0-6-10,-1 3 9,0 1 1,-2-1-1,0 1 1,-1-1-1,-1 1 0,-1-1 1,0 1-1,-1 0 0,-5-11-9,8 26-1,0 1-1,0-1 1,0 0-1,-1 1 1,1-1-1,-1 1 0,0 0 1,1-1-1,-1 1 1,0 0-1,-1-1 2,2 3-1,1-1 0,-1 1 0,0 0 0,0-1 0,0 1 1,1-1-1,-1 1 0,0 0 0,0 0 0,0-1 0,0 1 0,0 0 0,0 0 0,1 0 0,-1 0 0,0 0 0,0 0 0,0 0 0,0 1 1,0-1-1,0 0 0,1 0 0,-1 1 0,0-1 0,0 0 0,0 1 0,1-1 0,-1 1 0,0-1 0,0 1 0,1-1 0,-1 1 1,0 0-1,1-1 0,-1 1 0,0 0 1,-3 5-7,-1 0 1,1 0 0,0 1 0,1-1 0,-1 1-1,1 0 1,1 0 0,-1 0 0,1 1 6,-15 69-27,12-49 78,2 0 1,2 0-1,0 1 0,2-1 0,1 0 1,1 0-1,3 6-51,-3-17 111,1 0-1,0-1 1,1 0 0,1 0-1,1 0 1,7 12-111,-9-19 69,1 0 1,-1-1-1,2 0 0,-1-1 1,1 1-1,0-1 0,0 0 1,1-1-1,0 0 0,0 0 1,0 0-1,7 2-69,-3-3 37,0 0 0,1 0 0,-1-2 0,1 1 0,-1-2 0,1 0 0,0 0 0,0-1 0,0 0 0,0-2 0,0 1 0,0-2 0,0 1 0,0-2 0,0 0 0,10-4-37,-7 2-295,1-2-1,-2 0 1,1-1-1,-1-1 1,0 0-1,0-1 1,-1-1-1,-1 0 1,0-1-1,0 0 1,-1-1-1,3-5 296,27-43-2032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7:46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74 880,'-3'17'7140,"3"-16"-6987,0-1 0,0 1 0,1-1-1,-1 0 1,0 1 0,0-1-1,0 1 1,0-1 0,1 1-1,-1-1 1,0 0 0,0 1 0,1-1-1,-1 0 1,0 1 0,1-1-1,-1 0 1,0 1 0,1-1-1,-1 0 1,1 0 0,-1 0 0,1 1-153,2-1 165,1 1 1,-1 0-1,1-1 1,-1 0-1,1 0 1,-1 0-1,1 0 1,2-1-166,14-1 24,248-23 818,-244 24-811,105-7 55,-1-5 0,42-14-86,-55 3-2114,-122 24 627,0 2-1004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7:51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76 1480,'-3'-27'7556,"3"24"-7209,0 1 0,1-1 0,-1 0 0,1 0 0,0 1 0,0-1 0,0 0 0,1 0-347,-1 1 26,-1 1-1,1-1 1,0 1 0,0-1-1,1 1 1,-1-1-1,0 1 1,0 0-1,1 0 1,-1-1-1,1 1 1,-1 0 0,1 1-1,-1-1 1,1 0-1,0 0 1,-1 1-1,1-1 1,0 0 0,-1 1-1,1 0 1,0-1-1,0 1 1,0 0-1,-1 0 1,1 0-1,0 0 1,1 1-26,29 7 47,-25-6-44,14 5 11,0 1-1,-1 0 1,20 12-14,-35-17 1,59 31 42,51 20-43,-93-45 6,1-1 1,1-1-1,0-1 0,0-1 0,0-2 1,0 0-1,6-1-6,53-2 24,-83 0-24,0 0 0,1 0 1,-1 0-1,0 0 0,0 0 1,0 0-1,1 0 0,-1 0 1,0 0-1,0 0 0,0 0 1,1 0-1,-1 0 0,0 0 1,0 0-1,0 0 1,1 0-1,-1 0 0,0 1 1,0-1-1,0 0 0,0 0 1,1 0-1,-1 0 0,0 0 1,0 0-1,0 1 0,0-1 1,0 0-1,0 0 0,1 0 1,-1 0-1,0 1 0,0-1 1,0 0-1,0 0 0,0 0 1,0 0-1,0 1 0,-5 7 1,-17 14-14,17-17 12,-19 16-8,-20 20-56,-31 38 65,6-1-614,3 2 0,-11 26 614,56-71-1702,7 0-1200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7:59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21 434 5201,'-4'13'1649,"0"-3"-596,1 0 1,0 0-1,1 0 0,-2 9-1053,4-18 81,0 1 1,0-1-1,-1 1 0,1-1 1,0 1-1,0-1 0,0 1 1,1 0-1,-1-1 0,0 1 1,1-1-1,-1 1 0,1-1 1,-1 0-1,1 1 0,-1-1 1,1 0-1,0 1 0,0-1 1,0 0-1,0 0 0,0 1 1,0-1-1,0 0 0,0 0 1,0 0-1,1 0 0,-1-1 1,0 1-1,1 0 0,-1 0 1,0-1-1,1 1 0,0-1-81,10 3 202,0-1 0,0-1 0,0 0 0,0-1 0,0 0 0,0-1 0,0 0-1,0-1 1,0-1 0,6-1-202,2-2 46,-1 0 0,1-2 0,-1 0 0,-1-1 0,17-11-46,-23 12 13,-1 0 0,0-1 0,0-1 0,-1 0 1,-1 0-1,0-1 0,0 0 0,-1-1 0,0 1 1,-1-2-1,0 1 0,-1-1 0,0 0 0,-1 0 0,-1-1 1,0 1-1,0-4-13,-2 6 5,0 1 1,-1-1 0,0 0 0,-1 1 0,0-1-1,-1 0 1,0 0 0,0 1 0,-1-1-1,-1 1 1,1-1 0,-2 1 0,0 0-1,0 0 1,0 0 0,-1 1 0,-1 0-1,0-1 1,0 2 0,-1-1 0,0 1-1,-7-6-4,10 9 1,-2 1 0,1 0 1,0 0-1,-1 0 0,0 1 1,1 0-1,-2 0 1,1 0-1,0 1 0,0 0 1,-1 0-1,1 0 0,-6 0-2,8 2 0,0 0-1,0 0 0,0 0 1,0 1-1,0-1 0,0 1 1,0 0-1,1 0 0,-1 0 1,0 1-1,1-1 0,-1 1 1,1 0-1,-1 0 0,1 0 1,0 0-1,0 1 0,0-1 1,0 1-1,0 0 0,1 0 1,-1 0-1,1 0 0,-1 1 1,-6 11-4,1-1-1,1 2 1,0-1-1,1 0 1,1 1-1,1 0 1,0 1 0,1-1-1,0 4 5,-2 24-8,2 1 0,2 37 8,2-37-3,2 1-1,3 4 4,-4-36 1,1 0 0,0-1 0,1 1 0,0-1 0,1 0 0,1 0 0,0 0 1,6 8-2,-11-19 2,1 1 1,0 0-1,0-1 1,0 0 0,1 1-1,-1-1 1,1 0-1,-1 0 1,1 0 0,-1 0-1,1-1 1,0 1-1,0-1 1,0 1 0,0-1-1,0 0 1,0 0-1,0-1 1,1 1 0,-1-1-1,0 1 1,0-1-1,1 0 1,-1 0 0,0-1-1,0 1 1,0-1-1,1 1 1,-1-1 0,0 0-1,0 0 1,0 0-1,0-1 1,1 0-3,6-3 16,1-1 0,-2 0 0,1-1 0,-1 0 0,0 0 1,0-1-1,-1 0 0,0-1 0,1-1-16,21-31 68,-1-2 0,-2-1-1,0-6-67,-1 3 83,1 2 0,28-34-83,-50 72 11,1 1 0,0-1 0,0 1 0,0 0 0,1 1 0,0 0 0,0 0 0,5-2-11,-8 5 7,-1 0 0,1 1 1,0 0-1,-1-1 1,1 2-1,0-1 1,0 0-1,0 1 1,0-1-1,0 1 1,0 0-1,0 1 0,0-1 1,-1 1-1,1-1 1,0 1-1,0 0 1,3 2-8,3 1 16,-1 1-1,0 1 1,0-1 0,0 1 0,-1 1 0,0-1 0,0 2-1,-1-1 1,0 1 0,0 0 0,5 8-16,10 17 48,-1 1 0,7 19-48,-20-39 10,63 136 72,-14-28 5,-54-117-93,-2-6-4,-2-11-12,-5-20-23,-1 1 12,-10-46-100,-3-43 133,17 96 2,1 0 0,2-1 0,0 1 0,1 0 0,2-1 0,1 1 0,1-4-2,-2 19 16,-1 0 0,1 0 0,1 0 1,0 1-1,0 0 0,1 0 0,0 0 0,0 0 0,0 1 0,5-4-16,-8 9 14,0-1 0,0 1 0,1 0 0,-1 0 0,1 0 1,-1 0-1,1 1 0,0-1 0,0 1 0,0-1 0,0 1 0,0 0 1,0 0-1,0 0 0,0 1 0,1-1 0,-1 1 0,0 0 0,0 0 1,0 0-1,1 0 0,-1 0 0,0 1 0,0 0 0,0-1 0,0 1 1,0 0-1,0 0 0,0 1 0,0-1 0,2 2-14,2 2 45,1 1 0,-1 0 0,0 0 0,-1 0 0,0 1 0,0 0 0,0 0 0,-1 1 0,0-1 0,0 1 0,-1 0-1,0 1 1,2 6-45,7 20 179,-1 1-1,3 25-178,-14-57 7,44 214 85,-44-216-96,1 7-204,1 1 0,0 0 1,0-1-1,2 3 208,-4-10-177,1 1-1,-1 0 0,1-1 1,0 1-1,0-1 0,0 1 0,0-1 1,0 0-1,1 0 0,-1 0 1,0 0-1,1 0 0,0 0 1,-1-1-1,1 1 0,0-1 178,31 8-2203,4-5-11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8:00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188 914 5449,'14'-11'1377,"10"-10"869,0 0 0,-1-2-2246,-17 17 239,0 0-1,-1-1 0,0 1 0,-1-1 0,1 0 1,-1 0-1,-1-1 0,1 1 0,-1-1 0,0-2-238,-2 8 49,-1 0-1,0-1 0,1 1 1,-1 0-1,0 0 1,0 0-1,0 0 0,0 0 1,-1 0-1,1-1 0,-1 1 1,1 0-1,-1 0 1,0 0-1,1 0 0,-1 0 1,0 0-1,0 1 1,-1-1-1,1 0 0,0 0 1,-1 1-1,1-1 0,-1 1 1,1-1-1,-1 1 1,1 0-1,-1-1 0,0 1 1,0 0-1,0 0 0,0 0 1,0 1-1,0-1 1,-1 0-49,-7-2 112,0 0 0,0 0 1,-1 1-1,1 1 0,-1 0 0,-6 0-112,9 0 0,0 1 0,0 1-1,0 0 1,0 0 0,0 0 0,0 1-1,0 0 1,0 0 0,1 1-1,-1 0 1,1 1 0,0-1-1,0 1 1,0 1 0,0-1-1,1 1 1,0 0 0,0 1-1,0 0 1,0 0 0,1 0-1,0 0 1,1 1 0,-1 0-1,1 0 1,1 0 0,-1 0-1,1 1 1,-1 3 0,0 2-10,0 0 0,1 0 0,1 1 1,0 0-1,0-1 0,2 1 0,-1 0 0,2-1 0,0 6 10,0-14-3,0-1 0,0 1-1,0-1 1,0 1 0,1-1 0,0 0 0,0 0 0,0 0-1,0 0 1,0 0 0,1 0 0,0-1 0,2 3 3,-2-3-1,-1-1 0,1 0 0,0 0 0,0 0 0,1-1 0,-1 1 0,0-1 0,0 0 0,1 1 0,-1-1 0,1-1 1,-1 1-1,1-1 0,-1 1 0,1-1 0,-1 0 0,1 0 0,-1 0 0,3-1 1,2 0 1,-1 0 0,1-1 0,0 0 0,-1 0 0,0-1 0,1 0 0,-1 0 0,0 0 0,-1-1 0,1 0 0,5-5-1,-3 2 3,0-1 1,-1 0-1,0-1 0,-1 0 0,0 0 1,0 0-1,4-9-3,0-3 2,-1-1 0,-1-1 0,0 0 1,-2 0-1,-1 0 0,-1-1 0,2-15-2,-3-2-21,-2-1 0,-1 1 0,-2 0 0,-2 0 0,-2-1 0,-3-9 21,-11-27 28,-24-63-28,6 23 186,32 100-57,0 0-1,2 0 1,-1-3-129,5 11 206,4 15-47,4 17 4,10 44-22,-3 1 1,-1 9-142,17 141 21,-16-101 11,-5-36-25,0 0 2,2-1 1,5 0-1,7 16-9,-22-85-8,1 0 0,0 0 1,0 0-1,1-1 0,1 0 1,-1 0-1,1 0 0,1 0 1,-1-1-1,1 0 0,4 2 8,-6-6-6,1 0-1,-1 0 0,1-1 0,0 0 1,0 0-1,1 0 0,-1-1 1,1 0-1,-1 0 0,1 0 0,0-1 1,-1 0-1,1 0 0,0-1 0,0 0 1,0 0-1,5-1 7,9-3-5,0 0 1,-1-1-1,1-2 1,-1 0-1,-1-1 1,1-1-1,-2 0 1,1-2-1,-1 0 1,-1-1-1,0-1 1,0 0-1,-1-2 5,-6 4 11,0 1 0,-1-2-1,-1 1 1,0-1 0,0 0-1,-1-1 1,-1 0 0,0 0-1,-1 0 1,0-1 0,1-6-11,-4 10 5,0 0 0,0 0 0,0 0 0,-2 0 0,1 0 1,-1-1-1,-1 1 0,1 0 0,-2 0 0,0 0 0,0 0 1,0 0-1,-1 0 0,-1 0 0,-4-8-5,7 17-2,1-1 0,-1 1 0,0-1 0,1 1 0,-1 0 0,0 0-1,0-1 1,0 1 0,0 0 0,0 0 0,0 0 0,-1 0 0,1 0 0,0 0 0,0 0 0,-1 1 0,1-1 0,-1 0-1,1 1 1,-1-1 2,1 1-3,0 0 0,0 0-1,0 0 1,0 1 0,0-1-1,0 0 1,0 1 0,0-1-1,0 0 1,0 1 0,1-1-1,-1 1 1,0-1 0,0 1-1,0 0 1,1-1 0,-1 1-1,0 0 1,0 0 0,1-1-1,-1 1 1,0 1 3,-2 3-14,0 1-1,0 0 0,0 0 1,0 0-1,1 1 0,0-1 1,0 1-1,1 0 15,-2 13-26,2-1 0,0 0 0,1 0 0,1 1 0,1-1 0,0 0 0,2 0 0,0 0 0,6 17 26,-3-16-31,0-1 0,1 0 1,1 0-1,1-1 0,0 0 0,2-1 0,0 0 0,1-1 0,2 1 31,-12-12-8,1-1 0,1-1 0,-1 1 0,1-1 0,-1 1 0,1-1 0,0-1 0,0 1 0,0-1 0,1 0 0,-1 0 0,0 0 0,2 0 8,-3-2 5,-1 1-1,1-1 0,0 0 1,0 0-1,0 0 0,-1-1 1,1 1-1,0-1 0,-1 0 1,1 0-1,0 0 0,-1 0 1,1-1-1,-1 1 0,0-1 1,1 0-1,-1 0 0,0 0 1,2-3-5,1 0 26,1-1 1,-1 0 0,-1 0-1,1 0 1,-1-1-1,-1 0 1,1 0 0,-1 0-1,0-1 1,-1 0 0,1 1-1,-2-1 1,1 0 0,-1 0-1,0-1 1,-1 1 0,0 0-1,0-1 1,-1 1 0,0 0-1,0-1 1,-1 1 0,-1-4-27,0-1 37,-1 2 1,0-1 0,-1 0 0,-1 1 0,0-1 0,0 1-1,-1 1 1,0-1 0,-1 1 0,0 0 0,-1 0-1,0 1 1,0 0 0,-1 1 0,-9-8-38,10 10-114,-1 0 1,1 1-1,-1 0 0,0 0 1,0 1-1,-1 0 1,1 1-1,-1 0 0,0 0 1,1 1-1,-11-1 114,16 2-289,3 1 149,-1 1 0,1-2 0,0 1 0,0 0-1,0 0 1,0 0 0,0 0 0,0-1 0,0 1-1,0-1 1,0 1 0,0-1 0,0 1 0,0-1 0,0 1-1,0-1 1,0 0 0,0 1 0,0-1 0,1 0-1,-1 0 141,-6-13-1823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8:00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8498,'-5'26'3257,"5"4"-1937,1 16-208,6 8-784,4 20-160,3 9-104,6 28 80,8 0-8,3 18 24,2-15-16,3 2-56,-5-22-168,-1-8-416,-6-27-192,-3-12-568,-13-22-201,-9-16-2559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8:02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17 588 8210,'-2'-3'409,"0"1"0,0-1 0,0 1 1,0-1-1,1 0 0,-1 0 0,1 1 0,-1-3-409,2 5 60,0-1 1,0 0-1,0 0 0,0 0 0,0 1 0,0-1 0,0 0 0,0 0 0,0 1 0,0-1 0,1 0 0,-1 0 0,0 0 0,1 1 0,-1-1 0,0 0 0,1 1 0,-1-1 1,1 0-1,-1 1 0,1-1 0,-1 1 0,1-1 0,0 1 0,-1-1 0,1 1 0,0-1 0,-1 1 0,1-1 0,0 1 0,-1 0 0,1-1 0,0 1 0,0 0 0,-1 0 1,1 0-1,0 0-60,20-6 504,-1 0 0,0 2 1,3 1-505,49-12 508,-54 9-519,0 0-1,0 0 0,-1-2 0,0 0 0,0-1 0,-1-1 0,0-1 1,-1 0-1,0-1 0,-1 0 0,0-1 0,-1-1 0,-1 0 0,0-1 1,-1 0-1,0-1 0,-1 0 0,4-10 12,6-19 72,-3-2 1,12-46-73,-9 28 474,-19 64-463,8-21 323,-9 22-324,0 0 1,0-1-1,0 1 1,0 0-1,0 0 1,0-1-1,0 1 1,0 0-1,0 0 1,0-1-1,1 1 1,-1 0-1,0 0 1,0-1-1,0 1 1,1 0 0,-1 0-1,0 0 1,0-1-1,0 1 1,1 0-1,-1 0 1,0 0-1,0 0 1,1-1-1,-1 1 1,0 0-1,1 0 1,-1 0-1,0 0 1,0 0 0,1 0-1,-1 0 1,0 0-1,1 0 1,-1 0-1,0 0 1,0 0-1,1 0 1,-1 0-1,0 0 1,1 0-1,-1 1 1,0-1-1,0 0 1,1 0-1,-1 0 1,0 0 0,0 0-1,1 1 1,-1-1-1,0 0 1,0 0-1,0 0 1,1 1-1,-1-1 1,0 0-1,0 0 1,0 1-1,0-1 1,0 0-1,1 1 1,-1-1-11,6 13 101,-1 1 0,0 0 1,-1 0-1,-1 0 0,2 13-101,2 6 53,77 353-351,-20 3-1218,-63-374 1318,0 0 0,0 0-1,-1 2 199,-10-58-202,8 22 351,0-1 0,1 1 0,1 0 0,1-1 0,0 1 0,2 0 0,0 0 0,1 0 0,1 0 0,1 0 0,1 1 0,0 0 0,1 1 0,1-1 0,1 2 0,0-1 0,6-5-149,-10 13 82,1 1-1,-1 1 0,1-1 0,1 1 0,0 0 0,4-2-81,-11 8 6,1 0 0,-1 0 0,0 0 0,1 0 0,-1 0 0,1 1 1,-1-1-1,1 0 0,-1 1 0,1 0 0,0-1 0,-1 1 0,1 0 0,0 0 0,-1 0 0,1 0 0,0 0 0,-1 0 0,1 0 0,0 0 0,-1 1 0,1-1 0,-1 1 0,1-1 0,-1 1 0,1 0 0,-1-1 1,1 1-1,-1 0 0,1 0 0,-1 0 0,0 0 0,0 0 0,0 1 0,1-1 0,-1 0 0,0 0 0,0 1 0,-1-1 0,1 1 0,0-1 0,0 1 0,0 0-6,16 34 15,-2 1 0,4 14-15,-7-15-10,3-1 1,15 28 9,-21-47-5,0 0 0,2-1 0,0 0 0,1-1 0,0 0 0,15 12 5,-24-23 3,1 1 0,0-1 0,1 0-1,-1 0 1,0-1 0,1 1 0,0-1 0,-1 0-1,1 0 1,0 0 0,0-1 0,0 1-1,0-1 1,1-1 0,-1 1 0,0-1 0,0 0-1,0 0 1,0 0 0,1-1 0,-1 0 0,0 0-1,0 0 1,0 0 0,0-1 0,2-1-3,4-3 15,0-1 1,-1 0 0,-1 0-1,1-1 1,-1 0 0,0-1 0,-1 1-1,0-2 1,0 1 0,-1-1-1,-1-1 1,3-4-16,1-3 12,-1 0 1,-1 0-1,-1-1 0,0 0 1,-2 0-1,0 0 0,0-6-12,-3 12-8,-1 0 0,0 0-1,-1 0 1,-1 0 0,0-2 8,1 10-14,-1 1-1,0-1 1,0 1 0,-1-1 0,1 1 0,-1-1 0,-2-2 14,4 6-13,-1-1 1,-1 1 0,1-1 0,0 1-1,0-1 1,0 1 0,-1-1-1,1 1 1,-1 0 0,1 0 0,-1 0-1,1 0 1,-1 0 0,0 0-1,0 0 1,1 1 0,-2-1 12,1 0-12,0 1 0,0 0 0,0 0 0,0 0 0,0 0 0,0 0 0,0 0 0,0 1 0,1-1 0,-1 1 0,0-1 0,0 1 0,0 0 0,1-1 0,-1 1 0,0 0 0,1 0 0,-1 0 0,0 0 0,1 1 0,-1-1 0,1 0 0,0 1 0,0-1 0,-1 1 12,-4 5-35,1 0 0,0 1-1,1-1 1,0 1 0,-1 2 35,-2 7-38,0 0 0,1 0 1,1 1-1,0-1 0,2 1 1,0 0-1,0 13 38,2-21-12,1-1-1,0 1 1,0 0 0,1 0-1,1 0 1,-1 0 0,1-1 0,1 1-1,0 0 1,1-1 0,-1 0 0,2 0-1,-1 0 1,1-1 0,2 2 12,-5-7-1,1 1 0,-1-1 0,1 0 0,0-1 0,0 1 0,0 0 0,1-1 0,-1 0 0,0 0 0,1 0 0,0 0 0,-1 0 0,1-1 0,0 0 0,0 0 0,0 0 0,0 0 1,2 0 4,-1-1-1,1 0 1,-1 0-1,1-1 1,-1 0-1,1 0 1,-1 0-1,0 0 1,1-1 0,-1 0-1,3-1-3,7-5 27,0-1 0,-1 0 0,0 0 0,0-2 1,-1 0-1,-1 0 0,7-8-27,-6 3 47,0-1 0,-2 0 0,0-1 0,0 0 0,-2-1 0,-1 0 0,7-19-47,14-31 78,-28 67-77,-1 1-1,1 0 1,0-1 0,-1 1 0,1 0 0,0 0 0,0 0 0,0 0 0,0 0 0,0 0 0,0 0 0,0 0 0,0 0 0,1 0-1,-2 1 0,1-1 0,-1 1 0,0 0 0,1 0 0,-1 0-1,1 0 1,-1 0 0,1 0 0,-1 0 0,0 0 0,1 0 0,-1 0-1,1 1 1,-1-1 0,0 0 0,1 0 0,-1 0 0,1 0-1,-1 1 1,0-1 0,1 0 0,-1 0 0,0 1 0,1-1 0,-1 0-1,0 0 1,1 1 0,-1-1 0,0 1 0,2 2-1,1 1 0,-1 0 0,-1-1 1,1 1-1,0 0 0,-1 0 0,0 0 0,0 1 1,14 59 11,-9-32-4,2-1-1,1 1 1,1-2 0,13 25-7,-18-42 4,2 0 0,0-1 0,0 1 0,1-2 0,1 1 0,0-1 0,0 0 0,9 6-4,-17-16 3,1 0 0,-1 0 1,1 0-1,-1 0 0,1-1 1,-1 1-1,1 0 0,-1-1 1,1 0-1,0 1 0,-1-1 1,1 0-1,0 0 0,-1 0 1,1 0-1,0 0 0,-1 0 1,1 0-1,0 0 0,-1-1 1,1 1-1,0-1 0,-1 0 1,1 1-1,-1-1 0,1 0 1,-1 0-1,1 0 0,-1 0 0,0 0 1,1 0-4,5-6 29,0 1 0,0-1 0,-1-1 0,0 1 0,1-3-29,1-1 32,39-53 128,-4-3 1,29-59-161,-28 51 53,-44 74-47,1 0 0,0 0 0,0 0 0,-1 0 0,1 0 0,0 0 0,0 0 0,0 1 0,0-1 0,0 0 0,0 0 0,0 1 0,0-1 0,1 0 0,-1 1 0,0 0 0,0-1 0,1 1-6,-1 0 8,0 0-1,0 0 1,-1 0-1,1 0 1,0 0-1,0 0 1,-1 1-1,1-1 1,0 0-1,0 1 1,-1-1-1,1 1 1,0-1-1,-1 1 1,1-1-1,0 1 1,-1-1-1,1 1 1,-1-1-1,1 1 1,0 0-8,2 4 36,0 1 1,-1-1-1,1 0 1,-1 1 0,0 0-1,0 0 1,0 1-37,6 27 66,-1 1 0,-2 0 0,1 20-66,-3 108-505,26-227 40,-17 40 469,0 0 0,2 1 0,0 1 0,2 0-1,11-13-3,-14 21 21,-1 1 0,2 0-1,0 1 1,0 0-1,1 2 1,0-1-1,1 2 1,13-6-21,-25 13 0,1 0 1,-1 0 0,1 0-1,0 1 1,-1 0 0,1 0-1,0 0 1,0 1 0,0 0 0,0-1-1,0 2 1,2-1-1,-4 1-4,1 0 0,-1 0 0,1 0 0,-1 0-1,0 1 1,1 0 0,-1-1 0,0 1 0,0 0 0,0 0 0,0 1 0,0-1 0,-1 1 0,1-1 0,-1 1-1,0 0 1,1 0 4,2 6-16,1 0 0,-1 1 0,-1-1-1,0 1 1,0 0 0,-1 0 0,0 0-1,-1 0 1,0 1 0,-1-1 0,0 1-1,0 2 17,0 23-182,-2 0 1,-5 33 181,-2-3-593,31-190-68,-13 80 827,2-9 463,18-47-629,-25 86 58,1 0 1,0 1 0,0-1-1,2 1 1,0 1 0,0 0 0,1 0-1,0 0 1,4-1-59,-12 11 9,1 0 0,0 1 0,-1 0 0,1-1 0,0 1 0,0 0 0,0 0 0,0 0 0,0 0 0,0 0 0,0 0 0,0 1 1,0-1-1,2 0-9,-2 1 7,-1 0-1,0 0 1,1 1 0,-1-1 0,0 0 0,1 0 0,-1 1 0,1-1 0,-1 1 0,0-1 0,0 1 0,1 0 0,-1-1 0,0 1 0,0 0 0,0 0 0,1 0-7,2 3 15,-1 0 0,0 1-1,0-1 1,0 0 0,0 1 0,-1 0 0,0 0 0,0-1-1,0 1 1,1 5-15,7 32 66,-1 0 0,-3 2-66,3 8 5,4 9-5,-9-45-8,0-1 0,2 0 0,0 0-1,0-1 1,2 0 0,0 1 8,-6-11-6,0-1 0,1 1 1,0-1-1,-1 1 0,1-1 0,0 0 0,1 0 0,-1 0 0,0 0 0,1-1 0,0 1 0,-1-1 0,1 0 0,0 0 0,0-1 1,0 1-1,0-1 0,1 0 0,-1 0 0,0 0 0,0 0 0,1-1 0,-1 0 0,2 0 6,4-1-8,0 0 0,-1-1-1,0 0 1,1-1 0,-1 0-1,0-1 1,-1 0 0,1 0-1,-1 0 1,8-6 8,7-6 10,0-1-1,-2-1 1,0 0 0,-1-2 0,0 0-1,-2-1 1,-1-1 0,0-1-1,-2-1 1,-1 0 0,0 0 0,-2-2-1,-1 1 1,-1-2 0,-1 1 0,-2-1-1,1-6-9,-6 15 21,0 5 26,-1 24 8,-2 24-58,1-1 0,2 1 0,2-1-1,1 0 1,5 19 3,-6-39-58,0 0 0,0 0 0,1-1 1,1 1-1,1-1 0,-1 0 0,2-1 0,0 0 0,1 0 0,0 0 0,0-1 0,1-1 0,1 0 0,6 5 58,-12-11-135,1 0 0,-1-1 0,1 0 0,0 0 0,0 0 0,0-1 0,0 0 0,1 0 1,-1 0-1,1-1 0,-1 0 0,1 0 0,2-1 135,-5 0-246,1 0 1,0 0-1,-1-1 1,1 0-1,-1 0 1,1 0-1,-1 0 1,1-1-1,-1 0 1,0 0-1,1 0 1,-1 0-1,0-1 1,-1 1-1,1-1 1,0 0-1,-1 0 1,2-2 245,1-3-1126,0 0 1,0 0-1,-1 0 1,0-2 1125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4:50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54 5769,'1'-9'2145,"-1"5"-1366,1 0 1,-1 0-1,0 0 1,0 0-1,0 0 1,0 0-1,-1 1 1,1-1-1,-1 0 1,-1-1-780,2 4 684,0 12 837,2 19-1190,1 32 369,-3 22-700,0 105 524,2-150-520,2 0 1,1 0 0,9 28-5,-13-63-120,0 1 1,1 0-1,-1-1 1,1 0-1,0 1 1,2 1 119,-4-6-66,0 1-1,1-1 1,-1 1 0,0-1-1,1 1 1,-1-1-1,1 0 1,-1 1 0,0-1-1,1 0 1,-1 1 0,1-1-1,-1 0 1,1 1-1,-1-1 1,1 0 0,0 0-1,-1 0 1,1 0 0,-1 1-1,1-1 1,0 0 66,0-1-150,0 1 0,0 0 0,0-1-1,-1 1 1,1-1 0,0 1 0,0-1 0,0 1 0,-1-1 0,1 1 0,0-1 0,0 0 0,-1 1 0,1-1 0,0 0 0,-1 0 0,1 0-1,-1 0 151,15-23-2169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8:02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12523,'8'57'1688,"4"-4"208,0-13-2168,9-4-1696,-2-3 136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8:03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328 1 8834,'4'4'276,"-1"0"0,0 0-1,0 1 1,0-1 0,0 1 0,-1 0 0,0 0 0,0 0-1,0 0 1,-1 0 0,1 0 0,-1 1 0,0 0-276,-1-2-88,0-1-1,-1 1 1,1-1 0,0 0 0,-1 1 0,0-1-1,0 1 1,0-1 0,0 0 0,-1 0 0,1 1-1,-1-1 1,1 0 0,-1 0 0,0-1 0,-1 1 0,1 0-1,0-1 1,-1 1 0,1-1 0,-1 0 0,0 1 88,-9 4-718,1 1 0,-2-1 1,1-1-1,0 0 1,-7 1 717,-43 23-676,46-21 221,1 2 0,1 0 0,0 0 0,1 2 0,0-1 0,0 2 0,2 0 0,-1 2 455,4-5 186,0 0-1,1 1 1,0 0-1,1 0 1,1 0-1,0 1 1,1 0-1,0 0 1,1 0-1,0 1 1,0 3-186,3-12 461,0 1 0,0 0 0,0 0 0,0 0 0,1-1-1,0 1 1,0 0 0,1-1 0,-1 1 0,1-1 0,0 1 0,3 3-461,-4-7 131,1 1-1,-1-1 1,1 1-1,0-1 1,0 0 0,1 0-1,-1 0 1,0 0 0,1 0-1,-1 0 1,1 0-1,-1-1 1,1 1 0,0-1-1,0 0 1,-1 0 0,1 0-1,0 0 1,0-1-1,0 1 1,0-1 0,0 1-1,0-1 1,3-1-131,6 0 171,-1 0 0,1-1 1,-1-1-1,0 0 0,0 0 1,0-1-1,0 0 0,-1-1 1,0-1-1,0 1 0,0-2 1,-1 1-1,1-1 0,-2-1 0,3-1-171,15-16 109,-1-2-1,-2 0 1,0-1-1,2-8-108,-24 34-14,0 1 0,0 0 0,0-1 0,-1 1 0,1 0 0,1 0 0,-1 0 0,0 0 1,0 0-1,0 0 0,0 0 0,1 1 0,-1-1 0,1 0 14,-1 1-8,-1 0-1,1 0 1,-1 0 0,0 0 0,1 0 0,-1 0-1,0 0 1,1 0 0,-1 0 0,0 1 0,1-1 0,-1 0-1,0 0 1,1 0 0,-1 1 0,0-1 0,1 0-1,-1 0 1,0 1 0,0-1 0,1 0 0,-1 1 0,0-1-1,0 0 1,0 1 0,0-1 0,1 0 0,-1 1-1,0-1 1,0 0 0,0 1 0,0-1 0,0 1 8,2 6-66,-1 0 0,-1 0 0,1 0 1,-1 0-1,0 1 66,0-3 11,-1 116-125,2 124 290,2-174-55,4-1 0,9 35-121,-8-51-131,-6-36-767,0 1 0,2 0 0,0-1 0,5 12 898,-2-17-2362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8:03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54 10506,'0'0'69,"1"0"-1,-1 0 1,1 0 0,-1 0-1,0 0 1,1-1 0,-1 1-1,1 0 1,-1 0-1,0 0 1,1 0 0,-1 0-1,1 0 1,-1 0 0,1 0-1,-1 1 1,0-1-1,1 0 1,-1 0 0,1 0-1,-1 0 1,0 1 0,1-1-1,-1 0 1,0 0-1,1 0 1,-1 1 0,0-1-1,1 0 1,-1 1 0,0-1-1,0 0 1,1 1-1,-1-1 1,0 0 0,0 1-1,1-1 1,-1 1 0,0-1-69,3 22 1014,-2-15-885,-1-2-69,8 91 1450,8 24-1510,-11-90 48,2 1 1,1-1-1,2 0 1,1-1-1,13 26-48,-20-47-14,1 1 0,0-1 0,0 0 0,0-1 0,1 1 0,1-1 0,-1-1 0,2 2 14,-5-6-2,-1 0 0,1 0-1,-1 0 1,1-1 0,0 1 0,0-1-1,0 0 1,-1 0 0,1 0 0,0 0-1,1 0 1,-1-1 0,0 1 0,0-1-1,0 0 1,0 0 0,0 0 0,0 0 0,0-1-1,0 1 1,1-1 0,-1 0 0,0 0-1,-1 0 1,2-1 2,4-2 52,0 0-1,0-1 0,-1 0 1,0 0-1,0 0 1,0-1-1,-1 0 1,0-1-1,0 0 0,0 0 1,0-1-52,14-22 402,-1-1-1,3-8-401,5-9 362,-22 40-299,4-8 10,0 0 0,2 1 0,0 0 0,1 1 0,0 0 0,2-1-73,-11 12-2,0 1-1,1-1 0,-1 0 0,1 1 0,0 0 0,0 0 0,-1 0 1,1 0-1,0 1 0,1-1 0,-1 1 0,0 0 0,0 1 0,1-1 1,-1 0-1,0 1 0,0 0 0,1 0 0,-1 1 0,0-1 0,1 1 1,-1 0-1,0 0 0,0 0 0,0 1 0,0-1 0,0 1 1,3 1 2,82 51-124,-50-30 83,17 7 41,-41-23-4,0-2 0,0 0 0,1-1 0,0 0 1,14 1 3,-21-4-13,0-1 0,0 0 1,0-1-1,0 0 1,0-1-1,0 0 1,-1 0-1,1 0 1,0-1-1,0-1 0,-1 0 1,1 0-1,-1 0 1,0-1-1,7-5 13,-9 5-4,0 0 0,0-1-1,-1 0 1,0 0 0,0 0 0,0-1-1,0 1 1,-1-1 0,0-1 0,0 1-1,-1 0 1,1-1 0,-1 0-1,-1 0 1,0 0 0,0 0 0,0 0-1,0 0 1,-1-7 4,0 0 21,0 0 0,-1 0 0,-1 0 0,-1 0-1,0 0 1,0 0 0,-1 0 0,-4-8-21,5 16 17,0-1-1,-1 0 1,0 1 0,0 0-1,0-1 1,-1 1 0,0 1 0,0-1-1,0 0 1,-1 1 0,0 0-1,0 0 1,0 1 0,-1-1-1,1 1 1,-1 0 0,-5-2-17,9 5 4,-1 0-1,1 0 1,0 0 0,0 1-1,0-1 1,0 1 0,-1-1-1,1 1 1,0 0 0,0 0-1,-1 0 1,1 0 0,0 0-1,0 1 1,-1-1 0,1 1-1,0 0 1,0-1 0,0 1-1,0 0-3,-1 1 0,0 0 0,0 0-1,0 0 1,0 1-1,0-1 1,1 1 0,0-1-1,-1 1 1,1 0-1,0 0 1,0 0 0,1 0 0,-4 7-10,0 0 1,1 1-1,0-1 1,1 1-1,0 0 1,1 0 0,-1 8 9,2 1 10,0 1 0,2-1 0,0 0 0,2 1 1,0-1-1,1 0 0,1 0 0,1-1 0,0 0 1,2 0-1,0 0 0,1-1 0,1 0 0,1 0 0,0-2 1,2 1-1,-1-1 0,11 8-10,-11-10 25,2-1-1,0 0 1,1-1-1,0 0 1,1-2-1,0 0 1,0 0-1,1-1 1,0-2-1,1 1 1,0-2-1,0 0 1,0-2-1,1 0 1,0-1-1,-1 0 1,1-2-1,0 0 1,18-2-25,-3-4-1002,-1-1-1,1-2 1,21-8 1002,18-9-2050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8:05.1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488 313 2713,'14'-22'7000,"-11"18"-6556,-1 0 0,1 0 0,-1 0 0,0-1 0,0 1 0,0 0 1,-1-1-1,1 1 0,-1-2-444,0-3 230,-1 0 1,1 1-1,-2-1 1,1 1 0,-1-1-1,-1 1 1,1-1-1,-2 1 1,1 0-1,-1 0 1,0 0 0,0 0-1,-1 0 1,-1 1-1,1-1 1,-2 0-231,-1-2 100,0 0 0,-1 1 1,0 0-1,-1 1 0,0 0 0,0 0 0,-1 1 1,0 0-1,0 0 0,0 1 0,-6-2-100,11 6 9,1 1-1,-1-1 0,1 1 0,-1 0 0,0 0 1,0 0-1,1 1 0,-1 0 0,0 0 1,0 0-1,0 0 0,1 1 0,-4 0-8,0 1 6,0 1-1,0 0 0,0 0 1,0 0-1,1 1 0,-1 0 1,-4 4-6,-5 5 7,0 1 0,1 0-1,1 1 1,0 1 0,-10 15-7,8-8 1,2 0-1,0 1 1,2 1-1,1 0 1,0 1-1,2 0 1,1 1-1,2 0 1,0 0-1,2 0 1,1 1-1,1 0 1,1 0-1,2 0 1,1 10-1,1-4-5,2 0-1,1 0 1,2-1 0,1 0 0,2 0 0,1-1 0,2 0 0,1-1 0,1 0 0,1-2 0,2 0 0,12 14 5,-11-17-6,1-1 1,2-2 0,0 0 0,1-1 0,1-1 0,1-2 0,1 0-1,1-2 1,5 2 5,-17-11 0,0-1 0,1-1-1,-1 0 1,1-1 0,1-1-1,-1 0 1,1-1 0,-1-1-1,1 0 1,0-2 0,-1 0 0,1 0-1,0-2 1,0 0 0,-1-1-1,0-1 1,1 0 0,3-2 0,0-2 11,1 0 1,-1-2-1,-1 0 1,0-1-1,0-1 1,-1 0-1,-1-2 1,0 0-1,0-1 1,12-15-12,-17 15 23,0-1 0,0-1 0,-2 0 0,0 0 0,-1-1 0,-1 0 0,0 0 0,-2-1 0,0 0 1,-1 0-1,-1-1 0,1-10-23,-1-12 68,-2-1 0,-2 0-1,-2 0 1,-2 1 0,-1-1 0,-3 1 0,-1 0 0,-2 1 0,-2 0 0,-1 1 0,-3 0 0,-1 1-68,10 23 21,-1 0 0,0 0 0,-1 1 0,-1 1 0,0 0 0,-1 0 0,-1 1 1,0 0-1,-4-1-21,11 9 4,0 1 1,-1 0 0,0 0-1,1 0 1,-2 1 0,1 0 0,0 0-1,-1 1 1,1 0 0,-1 0-1,1 1 1,-1 0 0,0 0-1,0 1 1,1 0 0,-1 1 0,0-1-1,0 1 1,1 1 0,-1-1-1,1 1 1,-1 1-5,-2 0-1,0 1 1,0 0-1,1 1 1,0 0-1,0 1 1,0 0-1,0 0 1,1 0-1,0 1 1,0 1-1,1-1 0,0 1 1,0 1-1,1-1 1,0 1-1,1 0 1,0 0-1,0 2 1,-1 2-6,0 1-1,2 1 1,0-1 0,0 1-1,1-1 1,1 1-1,1 0 1,0 0 0,1 0-1,0 0 1,1-1-1,3 10 7,8 39 17,4 0 1,3-1-1,2-1 0,3-1 0,2-1 0,15 22-17,-5-19 43,3-1-1,3-1 1,2-3 0,10 6-43,35 34-124,81 66 124,-159-152-212,25 19-208,-35-29 203,1 0 1,0 0-1,-1 0 1,1 0 0,0 0-1,0 0 1,0-1-1,0 1 1,-1-1 0,1 1-1,0-1 1,0 1-1,0-1 1,0 0 0,0 0-1,0 0 1,0 0-1,0-1 1,1 1 216,13-9-2391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8:06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9674,'1'1'5339,"5"-2"-3575,2-1-1176,18 0-379,0 0 0,0 2 1,0 1-1,0 1 0,0 1 0,4 3-209,-15-4-11,30 7-529,24 0 540,-55-8-397,-1 0 0,1-1 0,-1-1 1,1 0-1,-1-1 0,1 0 0,5-3 397,-5 0-791,-11 3-531,-9 1-2302,2 1-1113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8:06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90 9954,'-2'14'2409,"11"-3"-585,-1-10-432,9-4-151,6-8-353,6-2-144,1-3-328,9-5-160,1 2-216,7 5-184,-6 4-168,8 1-392,-6 9-280,4 0-1649,-6 4 745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8:06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11050,'1'-1'138,"-1"0"-1,1 0 0,0 0 1,-1 1-1,1-1 1,0 0-1,-1 0 0,1 1 1,0-1-1,0 1 0,0-1 1,0 1-1,0-1 0,-1 1 1,1-1-1,0 1 0,0 0 1,0-1-1,0 1 1,0 0-1,0 0 0,0 0 1,0 0-1,0 0 0,0 0 1,1 0-138,-1 1 74,0-1 0,0 1 0,1 0 0,-1 0 0,0 0 1,0-1-1,0 1 0,0 0 0,0 1 0,0-1 0,0 0 0,0 0 1,0 0-1,-1 0 0,1 1 0,0 0-74,3 8 184,0 0-1,0 0 1,-1 1-1,0 5-183,-2-15 22,28 154 1515,-19-90-1375,3-2 0,3 0 0,2 0 0,11 19-162,-23-69-114,-4-10-102,0 1-1,0-1 1,-1 1-1,1-1 1,-1 1-1,0-1 1,0 1-1,0 0 1,0 0-1,0 1 217,-3-4-2082,0-3 193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8:07.2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95 7970,'-3'14'4720,"3"-14"-4579,0 0 1,0 0-1,0 1 1,0-1-1,0 0 0,1 0 1,-1 0-1,0 0 1,0 1-1,0-1 0,0 0 1,1 0-1,-1 0 1,0 0-1,0 0 1,1 0-1,-1 1 0,0-1 1,0 0-1,0 0 1,1 0-1,-1 0 1,0 0-1,0 0 0,1 0 1,-1 0-1,0 0 1,0 0-1,1 0 1,-1 0-1,0 0 0,0 0 1,1-1-142,26-10 5186,-18 7-5944,29-14 1358,2 3 1,32-9-601,-28 14 107,1 1 1,0 3-1,0 1 0,0 2 0,24 3-107,-42-3 5,-22 2-56,0 1-1,0-1 0,-1 1 0,1 0 0,0 0 1,-1 0-1,1 1 0,4 1 52,-9-2-121,0 0 0,0 0 0,1 0 0,-1 0 0,0 0 0,0 1 0,1-1 0,-1 0 0,0 0 0,0 0 0,0 1 0,0-1 0,1 0 0,-1 0 0,0 1 0,0-1 0,0 0 0,0 0 0,0 1 0,0-1-1,1 0 1,-1 0 0,0 1 0,0-1 0,0 0 0,0 1 0,0-1 0,0 0 0,0 0 0,0 1 0,0-1 0,0 0 121,0 4-3121,1 1 301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8:23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118 488 4305,'0'-9'713,"1"0"0,-1 0 1,2-1-1,-1 1 0,1 0 0,1 0 1,0 0-1,0 0 0,0 1 0,1-1 1,5-7-714,-37 75 2653,12-30-2544,-4 9 25,1 1 1,1 0 0,2 3-135,7-10 20,2 0 1,1 1 0,1 0 0,2 0-1,1 0 1,3 31-21,0-46 6,1-1 1,0 0-1,1 1 1,1-1-1,0 0 1,1-1-1,1 1 1,1-1-1,1 0 1,0-1-1,0 0 0,2 0 1,0 0-1,1-1-6,-6-8 0,1 0 0,1-1 0,-1 1 0,1-1 0,0 0 0,0-1 0,0 0 0,1 0 0,0 0 0,-1-1 0,1 0 0,1-1 0,-1 1 0,0-2 0,0 1 0,1-1 0,-1 0 0,1-1 0,-1 0 0,0-1 0,7 0 0,-2-1 1,0-1 0,0 0-1,0-1 1,-1 0-1,1-1 1,-1 0 0,0-1-1,-1 0 1,1-1-1,-1 0 1,-1-1 0,1 0-1,3-5 0,8-9 9,-2-1-1,0-2 0,-1 0 1,-1 0-1,-2-2 1,1-3-9,10-23 28,-3-1 0,13-44-28,-28 70 14,-1-1 0,-1 0 0,-1 0 0,-1-11-14,-3 21 17,-1 0-1,-1 1 1,-1-1-1,-1 0 1,0 1-1,-1-1 1,-3-8-17,-8-5 48,14 31-47,0 1 0,0-1 0,0 1 0,-1-1 1,1 1-1,0-1 0,0 1 0,-1-1 0,1 1 1,0-1-1,-1 1 0,1 0 0,-1-1 0,1 1 0,0 0 1,-1-1-1,1 1 0,-1 0 0,1-1 0,-1 1 1,1 0-1,-1 0 0,1-1 0,-1 1 0,1 0 1,-1 0-1,1 0 0,-1 0 0,1 0 0,-1 0 0,1 0 1,-1 0-1,0 0 0,1 0 0,-1 0 0,1 0 1,-1 0-1,1 1 0,-1-1 0,1 0 0,-1 0 1,1 1-1,-1-1 0,1 0 0,-1 0 0,1 1 0,0-1 1,-1 0-1,1 1 0,-1-1 0,1 1 0,-1 0-1,-4 8 2,0 0 0,1 1 0,0 0 0,0 0 0,1 0 0,1 1 0,0-1 0,-1 6-2,0 1-2,-7 34-7,2 0 0,1 12 9,6-40-3,0 1 1,2 0-1,1-1 1,0 1-1,2-1 0,0 1 3,-2-19-1,-1 0 0,1 0 0,0 0 0,0 0-1,0-1 1,1 1 0,0-1 0,0 1 0,0-1-1,2 2 2,-4-5 0,-1 0 0,1 0 0,0-1 0,0 1-1,0 0 1,0-1 0,0 1 0,0-1-1,0 1 1,0-1 0,0 1 0,1-1 0,-1 0-1,0 1 1,0-1 0,0 0 0,0 0-1,1 0 1,0 0 0,-1 0 0,1-1 0,0 1 0,-1-1 1,1 0-1,0 0 0,-1 1 0,1-1 0,-1 0 0,0 0 0,1 0 0,-1-1 0,0 1 0,1 0 0,-1 0 1,0-1-1,0 1 0,0-2 0,6-7 1,-1 0 1,0-1 0,0 0 0,-2 0-1,1 0 1,-1 0 0,0-7-2,7-27 12,0-17-12,-9 51 1,3-26 7,-2 0 0,-2 0-1,-2-28-7,-14-111 20,14 171-21,0-23-16,5 22 7,7 14 2,8 12 1,59 63 14,4 14-7,-82-96 0,0 0 1,1 0 0,0-1-1,-1 1 1,1 0-1,-1 0 1,1-1 0,0 1-1,-1 0 1,1-1 0,0 1-1,0-1 1,0 1-1,-1-1 1,1 1 0,0-1-1,0 0 1,0 1 0,0-1-1,0 0 1,0 0-1,0 0 1,0 1 0,0-1-1,0 0 1,0 0-1,0-1 0,0 1 0,0-1-1,0 0 1,-1 1 0,1-1 0,0 0 0,0 0-1,0 0 1,-1 1 0,1-1 0,0 0 0,-1 0 0,1 0-1,0 0 1,-1 0 0,1 0 0,-1 0 0,0-1 0,4-7-26,-2-1 0,0 0 1,0 0-1,0-6 26,1-13-106,0-1 4,1 1 0,1 1 0,3-4 102,-6 25-6,0 0 0,0 0 0,0 1 0,1-1 0,1 1 0,-1 0 0,1 0 0,0 0 0,0 0 1,0 1-1,1-1 0,0 1 0,0 0 0,1 1 0,0-1 6,-5 4 2,1 0 1,0 0-1,-1 0 0,1 0 1,0 1-1,-1-1 0,1 0 1,0 1-1,0 0 0,0-1 1,-1 1-1,1 0 0,0 0 1,0 0-1,0 0 1,0 0-1,0 0 0,-1 1 1,1-1-1,0 1 0,0-1 1,0 1-1,-1 0 0,1-1 1,0 1-1,-1 0 0,1 0 1,-1 0-1,1 1 0,-1-1 1,0 0-1,1 0 0,-1 1 1,0-1-1,0 1 0,0-1 1,0 1-1,1 0-2,4 8 18,0 0 0,-1 0 0,0 0 0,-1 1 0,3 8-18,30 111 69,-4-11-153,-32-114 69,0-1 1,1 1-1,0 0 0,0 0 1,0-1-1,1 0 0,-1 1 1,1-1-1,0 0 0,1 0 1,1 2 14,-5-6-4,0 0 1,1 0-1,-1 0 1,1 0-1,-1 1 1,0-1-1,1 0 1,-1 0 0,0 0-1,1 0 1,-1 0-1,1 0 1,-1 0-1,0 0 1,1 0-1,-1 0 1,0 0 0,1 0-1,-1 0 1,1 0-1,-1-1 1,0 1-1,1 0 1,-1 0-1,0 0 1,1 0-1,-1-1 1,0 1 0,1 0-1,-1 0 1,0-1-1,0 1 1,1 0-1,-1-1 1,0 1-1,0 0 1,0-1 0,1 1-1,-1 0 1,0-1-1,0 1 1,0 0-1,0-1 1,0 1-1,0 0 4,6-19-131,-6 18 126,3-16-79,-2 1 1,1-1 0,-2 0 0,-1 0 0,0-2 83,-13-87-200,11 83 178,-10-53 67,5 37 123,2-1 0,2 0-1,0-21-167,4 59 20,0-1-1,0 1 1,1 0-1,-1-1 1,0 1-1,1 0 1,0-1-1,-1 1 1,1 0-1,0 0 1,0 0 0,0-1-1,1 0-19,-1 3 6,-1-1 1,0 1-1,1 0 0,-1-1 1,1 1-1,-1 0 0,0-1 1,1 1-1,-1 0 0,1 0 1,-1 0-1,1-1 0,-1 1 1,1 0-1,-1 0 0,1 0 1,-1 0-1,1 0 0,-1 0 1,1 0-1,-1 0 0,1 0 1,-1 0-7,2 1 9,-1-1 0,1 1 0,-1-1 0,0 1 0,0 0 1,1-1-1,-1 1 0,0 0 0,0 0 0,0 0 0,0 0 1,1 1-10,13 16 47,0 0 0,-1 2 0,-1-1 0,-1 2 0,2 4-47,50 110 12,-58-121-14,40 92-266,-45-105 242,12 21-323,-13-21 299,0-1 0,1 1 0,-1-1 0,0 1 0,0-1 1,1 1-1,-1-1 0,0 0 0,1 1 0,-1-1 0,1 0 1,-1 1-1,1-1 0,-1 0 0,0 1 0,1-1 0,-1 0 1,1 0-1,-1 1 0,1-1 0,-1 0 0,1 0 0,0 0 1,-1 0-1,1 0 0,-1 0 0,1 0 0,-1 0 0,1 0 1,-1 0-1,1 0 0,-1 0 0,1 0 0,0 0 50,7-15-1345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8:24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3 8026,'-4'7'652,"1"0"1,0 0-1,0 1 1,1-1-1,0 0 0,0 1 1,1 0-1,-1-1 1,2 5-653,-1 16 474,1-1 0,2 5-474,3 23 325,3 0-1,2-1 1,10 26-325,54 157 173,-52-175-323,2-1 0,3-2 1,3 0-1,28 41 150,-35-70-102,-22-28 101,0-1 0,0 0 1,1 1-1,-1-1 0,1 0 0,-1 0 1,1 0-1,-1 0 0,1 0 0,-1 0 1,1-1-1,0 1 0,-1 0 0,1-1 1,1 1 0,-3-1 3,1 0-1,-1-1 1,0 1 0,1 0 0,-1 0 0,0 0 0,1 0 0,-1-1 0,0 1 0,1 0 0,-1 0 0,0-1 0,1 1 0,-1 0 0,0 0 0,1-1 0,-1 1 0,0 0 0,0-1-1,0 1 1,1 0 0,-1-1 0,0 1 0,0 0 0,0-1 0,0 1 0,0-1 0,0 1 0,0 0 0,1-1 0,-1 1 0,0-1 0,-1 1 0,1 0 0,0-1 0,0 1 0,0-1-1,0 1-2,-2-19 68,1 18-63,-5-22 30,-1 0 1,-1 1 0,-1 0-1,-2 1 1,-1-2-36,-25-58-4,35 77 2,1-1-1,0 1 1,-1-1-1,1 0 1,1 1-1,-1-1 1,1-1 2,0 5 0,0 0 0,0 0 0,0 0 0,0 0 0,0 0 0,0 0 0,0 0 0,1 1 0,-1-1 0,0 0 0,1 0 0,-1 0 0,0 0 0,1 0 1,-1 1-1,1-1 0,-1 0 0,1 0 0,0 1 0,-1-1 0,1 0 0,0 1 0,0-1 0,-1 1 0,1-1 0,0 1 0,0-1 0,0 1 0,-1 0 0,1-1 0,0 1 0,0 0 0,0 0 0,0-1 0,0 1 0,0 0 0,0 0 0,1 0 0,5 1 7,1 0 1,0 1-1,0 0 0,-1 0 0,1 0 0,-1 1 0,0 0 1,2 1-8,3 2 13,25 10 50,-1 1-1,-1 3 1,31 22-63,-48-30 20,-1 2 1,0-1-1,-2 2 0,1 0 1,-2 1-1,0 1 0,-1 0 1,2 4-21,-13-18 7,-1 0 0,1 0 0,0 1 0,-1-1 0,0 0 0,0 0 0,0 1 0,0-1 0,-1 0 0,1 1 0,-1-1 0,0 1-7,0-3 5,0 1-1,0 0 1,-1-1 0,1 1-1,0-1 1,-1 1 0,1-1-1,-1 1 1,0-1 0,0 1-1,1-1 1,-1 0 0,0 1-1,0-1 1,0 0 0,0 0-1,-1 0 1,1 0 0,0 0-1,0 0 1,-1 0 0,1 0-1,0 0 1,-1 0-1,1-1 1,-2 1-5,-6 2 13,1 0-1,0-1 1,-1 0-1,0-1 0,0 0 1,1 0-1,-1-1 1,-3 0-13,-73-8 9,42 3-35,56 6 19,0 0 0,0-1 0,0 0 0,0-1 0,0-1 0,0 0 0,-1 0 0,1-1 0,-1-1 0,1 0 0,-1-1 0,0-1 0,10-6 7,-10 5 26,-1 0 0,-1-2-1,1 1 1,-1-1 0,-1-1 0,0 1-1,0-2 1,-1 1 0,0-1 0,-1-1 0,0 1-1,1-5-25,-1-1 75,0 0-1,-1-1 1,-1 0-1,-1 1 1,-1-1 0,0-1-1,-1 1 1,-1-17-75,-2-6 106,-3 1 0,-1 0 0,-1 0 0,-3 0 0,-4-10-106,6 34 23,7 16-23,0 0 0,0 0 0,0-1-1,0 1 1,0 0 0,-1 0 0,1 0 0,0 0 0,0 0-1,0 0 1,0 0 0,0 0 0,0 0 0,0 0-1,-1 0 1,1 0 0,0 0 0,0 0 0,0 0 0,0 0-1,0 0 1,0 0 0,0 0 0,-1 0 0,1 0-1,0 0 1,0 0 0,0 0 0,0 1 0,0-1 0,0 0-1,0 0 1,0 0 0,-1 0 0,1 0 0,0 0-1,0 0 1,0 0 0,0 0 0,0 0 0,0 1 0,0-1-1,0 0 1,0 0 0,0 0 0,0 0 0,0 0 0,0 0-1,0 0 1,0 1 0,0-1 0,0 0 0,0 0-1,0 0 1,0 0 0,0 0 0,-1 29-37,5-5 27,1 0-1,1-1 1,2 1-1,0-1 0,2 2 11,-4-13 0,0 1 1,1-1-1,0 1 0,0-2 0,2 1 0,-1-1 0,1-1 0,1 1 0,5 3 0,-11-11 1,-1 0 0,1-1 0,0 1 0,1-1 0,-1 1 0,0-1-1,1-1 1,-1 1 0,1-1 0,-1 1 0,1-1 0,0-1-1,0 1 1,-1-1 0,1 1 0,2-2-1,0 1 3,-1-1 1,0-1-1,1 1 0,-1-1 1,0 0-1,0 0 0,0-1 0,0 0 1,-1 0-1,1 0 0,1-3-3,5-2 10,-2-1 0,1-1-1,-1 0 1,-1 0 0,0-1-1,0 0 1,-1-1 0,0 0-1,-1 0 1,4-11-10,-5 8 7,-1-1 1,0 0-1,-1 0 0,-1 0 1,-1-1-1,0 1 0,-1-1 1,-1 1-1,0-1 0,-1 1 0,-1-1 1,-1 1-1,0 0 0,-1 0 1,0 0-1,-2 0 0,0 1 1,0 0-1,-9-13-7,15 28-1,0 0-1,0-1 1,0 1 0,0 0 0,0-1-1,-1 1 1,1 0 0,0 0 0,0-1 0,0 1-1,0 0 1,-1 0 0,1-1 0,0 1-1,0 0 1,-1 0 0,1 0 0,0-1 0,0 1-1,-1 0 1,1 0 0,0 0 0,-1 0-1,1 0 1,0-1 0,0 1 0,-1 0 0,1 0-1,0 0 1,-1 0 0,1 0 0,-1 0 1,-1 10-30,3 19-8,5-2 20,0-1 1,1 0-1,7 13 18,-11-29 0,2 0 1,-1-1-1,1 1 0,1-1 1,0 0-1,0-1 1,1 0-1,-1 1 0,2-2 1,4 5-1,-9-10 2,0 1 0,1-1 1,-1 0-1,1 0 0,-1-1 1,1 1-1,0-1 0,0 1 1,-1-1-1,1-1 0,0 1 1,0 0-1,0-1 0,0 0 1,0 0-1,0 0 0,0 0 1,0-1-1,0 1 0,0-1 1,0 0-1,0 0 0,0-1 1,-1 1-1,1-1 0,0 0 1,-1 0-1,0 0 0,1 0 1,2-3-3,7-5 15,-1-1 0,0 0 0,0-1 0,-1-1 0,-1 1 0,7-12-15,-5 6 12,-1 0 0,0-1 0,-2 0 0,0-1 0,-1 1 1,-1-2-1,-1 1 0,-1-1 0,1-7-12,-4 13 6,0-1 1,-1 1-1,-1-1 0,0 1 0,-1-1 1,0 1-1,-2 0 0,0-1 0,0 1 1,-2 0-1,1 1 0,-2-1 1,-2-3-7,1 1-19,7 17 18,0 0 0,0 0 0,0 0 0,0 0 0,0 0 0,0 1 0,0-1 0,0 0 1,0-1-1,0 1 0,0 0 0,0 0 0,0 0 0,0 0 0,0 0 0,0 0 0,1 0 0,-1 0 0,0 0 0,0 0 0,0 0 1,0 0-1,0 0 0,0 0 0,0 0 0,0 0 0,0 0 0,0 0 0,0 0 0,0 0 0,0 0 0,0 0 0,0 0 1,0 0-1,0 0 0,0 0 0,0-1 0,0 1 0,0 0 0,0 0 0,0 0 0,0 0 0,0 0 0,0 0 0,0 0 1,0 0-1,0 0 0,0 0 0,0 0 0,0 0 0,0 0 1,22 24-98,2 5 104,-9-11-6,19 19 0,20 16 0,-32-34 6,1-2 0,0-1 0,1 0-1,16 6-5,27 18 36,-67-40-35,1 0 1,-1 0-1,1 0 1,-1 1-1,1-1 1,-1 0-1,1 1 1,-1-1-1,0 0 1,1 1-1,-1-1 1,0 0-1,1 1 1,-1-1-1,0 1 1,1-1-1,-1 1 1,0-1-1,0 0 1,1 1-1,-1-1 1,0 1-1,0 0 1,0-1-1,0 1-1,-9 4-29,-25-3-112,31-2 122,-19-2-117,1 0-1,-1-1 1,-10-4 136,11 3-113,-1 0-1,1 1 0,-12 1 114,58 9-168,-20-7 114,-1 0 0,1-1 0,0 1 0,-1-1 0,1 0-1,-1-1 1,1 1 0,-1-1 0,0 0 0,1 0 0,-1 0-1,0-1 1,1 0 54,2-2-415,-1 0 0,1 0 0,-1-1 0,0 0 0,0-1 0,4-5 415,13-26-1821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2T14:32:53.3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9027 4704 347 0,'-25'2'183'0,"4"1"-28"0,4 1-75 15,5-2-110-15,4-1-49 16,3-3-5-16,5-5 8 16,5-2 36-16,3-6 84 15,2-2 64-15,10-3 34 16,2 3 4-16,3-2-21 16,3 5-55-16,4 2-21 15,-4 4-32-15,4 4-11 16,-3 5-6-16,0 5-1 15,-5 2-1-15,-1 4 5 16,-6 2 4-16,0 3 5 16,-7-1 1-16,0 6 1 15,-2-1-5-15,0 8-4 16,-2-2-3-16,-2 8 2 16,-3-4-3-16,0 2 2 15,-2-6-1-15,-2 1 1 16,1-7-2-16,-1 3 4 15,-4-4 1-15,-4 4 13 0,-1-2 0 16,-2 9 1-16,0 1-1 16,0 8-5-16,5 0-9 15,3 9-5-15,6-3 0 16,7 2-1-16,2-9 0 16,10 3 1-16,0-11 3 15,9-6 14-15,-4-7 5 0,9-3 7 16,-5-9 0-16,5-3-7 15,-7-5-9-15,0-3-5 16,-9-1-3-16,-6-4 0 16,-6-2-1-16,-6 0 0 15,-6-1-2-15,-3 1-1 16,-2 4-1-16,-6 4-2 16,-1 7-2-16,-3 10 1 15,1 5 0-15,-6 9 0 16,4 5 2-16,1 7 0 15,5-1-1-15,2 5 2 16,8-4-1-16,3 3 1 16,4-6 0-16,4 2 1 15,1-5-1-15,3 0 2 16,2-7 1-16,6 1 1 16,0-5-1-16,9 6 1 15,0 0-2-15,8 5 0 16,-3-1-1-16,7 6 1 15,-5-3-1-15,3 5 0 16,-8 0-1-16,0 6 2 0,-13-6 2 16,-7 3 13-16,-13-3 6 15,-10-1 8-15,-11-8 1 16,-13 6-1-16,-7-4-40 16,-20-1-123-16,-1-1 2 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4:50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67 5985,'4'-2'4825,"1"0"-3128,2 0-409,15-1-8,60-16-296,-41 9-23,1-3-273,3 7-104,-7-1-192,1 5-160,-9 2-168,-1 3-8,-10 1-16,-1-1-384,-3-3-272,-4 4-2161,-6-1 657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8:25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10 912 5249,'-1'1'249,"0"-1"0,0 1 0,0 0-1,0 0 1,1 0 0,-1 1 0,0-1 0,1 0 0,-1 0-1,1 0 1,-1 0 0,1 0 0,0 1 0,0-1-1,-1 0 1,1 0 0,0 1 0,0-1 0,0 0 0,0 1-1,0-1 1,0 0-249,9 32 1263,-7-25-993,112 293 2838,-94-254-2933,5 17-71,2-2-1,4-1 1,12 15-104,-33-60 9,0-1 1,2 0-1,0 0 1,0-1-1,2-1 1,0 0-1,0-1 1,5 3-10,-14-11 13,1-1 1,-1 0 0,1 0 0,-1 0 0,1 0 0,0-1 0,0 0 0,0 0 0,0-1 0,0 1 0,1-1 0,-1-1 0,0 1-1,0-1 1,1 0 0,-1-1 0,0 1 0,1-1 0,-1 0 0,0-1 0,0 0 0,0 0 0,0 0 0,0-1 0,-1 1-1,3-3-13,3-2 37,-1-1 0,0-1 0,0 0 0,-1 0 0,0-1 0,-1 0-1,0 0 1,0-1 0,-1 0 0,-1-1 0,0 1 0,0-2-37,8-17 31,-2-1 1,-2 0-1,-1-1 1,1-10-32,-3-5-6,-5 34-19,0-1-1,0 1 0,4-10 26,-6 22-2,0 1 1,0 0-1,0-1 0,0 1 1,0-1-1,0 1 0,0 0 1,0-1-1,0 1 1,0 0-1,1-1 0,-1 1 1,0 0-1,0-1 0,0 1 1,0 0-1,1-1 1,-1 1-1,0 0 0,0 0 1,1-1-1,-1 1 0,0 0 1,1 0-1,-1-1 1,0 1-1,1 0 0,-1 0 1,0 0-1,1 0 0,-1 0 1,0-1-1,1 1 0,-1 0 1,0 0-1,1 0 1,-1 0-1,1 0 0,-1 0 1,0 0-1,1 0 0,-1 0 1,0 0-1,1 1 1,-1-1-1,0 0 0,1 0 1,-1 0-1,0 0 0,1 0 1,-1 1-1,0-1 0,1 0 1,-1 0-1,0 1 1,0-1-1,1 0 2,14 21-54,-13-18 50,16 28-22,-3-7 16,0 1 1,5 3 9,-16-23 2,1 1 1,0-1 0,0 1-1,0-1 1,1-1-1,0 1 1,-1-1-1,1 0 1,1 0-1,-1-1 1,1 0-3,-3-2 4,0 1 1,0-2 0,1 1-1,-1 0 1,0-1-1,1 0 1,-1 0-1,0 0 1,0 0-1,1-1 1,-1 0-1,0 0 1,0 0-1,0 0 1,0-1 0,0 1-1,0-1 1,0 0-1,0 0 1,-1-1-1,4-2-4,4-3 16,0-2-1,0 1 1,-1-1 0,0-1-1,7-11-15,0-1 20,-1-1 0,0-1-1,-2 0 1,-1-1 0,-2 0 0,1-5-20,-6 16 8,-2 1 0,0-2 0,0 1 0,-1 0 0,-1-1 0,-1 1 0,0-1 0,-1 0 0,-1 1 0,0-1 0,-1 1 0,-1-2-8,-5-5-8,8 22 7,0 0 1,0 0-1,0 0 0,0 0 0,0-1 1,0 1-1,0 0 0,0 0 1,0 0-1,0 0 0,-1 0 1,1 0-1,0-1 0,0 1 0,0 0 1,0 0-1,0 0 0,0 0 1,0 0-1,0 0 0,-1 0 1,1 0-1,0 0 0,0 0 0,0 0 1,0 0-1,0 0 0,0-1 1,-1 1-1,1 0 0,0 0 1,0 0-1,0 0 0,0 0 0,0 0 1,-1 0-1,1 0 0,0 1 1,0-1-1,0 0 0,0 0 1,0 0-1,-1 0 0,1 0 0,0 0 1,0 0-1,0 0 0,0 0 1,0 0-1,0 0 0,0 0 1,-1 1-1,1-1 0,0 0 0,0 0 1,0 0-1,0 0 1,-5 13-33,-2 19-18,4-5 30,0 0 0,2 1 0,2 0 0,0 3 21,0-16 0,1-1-1,0 1 1,1-1-1,1 0 0,0 0 1,1 0-1,0-1 1,6 11 0,-9-22 3,-1 1-1,1 0 1,0 0-1,0-1 1,0 1 0,0-1-1,0 0 1,1 0-1,-1 1 1,1-2 0,-1 1-1,1 0 1,0 0-1,0-1 1,-1 1 0,2-1-3,-1 0 6,0-1-1,-1 1 1,1-1 0,-1 0 0,1 0 0,-1 0 0,1 0 0,-1 0 0,1 0 0,0-1 0,-1 0-1,1 1 1,-1-1 0,0 0 0,1 0 0,0-1-6,3-1 17,1-2-1,-1 1 1,0-1-1,-1 1 1,1-2-1,-1 1 1,0-1-1,0 1 1,-1-1 0,1-1-1,-1 1 1,2-5-17,-3 4 5,1-1 1,-1 0 0,0 0-1,0 0 1,-1 0-1,0 0 1,0 0 0,-1-1-1,0 1 1,-1-1-1,0 1 1,0-1 0,-1 1-1,0-1 1,0 1 0,-1 0-1,0 0 1,0-1-1,-1 1 1,0 1 0,-1-1-1,0 0 1,0 1 0,0 0-1,-1 0 1,0 0-1,-1 0 1,0 0-6,-10-10-4,-1 1 0,-17-12 4,20 16-8,-1-1-1,1 0 0,1 0 0,-7-11 9,20 24 1,0-1 1,-1 1-1,1-1 0,0 1 0,0-1 0,0 1 0,0-1 1,0 1-1,0-1 0,0 0 0,0 1 0,0-1 0,0 1 0,0-1 1,0 1-1,0-1 0,0 1 0,0-1 0,1 1 0,-1-1 0,0 1 1,0-1-1,1 1 0,-1-1 0,0 1 0,0-1 0,1 1 0,-1 0 1,1-1-1,-1 1 0,0 0 0,1-1 0,-1 1 0,1 0 0,-1-1 1,1 1-1,-1 0 0,1 0 0,-1 0 0,1-1 0,-1 1 1,1 0-1,0 0-1,32-12 124,-22 9-46,6-3 35,-1 0 0,1 2 0,0 0 0,0 1 0,0 0 0,1 2-1,15 0-112,-24 1 19,0 1 0,0 0-1,0 1 1,-1 0 0,1 0-1,-1 1 1,1 0 0,-1 0-1,0 1 1,0 0-1,0 0 1,-1 1 0,0 0-1,0 1 1,0-1 0,3 5-19,-2-1 8,0 1 1,0 1-1,-1-1 1,-1 1 0,0 1-1,2 4-8,24 41 94,-32-57-93,0 0 0,0 0 0,0 0 0,0 0-1,0 0 1,1 0 0,-1 0 0,0 0 0,0 0 0,0 0 0,0 0 0,0 0-1,0 0 1,0 0 0,1 0 0,-1 0 0,0 0 0,0 0 0,0 0 0,0 0-1,0 0 1,0 0 0,0 0 0,1 0 0,-1 0 0,0 0 0,0-1 0,0 1 0,0 0-1,0 0 1,0 0 0,0 0 0,0 0 0,0 0 0,0 0 0,1 0 0,-1 0-1,0 0 1,0-1 0,0 1 0,0 0 0,0 0 0,0 0 0,0 0 0,0 0 0,0 0-1,0 0 1,0-1 0,0 1 0,0 0 0,0 0 0,0 0 0,0 0 0,0 0-1,0 0 1,0 0 0,0-1 0,0 1 0,0 0 0,0 0-1,1-10 16,1-45 13,8-109-13,-6 130-17,1 0-1,2 0 0,8-21 2,-13 46-2,1 1-1,0 0 0,1 0 0,0 0 1,0 1-1,1-1 0,0 0 3,-3 6 0,0 0 0,0 0 1,0 0-1,0 0 0,0 0 0,0 0 0,0 1 0,0-1 0,1 1 1,-1-1-1,1 1 0,-1 0 0,1 0 0,0 0 0,-1 0 0,1 1 1,0-1-1,-1 1 0,1-1 0,0 1 0,0 0 0,-1 0 0,4 1 0,4 1 23,-1 1 0,1 0 0,-1 0-1,0 1 1,0 0 0,0 1-1,0 0 1,-1 0 0,3 3-23,1 0 42,0 0 0,0-1 0,1-1-1,4 1-41,-14-6 7,0 0 0,0-1 0,0 1 0,0-1 0,0 0 0,0 0 0,0 0 0,0 0 0,0-1 0,0 1 0,0-1 0,0 0 0,0 0 0,0 0 0,0 0 0,-1 0 0,1-1 0,0 1 0,-1-1-1,1 1 1,-1-1 0,1 0 0,-1 0 0,0-1-7,10-8 27,-1-1-1,-1 0 1,0 0-1,1-4-26,0 1 19,19-25-210,-2-1 0,-2-2 0,-2 0 0,3-13 191,-14 27-639,-2-1-1,-1 0 0,-1 0 0,-2-1 1,-1 0-1,-1 0 0,-2-6 640,-2-52-2148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8:25.9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808 76 10450,'3'4'1697,"6"-15"-633,0-9-1392,-1-5-816,-3 1-1993</inkml:trace>
  <inkml:trace contextRef="#ctx0" brushRef="#br0" timeOffset="1">0 967 5097,'47'-19'6241,"19"-24"-4928,1-8-1121,8-9-192,-13 8-1249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8:30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3893 968,'6'-78'5097,"15"-64"-5097,-8 81 630,3 1-1,2 0 0,2 1 0,9-12-629,40-75 420,6 3 1,7 3 0,10-3-421,23-19 498,6 6 1,46-36-499,-79 97 107,4 4-1,59-42-106,220-137 42,30 17-72,48 10 32,50 4 103,22-3-46,-13 41-97,-9 34 6,-34 22 39,-269 76 17,154-47-2890,-287 100 356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8:30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3 624,'64'-3'1913,"1"3"0,50 7-1913,-84-3 141,-1 1-1,-1 1 0,1 2 0,-1 1 1,0 1-1,24 14-140,12 11-38,17 15 38,-35-20-37,1-2 0,1-2-1,16 4 38,-50-24 25,1 0 0,-1-2 0,1 0 0,0 0 1,0-2-1,0 0 0,0 0 0,1-2 0,-1 0 0,0-1 0,1 0 0,-1-2 0,3 0-25,31-14 247,-47 16-227,0-1 0,-1 1 0,1 0 0,-1-1 0,1 1-1,-1-1 1,0 0 0,0 0 0,0 0 0,0 0 0,0 0 0,0 0 0,0 0-1,0-1 1,0-1-20,-2 4-10,0 0 0,0 0 0,0-1 0,0 1 0,0 0 0,0 0 0,0 0 0,-1-1 0,1 1 0,0 0 0,0 0 0,0 0 0,0-1 0,0 1 0,0 0 0,-1 0 0,1 0 0,0 0 0,0-1 0,0 1 0,0 0 0,-1 0 0,1 0 0,0 0 0,0 0 0,0 0 0,-1 0 0,1-1 0,0 1 0,0 0 0,0 0 1,-1 0-1,1 0 0,0 0 0,0 0 0,-1 0 0,1 0 0,0 0 0,0 0 0,0 0 0,-1 0 0,1 0 0,0 0 0,0 1 0,0-1 0,-1 0 0,1 0 0,0 0 0,0 0 0,0 0 0,-1 0 0,1 1 0,0-1 0,0 0 0,0 0 10,-18 6-507,-20 15-590,1 1-1,1 1 1,-15 14 1097,40-28-173,-73 53-903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8:31.6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1 564 928,'84'10'2148,"192"14"943,-223-23-2770,1-2-1,-1-3 0,0-1 0,10-5-320,19-8 1186,0-4-1,55-24-1185,156-74 1169,-33 13-1053,-46 33-106,42-2-10,-131 44-11,1 6 0,116-9 11,-37 19 14,109 9-14,210 27-4015,-416-13 1509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8:32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2913,'13'10'443,"1"-2"1,0 1 0,0-2 0,1 0-1,0-1 1,0 0 0,0-1-1,9 1-443,14 5 318,487 141-5264,-296-94 5244,-220-56-174,49 15 792,-53-15-793,-1-1 0,0 1 1,1 0-1,-1 1 0,0-1 0,-1 1 0,1-1 0,0 1 0,-1 1 0,0-1 0,2 2-123,-4-4 19,0 1-1,0-1 0,-1 0 0,1 1 0,-1-1 1,1 0-1,-1 1 0,0-1 0,1 0 1,-1 1-1,0-1 0,0 1 0,0-1 0,0 1 1,0-1-1,0 1 0,0-1 0,-1 0 1,1 1-1,0-1 0,-1 0 0,1 1 0,-1-1 1,0 0-1,1 1 0,-1-1 0,0 0 0,-1 1-18,-3 5-5,-1 0 0,1-1 0,-1 0-1,-5 4 6,6-6-21,-97 84-1598,40-31 412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8:32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80,'63'33'-23,"9"3"1204,-3 3-1,47 36-1180,6 25 1750,-5 5 0,46 58-1750,-51-49 118,5-5-1,33 18-117,-38-47 68,3-4-1,87 41-67,277 132 139,-6-20 1080,27 12 564,44-3-1277,-288-141-575,53 3 69,-168-63-2010,68 7 2010,-51-22-1767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8:33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502 0 7009,'0'2'176,"0"0"0,1 1 0,-1-1 0,1 0-1,0 0 1,0 0 0,-1 0 0,1-1-1,1 1 1,-1 0 0,0 0 0,0 0-1,1-1 1,-1 1 0,1-1 0,-1 1-1,1-1 1,0 0 0,-1 1 0,1-1-1,0 0 1,2 0-176,5 4 66,0-2-1,0 0 1,1 0-1,5 1-65,-2-1 46,32 9-132,43 11-611,14 9 697,-76-22-57,0 1 1,0 1 0,-2 1 0,1 1 0,-2 1-1,0 1 57,-21-15 5,1 1 0,-1 0-1,-1-1 1,1 1-1,0 0 1,0 0-1,-1 0 1,1 0-1,-1 1 1,2 1-5,-3-4 3,0 1-1,0 0 1,0 0 0,1 0-1,-1 0 1,0 0-1,0-1 1,0 1 0,-1 0-1,1 0 1,0 0 0,0 0-1,0-1 1,-1 1-1,1 0 1,0 0 0,-1-1-1,1 1 1,-1 0-1,1 0 1,-1-1 0,1 1-1,-1 0 1,1-1 0,-1 1-1,0-1 1,1 1-1,-1-1 1,0 1 0,1-1-1,-1 1 1,0-1 0,0 0-1,0 1-2,-14 6 33,-1 0 0,1-1 0,-1 0-1,0-2 1,-2 1-33,-25 7 66,-155 57 48,-75 43-114,-25 34-3296,194-88 899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8:50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600 320 2168,'2'1'758,"1"1"0,-1-1 0,1 1 0,-1-1 0,0 1 0,1 0 0,-1 0-1,0 0 1,0 0 0,-1 0 0,1 1-758,16 14 2875,-13-32 831,0-7-3307,0 1 0,-2-1 1,0-6-400,-2 23 59,-1-5 9,0 0 1,0 0-1,-1 0 1,0 1-1,0-1 1,-2 0 0,1 0-1,-1 1 1,0-1-1,-1 1 1,0 0-1,0 0 1,-1 0-1,-1 1 1,1 0 0,-1 0-1,-5-5-68,7 9 16,0 0-1,-1-1 0,0 2 1,1-1-1,-2 0 1,1 1-1,0 0 1,-1 0-1,1 1 1,-1-1-1,0 1 0,0 1 1,0-1-1,0 1 1,0 0-1,0 0 1,0 1-1,0-1 0,-1 1 1,1 1-1,0-1 1,0 1-1,0 0 1,-3 1-16,-10 3 7,0 1 1,0 1-1,1 1 1,0 0 0,0 1-1,-16 11-7,11-4 0,1 0 0,1 2 0,0 0-1,1 1 1,1 1 0,1 1 0,1 1-1,1 0 1,-13 25 0,10-14-1,2 1 1,2 1-1,1 0 0,2 1 0,1 0 0,2 1 0,1 3 1,5-24-2,1-1 0,0 1 0,2-1 0,0 1 0,0-1 0,2 1 0,-1-1 0,2 0 0,0 1 0,1-1 0,1 0-1,0-1 1,1 1 0,1-1 0,0 0 0,1-1 0,0 0 0,1 0 0,0-1 0,7 7 2,4 2-3,1-1-1,1 0 1,1-2-1,0-1 1,13 7 3,-21-15-1,-1-1-1,1 0 1,1-2-1,0 1 0,0-2 1,0 0-1,0-1 1,1-1-1,-1 0 1,3-1 1,-9-2-2,1-1 1,-1 0-1,0 0 1,1-1-1,-1 0 1,0 0-1,0-2 1,0 1-1,8-5 2,2-2-2,-1-1-1,0 0 1,17-14 2,-11 5-1,-1-1 0,-1-2 0,-2 0 0,0-1 0,-1-1 1,-1 0-1,1-6 1,15-28 10,-2-1 0,17-48-10,-36 76 8,-2 0-1,-1-1 0,-1-1 1,-2 0-1,-1 0 1,-2 0-1,0-7-7,-5 25 6,1-1 1,-2 1-1,0 0 1,-1-1-1,-1 1 1,0 0-1,-1 0 1,-1 0 0,-1 0-1,0 1 1,0 0-1,-2 0 1,0 1-1,-1 0 1,-9-12-7,14 20 3,-1 1 1,1 0 0,-1 1 0,0-1-1,0 1 1,0-1 0,0 2 0,-1-1 0,0 1-1,0-1 1,-5-1-4,6 4 1,1 0 1,0 0-1,-1 0 1,1 1-1,-1-1 1,0 1-1,1 0 0,-1 0 1,1 1-1,-1 0 1,1-1-1,-1 2 0,1-1 1,0 0-1,0 1 1,-1 0-1,-2 1-1,-1 1-1,-1 0-1,1 1 1,0 0 0,0 1-1,0-1 1,1 2 0,0-1-1,0 1 1,0 0 0,1 0-1,0 1 1,0-1 0,1 1-1,0 1 1,1-1 0,0 1-1,0 0 1,1 0 0,0 0-1,0 0 1,1 0 0,0 1-1,0 8 2,-2 22 31,1 0-1,2 0 0,2 0 1,2 1-1,1-1 0,2-1 1,2 1-1,2-1 0,1 0 1,2-1-1,2-1 0,8 14-30,3 3 24,-3 1-1,-1 1 0,-4 1 1,-1 3-24,0 2-103,2-1 0,9 15 103,-17-50-2928,2 0 0,1-1 2928,-11-20-2726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8:50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9 110 7770,'-8'-2'6996,"9"-2"-4123,16-8-2178,-14 10-400,95-55 336,-86 52-713,-1 0 0,0 0 0,1 1 0,0 1 0,0 0 0,0 0 1,1 1-1,-1 1 0,1 0 0,-1 0 0,0 2 0,1-1 0,-1 2 0,1-1 0,-1 2 0,0 0 0,0 0 0,3 2 82,-13-4-247,-1-1 1,1 1-1,0 0 0,-1 0 0,1 0 0,0 0 1,-1 0-1,1 0 0,-1 0 0,0 0 0,1 0 1,-1 1-1,0-1 0,0 1 0,0-1 0,0 1 1,1 0 246,1 15-2444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4:50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43 6585,'-4'-6'3537,"-6"-15"680,10 20-4164,-1 1-1,1-1 1,0 1-1,0 0 1,0-1 0,0 1-1,0-1 1,0 1-1,0 0 1,0-1-1,0 1 1,0-1-1,0 1 1,0 0-1,0-1 1,0 1-1,0-1 1,0 1-1,1 0 1,-1-1 0,0 1-1,0-1 1,0 1-1,1 0 1,-1-1-1,0 1 1,0 0-1,1 0 1,-1-1-1,0 1 1,1 0-1,-1 0 1,0-1-1,1 1 1,-1 0 0,1 0-1,-1 0 1,0 0-1,1-1 1,-1 1-1,0 0 1,1 0-1,-1 0 1,1 0-1,-1 0 1,1 0-1,-1 0 1,0 0-53,25-1 357,-1 0 0,1 2 1,13 2-358,47 3 403,1-7-5,-31-1-129,25 5-269,-75-3 4,0 0 0,0 1 1,0 0-1,0 0 0,-1 0 1,1 1-1,0 0 0,-1 0 1,1 0-1,-1 0 0,4 3-4,-6-4 1,0 1 0,0 0-1,-1 0 1,1 0 0,0 0-1,-1 0 1,1 0 0,-1 1 0,0-1-1,0 0 1,0 1 0,0-1 0,0 1-1,0-1 1,0 1 0,-1 0-1,0-1 1,1 1 0,-1 0 0,0-1-1,0 1 1,-1-1 0,1 2-1,-5 31 4,-2 0 0,-2-1 1,-2 7-5,-11 39 12,9-18-514,0 28 502,9-27-3699,6-53 1643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8:51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11771,'1'1'224,"0"-1"0,-1 0 0,1 1 0,0-1 0,0 0 1,-1 0-1,1 1 0,0-1 0,0 0 0,0 0 0,-1 0 1,1 0-1,0 0 0,0 0 0,0 0 0,0 0 1,-1 0-1,1-1 0,0 1 0,0 0 0,-1-1 0,1 1 1,0 0-1,0-1 0,-1 1 0,1-1 0,0 1 0,-1-1 1,1 1-1,0-1 0,-1 1-224,19-9 643,-6 6-551,0 1 0,0 0 0,1 1 0,-1 1 0,0 0 0,1 1 0,-1 0 0,0 1 0,1 0-92,-14-2 3,36 3 23,0-1 0,0-2 0,1-2 0,-1-1 0,5-3-26,-39 6-251,0 0 0,0 0 0,-1 0 0,1 0 0,0 0 0,0 0 0,0 0 0,0 0 0,-1 1 0,1-1 0,0 1 0,0-1 0,1 2 251,4 4-2386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8:52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38 8578,'0'2'273,"0"0"0,-1 0 0,0 0 0,1-1 0,-1 1 0,0 0 0,0 0 0,0-1 0,0 1 0,0 0 0,0-1 0,-1 1 0,1-1 0,0 1 0,-1-1 0,1 0 0,-1 0 0,0 1 0,1-1 0,-1 0 0,0-1 0,0 1 0,0 0 0,1 0 0,-1-1 0,0 1 0,0-1 0,0 0 0,0 1 0,-1-1-273,3 0 460,0 0-52,0 0 1,0 0-51,31 2 1181,56 6-949,-74-8-450,-1-1 0,1 0 0,-1 0 0,1-1 0,-1-1 0,0 0 0,4-3-140,34-6 373,-10 8-207,-1 2-1,1 2 1,0 1 0,-1 2 0,27 6-166,53 4 126,-100-12-110,0-2 0,0 0 1,-1 0-1,1-2 0,0-1 1,0 0-17,32-11 96,23-10-96,-14 3 86,-108 36 79,-22 1-165,53-13 4,-1-1 0,0-1 0,1-1 0,-1 0 0,0-1-1,-5-2-3,-37-3 8,8 8-6,1 1 1,-1 3 0,-43 10-3,34-5 1,-1-2 0,-14-3-1,66-4-1,0-1-1,0 0 1,0-1-1,0 0 0,0-1 1,0 0-1,0 0 1,0-1-1,1 0 1,0-1-1,-1 0 0,1-1 1,0 0-1,1 0 1,-1-1-1,1 0 1,-5-5 1,7 5-31,7 8-2,5 9 27,7 14 14,1 0-1,10 13-7,-21-35 4,-1 0 0,1 0 0,0 0 0,0-1 1,0 1-1,0-1 0,0 1 0,1-1 0,-1 0 0,1 0 0,-1-1 0,1 1 0,0-1 0,0 1 1,-1-1-1,1 0 0,0-1 0,3 1-4,1 1 7,38 6 19,0-2 0,0-2 0,0-2 0,0-2 0,17-3-26,0-4-64,0-2 0,0-3 0,38-13 64,-91 22-261,0 0-1,1 1 1,-1 0 0,9 0 261,-15 2-405,0 0-1,0 1 0,0-1 0,0 1 1,-1 0-1,1 0 0,0 0 1,0 0-1,0 1 406,25 14-3013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8:55.3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18 820 10450,'-9'12'1353,"0"1"2261,13-13-1718,8-7-352,29-20-930,-12 8-344,0-1-1,-1-1 1,15-18-270,1-2 119,-2-2 0,-2-1 0,18-29-119,-39 47-5,-2-1 1,0-1-1,-2 0 0,-1-1 1,-1 0-1,-1-2 0,2-12 5,-11 31-8,0 0 0,-1 0-1,0 0 1,-1-1-1,0 1 1,-1-1 0,-1 1-1,0 0 1,0-1-1,-1 1 1,-1 0 0,0 0-1,0 0 1,-2 0-1,1 1 1,-1 0 0,-7-11 8,11 19-5,-1 0 1,0 0-1,0 1 0,0-1 1,0 0-1,-1 1 1,1 0-1,-1-1 0,1 1 1,-1 0-1,0 0 1,0 0-1,0 1 0,0-1 1,0 1-1,0 0 1,0 0-1,0 0 0,-1 0 1,1 0-1,0 0 1,-1 1-1,1 0 0,-1 0 1,1 0-1,0 0 1,-1 0-1,1 1 0,0-1 1,-1 1-1,1 0 1,0 0-1,0 0 1,-1 1-1,1-1 0,0 1 1,1 0-1,-1-1 1,-1 2 4,-7 5-14,1 0-1,0 1 1,0 0 0,1 1 0,0 0 0,1 0 0,0 1 0,1 0 0,-3 6 14,1 0-8,0 0 0,1 1 0,1 0-1,1 1 1,0-1 0,1 1 0,2 0-1,0 0 1,0 1 0,2 18 8,1-24 1,1 0-1,0 0 1,2-1 0,-1 1-1,2 0 1,0-1 0,0 0-1,1 0 1,1 0 0,0-1 0,1 0-1,0 0 1,1-1 0,0 1-1,7 6 0,-8-11 5,0 1-1,1-1 0,0 0 0,1 0 0,-1-1 1,1 0-1,0-1 0,1 0 0,-1-1 1,1 1-1,0-2 0,0 1 0,0-2 0,0 1 1,1-1-1,4 0-4,-3-2 5,1 0 1,-1 0-1,1-1 1,0-1-1,-1 0 1,0 0-1,1-2 1,-1 1-1,-1-1 1,1-1-1,0 0 1,-1-1-1,8-6-5,-5 3 6,0-1 0,-1 0 0,-1-1 0,0-1 0,0 0 0,-1 0 0,-1-1 0,0-1 0,-1 0 0,0 0 0,-1-1 0,-1 1 0,0-2 0,0-2-6,-3 7 4,0 0 0,-1 0 0,-1 0 0,1-1 0,-2 1 0,0 0 0,0-1 0,-1 1 0,0-1 0,-1 1 0,-1-1 0,0 1 0,0 0 0,-1 0 0,0 0 0,-1 0 0,0 0 0,-1 1 0,0-1 0,-6-7-4,3 10 1,5 11 1,5 15 4,10 11 16,2 0-1,1-1 1,1 0-1,19 23-21,9 16 88,-9-4 0,-10-18 159,14 19-247,-31-54 5,-1 1 0,1-1 0,1-1 0,0 0 0,0 0 0,1 0 0,0-1-1,3 1-4,-10-7-68,0 0 0,0-1 0,1 1 0,-1-1 0,0 0 0,1 0 0,-1 0 0,0-1 0,1 1 0,-1-1 0,1 1 0,-1-1 0,1 0 0,-1-1 0,1 1 0,-1-1 0,1 1 0,-1-1 0,1 0 0,-1 0 0,2-1 68,2-2-522,0 0 1,0 0-1,0 0 1,-1-1-1,1 0 0,-1 0 1,0 0-1,3-6 522,23-26-2732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8:55.7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344 1 9242,'-20'19'3401,"-4"8"-1257,5 6-351,-11 9-393,6 3-848,-11 15-232,-1 1-272,-7 15-120,5-7-80,-2 7-200,14-12-136,17-7-648,16-19-409,28-19-623,8-24-209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8:56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204 244 9050,'6'-4'441,"4"-2"267,-1-1 0,0 0 0,0-1 0,-1 0 0,1-1-708,-7 7 112,-1 1-1,1-1 1,-1 0 0,0 0-1,1 0 1,-1 0-1,0 0 1,0 0 0,0 0-1,0 0 1,-1 0-1,1 0 1,-1 0 0,1-1-1,-1 1 1,0 0-1,0 0 1,0-1 0,0 1-1,0 0 1,0 0-1,0-1 1,-1 1-1,1 0 1,-1 0 0,0 0-1,0 0 1,0 0-1,0-1-111,-2-2 75,-1 1 0,1 0-1,-1 0 1,0 0 0,0 0-1,0 0 1,0 1-1,-1 0 1,1 0 0,-1 0-1,0 1 1,0-1-1,0 1 1,0 0 0,-1 1-1,1-1 1,0 1-1,-1 0 1,1 0 0,-1 1-1,1 0 1,0 0-1,-1 0 1,-4 1-75,3-1 42,0 1-1,1 0 1,-1 1 0,1-1 0,-1 1-1,1 1 1,0-1 0,-1 1-1,1 0 1,1 0 0,-1 1 0,0 0-1,1 0 1,0 0 0,0 0 0,0 1-1,0 0 1,1 0 0,-4 6-42,3-2 13,0 1 1,1 0 0,1 0 0,-1 0-1,1 1 1,1-1 0,0 1 0,1 0-1,0-1 1,0 4-14,1 2 3,0 0-1,1-1 0,1 1 1,0 0-1,2-1 1,1 7-3,-3-16 1,0 0 0,0 0 0,0-1 1,1 1-1,0-1 0,0 0 0,0 0 0,1 0 0,-1 0 1,1 0-1,1-1 0,-1 0 0,0 0 0,1 0 1,1 1-2,-2-3 9,-1-1-1,1 1 1,-1 0 0,1-1 0,0 0 0,0 0 0,0 0-1,0 0 1,0-1 0,-1 1 0,1-1 0,0 0 0,0-1 0,0 1-1,0 0 1,0-1 0,0 0 0,0 0 0,0 0 0,-1-1-1,1 1 1,-1-1 0,2 0-9,5-4 35,0 0-1,-1-1 1,0 0 0,0-1-1,-1 0 1,0 0-1,0-1 1,-1 1 0,0-2-1,0 1 1,-1-1 0,0 0-1,1-6-34,2-3 38,-1 0-1,0 0 1,-2-1 0,-1 0-1,0-1 1,-1 1 0,-1-5-38,-2 9 17,0 0 1,-1-1 0,-1 1-1,-1-5-17,1 15-67,0 1 0,0-1 0,0 1 0,0 0 0,-1-1-1,0 1 1,0 0 0,-1 0 0,1 0 0,-1 0 0,0 1-1,0-1 1,-1 1 0,-1-2 67,5 6-115,-1-1 0,1 0 0,-1 1 0,1-1 0,-1 0 0,0 1 0,1-1 1,-1 1-1,0-1 0,1 1 0,-1-1 0,0 1 0,0 0 0,1-1 0,-1 1 0,0 0 0,0 0 0,0-1 0,1 1 0,-1 0 0,0 0 0,0 0 0,0 0 0,0 0 0,1 0 1,-1 0-1,0 0 0,0 1 0,0-1 0,0 0 0,1 0 0,-1 1 0,0-1 0,0 1 0,1-1 0,-1 0 0,0 1 115,-8 15-2460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8:56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8010,'-3'14'3793,"3"15"-2281,9 6-368,4 18-216,5 6-608,2 24-144,1 7-136,3 22 40,-5-1 24,0 6 16,-5-20 0,-3-7-71,-8-28-186,-5-10-535,-3-21-1272,-5-8 272,-9-16-3378</inkml:trace>
  <inkml:trace contextRef="#ctx0" brushRef="#br0" timeOffset="1">3 730 10538,'26'-24'2201,"5"-3"-409,5-6-488,-5-5-1032,0-9-1144,-10 4-1064,-7-11 255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8:57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8554,'5'2'644,"0"1"1,0-1 0,0 1-1,0 0 1,0 0 0,-1 0-1,1 0 1,-1 1 0,4 4-645,-1 0 446,0 0 0,0 1 1,-1 0-1,0 0 1,-1 1-447,10 19 225,-2 0 0,-2 1 0,0 1-225,-9-24 111,31 103 669,12 83-780,-25-102 266,30 153 399,-13-55-574,-48-241-1583,-1-26 1492,12 62-29,0 0 1,0 1 0,1-1-1,1 1 1,1-3 28,-2 13 23,1 0 0,-1 0 0,1-1 0,-1 1 0,2 1 0,-1-1-1,0 0 1,1 0 0,0 1 0,0 0 0,0-1 0,1 1 0,-1 0 0,1 1 0,0-1 0,3-1-23,-5 4 25,-1-1 0,1 1 0,0 0 0,0 0 0,0 0 0,0 1-1,0-1 1,0 0 0,1 1 0,-1-1 0,0 1 0,0 0 0,0 0 0,0 0 0,1 0-1,-1 0 1,0 0 0,0 1 0,0-1 0,1 1-25,0 0 32,0 0 0,0 1 0,1 0 0,-1-1 0,0 1 0,0 1 0,-1-1 0,1 0 0,0 1 0,-1-1 0,2 3-32,5 7 49,0 0 1,-2 0 0,1 1 0,-2 0 0,4 9-50,4 10 18,0 3 5,2-1 0,9 11-23,-20-36 5,0-1-1,1 0 0,0 0 1,1 0-1,0 0 1,0-1-1,0-1 0,1 1 1,0-1-1,9 5-4,-12-9 5,0 1 0,0-1-1,0-1 1,0 1 0,0-1 0,0 1-1,1-1 1,-1-1 0,0 1 0,1-1-1,-1 0 1,0 0 0,3-1-5,1-1 11,0 0 0,0 0 1,0-1-1,0 0 0,-1 0 1,1-1-1,5-3-11,5-5 22,0-1 1,-1 0 0,-1-2-1,0 0 1,-1 0-1,0-2-22,-3 3 10,0-1 0,-1-1-1,0 0 1,-2-1 0,0 0-1,-1 0 1,0-1 0,-1 0-1,-2-1-9,-3 13-1,-1 0 0,-1-1 0,1 1 0,-1-1 1,0 1-1,-1-1 0,1 0 0,-1 1 0,-1-1 0,1 1 0,-1-1 0,0 0 0,-1 1 0,0 0 0,0-1 0,0 1 0,-1 0 0,1 0 0,-1 0 0,-1 0 0,1 1 0,-1-1 0,0 1 0,-1 0 0,1 0 0,-1 1 0,-4-4 1,6 5-9,0 1-1,0 0 1,0 0-1,0 0 1,0 0-1,0 1 1,-1 0-1,1-1 0,-1 1 1,1 0-1,-1 1 1,0-1-1,1 0 1,-1 1-1,0 0 0,1 0 1,-1 0-1,0 1 1,1-1-1,-1 1 1,1 0-1,-1 0 1,1 0-1,-1 0 0,1 0 1,-1 1-1,1 0 1,0-1-1,0 1 1,0 1-1,0-1 0,0 0 1,1 1-1,-1-1 1,0 1-1,1 0 1,0 0-1,0 0 1,0 0-1,0 0 0,-1 3 10,-1 5-15,-1-1-1,2 1 0,-1 0 0,2 1 1,-1-1-1,1 0 0,1 1 1,0-1-1,1 1 0,0-1 0,1 1 1,0-1-1,1 1 0,1 4 16,-1-6 10,1 1-1,0-1 0,0 0 1,1 0-1,0-1 1,1 1-1,0-1 1,0 0-1,1 0 1,0 0-1,1-1 0,0 0 1,0 0-1,1-1 1,6 6-10,-9-10 10,0 0 0,0 0 0,0 0 0,1-1 0,-1 0 0,1 0 0,-1 0 0,1-1 0,0 0 0,-1 0 0,1 0 0,0 0 0,0-1 0,0 0-10,3-1 9,-1 0-1,0 0 0,1-1 1,-1 0-1,0-1 1,-1 0-1,1 0 1,0 0-1,2-3-8,6-4 11,0 0 0,0-1 0,-2-1-1,1-1 1,-1 0 0,-1-1 0,-1 0-1,5-8-10,1-5 43,-1-1 0,-2-1 0,0 0 0,1-10-43,21-40 225,-36 77-209,0-1 0,0 1 1,0-1-1,1 1 0,0 0 1,-1 0-1,1 0 0,0 0 0,0 0 1,0 0-1,0 0 0,0 1 1,0-1-1,1 1 0,1-2-16,-3 3 10,1 0 0,-1 0-1,1-1 1,-1 1-1,1 0 1,-1 0-1,1 1 1,-1-1-1,1 0 1,-1 0-1,1 1 1,-1-1 0,1 1-1,-1-1 1,1 1-1,-1 0 1,0-1-1,1 1 1,-1 0-1,0 0 1,0 0 0,0 0-1,0 0 1,0 0-1,0 0 1,0 1-1,0-1-9,9 10 38,-1 0-1,-1 1 0,0 1 1,-1-1-1,4 10-37,28 71 32,-20-44-29,-7-20-1,1 4-20,16 29 18,-28-60-7,-1-1 0,1 0 0,-1 0 0,1 0 0,0 0 0,0 0 0,0 0 0,-1 0 0,1 0 0,0 0 0,0-1 0,0 1 0,1 0 7,-1 0-7,-1-1 0,0 0 1,0 0-1,1 0 0,-1 0 0,0-1 0,0 1 0,1 0 0,-1 0 0,0 0 0,0 0 0,1 0 0,-1 0 1,0 0-1,0 0 0,1 0 0,-1-1 0,0 1 0,0 0 0,0 0 0,1 0 0,-1 0 0,0-1 0,0 1 0,0 0 1,0 0-1,1-1 0,-1 1 0,0 0 0,0 0 0,0-1 0,0 1 0,0 0 0,0 0 0,0-1 7,4-31-391,-5-6 132,0 21 197,1 0-1,0 0 0,1 0 0,3-13 63,-3 25 36,0 0 0,0 1 1,1-1-1,0 0 0,0 1 0,0 0 0,0-1 0,1 1 1,-1 0-1,1 0 0,0 0 0,0 1 0,1-1 0,-1 1 0,1-1 1,0 1-1,0 0 0,3-1-36,-6 3 16,0 0 0,0 1 0,1-1 0,-1 1 0,0-1 0,0 1 0,0-1 0,0 1 0,0 0 1,1 0-1,-1 0 0,0 0 0,0 0 0,0 0 0,1 0 0,-1 0 0,0 0 0,0 0 0,0 0 0,0 1 0,1-1 0,-1 1 0,0-1 0,0 1 0,0-1 0,0 1 1,0 0-17,2 1 20,-1 0 0,0 0 0,1 1-1,-1-1 1,0 1 0,0 0 0,-1 0 0,1 0 0,0-1 0,0 3-20,3 8 21,-1 0 0,0 0-1,0 1 1,0 7-21,1 11 27,-2-12 40,0-1-1,1 0 0,1 0 0,1-1 1,1 2-67,-7-19 29,1 0 0,-1 0 0,1 0 0,-1 0 0,1 0 0,-1-1 0,1 1-1,-1 0 1,1 0 0,0-1 0,-1 1 0,1 0 0,0-1 0,0 1 0,-1-1 0,1 1 0,0-1 0,0 1 0,0-1 0,0 0 0,0 1 0,0-1 0,-1 0 0,1 0 0,0 0 0,1 1-29,0-2 43,0 1 0,1 0 0,-1-1 1,0 1-1,0-1 0,0 0 0,0 1 0,0-1 1,0 0-1,0 0 0,0 0 0,0-1-43,5-3 50,-1 0 1,0 0-1,0-1 0,0 0 0,0 0 0,2-4-50,21-37 224,-23 36-178,0 0-1,0 1 0,1 0 1,1 0-1,0 1 0,5-5-45,-11 11 16,1 0 0,-1 0 1,0 0-1,0 0 0,0 0 0,0-1 0,-1 1 0,1 0 0,-1-1 0,0 0 1,0 1-1,-1-1 0,1 1 0,0-1 0,-1 0 0,0 0 0,0 1 0,0-1 0,-1 0 1,0-2-17,1 0 33,-1 0 1,1 0-1,1 1 1,-1-1-1,1 0 1,0 1-1,0-1 1,1-1-34,-2 7-1,0 0 1,0-1-1,0 1 1,0 0-1,0-1 0,0 1 1,0 0-1,0-1 1,0 1-1,0 0 0,0-1 1,1 1-1,-1 0 0,0-1 1,0 1-1,0 0 1,0 0-1,1-1 0,-1 1 1,0 0-1,0 0 1,1-1-1,-1 1 0,0 0 1,0 0-1,1 0 0,-1-1 1,0 1-1,1 0 1,-1 0-1,0 0 0,1 0 1,-1 0-1,0 0 1,1 0-1,-1-1 0,0 1 1,1 0-1,-1 0 1,0 0-1,1 1 0,-1-1 1,0 0-1,1 0 0,-1 0 1,0 0 0,14 17-57,1 4 54,36 44-12,-45-58 8,-1 1-1,0-1 1,-1 1-1,0 1 0,0-1 1,-1 1-1,0-1 1,0 1-1,-1 0 0,0 0 1,-1 0-1,0 0 1,0 4 7,-3 1-72,-2-18-26,-6-23-7,4 2 76,2-1 0,0 1 1,0-12 28,4 26-3,0 1 1,0-1-1,1 1 1,0-1 0,0 1-1,1-1 1,1 1-1,0 0 1,3-7 2,-6 16 0,1 0-1,-1 1 1,0-1 0,1 0-1,-1 0 1,1 0-1,-1 0 1,1 1 0,-1-1-1,1 0 1,0 1 0,-1-1-1,1 0 1,0 1 0,-1-1-1,1 1 1,0-1 0,0 1-1,0-1 1,0 1 0,0-1 0,0 1 0,0 0 0,-1 0 0,1 1 0,0-1 0,0 0 0,-1 0 1,1 0-1,0 1 0,0-1 0,-1 0 0,1 1 0,0-1 0,-1 1 1,1-1-1,-1 0 0,1 1 0,0-1 0,-1 1 0,1 0 0,-1 0 0,4 3 3,-1 1-1,0 0 0,0 0 1,0 0-1,-1 0 0,1 1-2,3 10 8,2 3-6,0-1-1,1 1 1,1-1 0,0 0-1,13 14-1,-23-31-1,1 0 0,0 0 1,0 0-1,-1 0 0,1 0 0,0 0 0,0 0 0,0-1 0,0 1 0,0 0 1,0 0-1,0-1 0,0 1 0,0-1 0,1 1 0,-1-1 0,0 0 0,0 1 1,0-1-1,1 0 0,-1 0 0,0 0 0,0 1 0,1-2 0,-1 1 0,0 0 0,0 0 1,1 0-1,-1 0 0,0-1 0,0 1 0,0-1 0,1 1 0,-1-1 0,0 1 1,0-1-1,0 1 0,0-1 0,0 0 0,0 0 0,0 0 0,0 0 0,-1 1 1,1-1-1,0 0 0,0 0 0,0-1 1,8-12-2,0-1 0,-1 1 0,0-2 2,-4 7 4,0 1 0,0-1 1,1 1-1,0 0 0,1 0 1,0 1-1,0 0 0,0 0 1,1 0-1,0 1 0,4-3-4,-11 8 3,1 1 0,0 0 0,0-1 1,-1 1-1,1 0 0,0 0 0,0 0 0,-1-1 0,1 1 0,0 0 0,0 0 0,-1 0 0,1 0 0,0 0 0,0 1 1,0-1-1,-1 0 0,1 0 0,0 0 0,0 1 0,-1-1 0,1 0 0,0 1 0,-1-1 0,1 0 0,0 1 1,-1-1-1,1 1 0,-1-1 0,1 1 0,-1 0 0,1-1 0,-1 1 0,1 0 0,-1-1 0,1 1 0,-1 0 0,0-1 1,1 1-1,-1 0 0,0-1 0,0 1-3,15 42 113,-9-24-57,-4-13-37,1 0 1,0 0-1,0 0 1,1-1-1,0 0 0,0 0 1,0 0-1,1 0 0,-1 0 1,1-1-1,5 4-19,-7-6 9,0-1 0,0 1 0,1 0 0,-1-1 0,1 0 0,-1 1 0,1-1 0,-1-1 0,1 1 0,0-1 0,-1 1 0,1-1 0,0 0 0,-1 0 0,1-1 0,0 1 0,-1-1 0,1 1 0,0-1 0,-1 0 0,1-1 0,0 1-9,2-3 8,1 1 0,-1-1 0,0 0 0,0 0 0,0 0 0,-1-1 0,0 0 0,1 0 0,-2-1 0,1 1 0,-1-1 0,1 0 0,-2 0 0,1-1 0,-1 1 0,0-1 0,0 0 0,-1 1 0,2-6-8,-1 0-24,0-1 0,-1 0-1,0 0 1,0 0 0,-2 0-1,0 0 1,0 0 0,-1 0-1,-1 0 1,-2-8 24,4 19-31,0 0-1,0 1 1,-1-1 0,1 0-1,-1 1 1,0-1 0,1 1-1,-1-1 1,0 1 0,0-1-1,0 1 1,0 0-1,0-1 1,0 1 0,-1 0-1,1-1 32,0 2-90,-1-1 0,1 1 0,0-1 0,0 1 0,-1 0 0,1 0 0,0-1-1,-1 1 1,1 0 0,0 0 0,-1 0 0,1 0 0,0 0 0,-1 1 0,1-1 0,0 0-1,0 1 1,-1-1 0,0 1 90,0 0-276,-2 0-103,1-3-2749,1 1 655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8:58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12555,'-5'23'1448,"8"4"216,6-9-2336,11 6-1152,5-3-81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8:58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337 65 10426,'1'0'119,"0"0"-1,0 0 1,0 1 0,0-1-1,0 0 1,0 0 0,0 0-1,0 0 1,-1 0-1,1 0 1,0 0 0,0-1-1,0 1 1,0 0-1,0 0 1,0-1 0,0 1-1,0 0 1,-1-1 0,1 1-1,0-1 1,0 1-1,0-1 1,-1 0 0,1 1-1,0-1 1,-1 0-1,1 1 1,-1-1 0,1 0-1,0 0-118,-1-1 86,-1 1 0,1-1 0,-1 1-1,1 0 1,0-1 0,-1 1 0,0 0-1,1-1 1,-1 1 0,0 0 0,0 0-1,0 0 1,0-1 0,0 1 0,0 0 0,0 0-1,0 1 1,0-1 0,0 0 0,-1 0-1,1 0 1,-1 0-86,-5-3-4,0 0 1,0 1-1,0 0 0,-1 0 1,1 0-1,-1 1 0,0 0 1,0 1-1,1 0 0,-1 0 1,0 0-1,0 1 0,0 0 1,0 1-1,0 0 0,0 0 1,0 1-1,1 0 0,-1 0 1,1 1-1,-1-1 0,1 2 0,-3 1 4,0 0-59,0 1-1,0 0 0,0 1 1,1 0-1,0 0 0,0 1 1,1 0-1,0 1 0,0 0 0,1 0 1,0 1-1,1 0 0,0 0 1,1 0-1,-4 10 60,2-1-47,2 0 0,0 0 0,1 0 0,1 1-1,1 0 1,1 0 0,0 0 0,3 19 47,-1-29 37,1 0 0,0 0 0,0 1 0,1-1 0,0-1 0,1 1 0,0 0 0,3 4-37,-3-8 60,-1-1 1,1 0 0,0 0-1,0 0 1,0 0 0,1-1-1,-1 0 1,1 0 0,0 0-1,1 0 1,-1-1 0,1 0-1,-1 0 1,3 1-61,-4-2 71,1-1 0,0 1 0,0-1 0,0 0-1,0 0 1,0 0 0,0 0 0,0-1 0,1 0 0,-1 0 0,0-1-1,0 1 1,0-1 0,0 0 0,0-1 0,0 1 0,0-1 0,-1 0 0,1 0-1,0 0 1,0-1-71,10-7 207,-1-1 0,-1 0 0,0 0 0,0-2 1,6-8-208,19-17 185,-36 35-177,1 1 1,0-1 0,-1 1 0,1 0-1,0 0 1,0 0 0,1 1 0,1-2-9,-4 3 5,0 0 1,0 0-1,0-1 0,0 1 1,0 0-1,0 0 1,0 0-1,0 0 0,0 1 1,0-1-1,0 0 1,0 0-1,0 0 0,0 1 1,-1-1-1,1 0 0,0 1 1,0-1-1,0 1 1,0-1-1,0 1 0,-1 0 1,1-1-1,0 1 1,-1 0-1,1 0 0,0-1 1,-1 1-1,1 0 1,-1 0-1,1 0 0,-1 0 1,1 0-6,4 11 48,0-1 0,-1 1 0,0 0 1,-1 1-1,0-1 0,-1 0 1,-1 1-1,1 3-48,3 25 102,1-6-97,72 558-1776,-74-552-537,4-16 250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8:59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11 255 5833,'-9'17'5994,"8"3"-3427,10 22-1551,-6-31-347,2 8-387,16 59 892,9 14-1174,-23-72 31,2 1 0,0-1 0,1 0-1,1-1 1,1-1 0,11 14-31,-20-29 16,-1 0 0,1 0-1,-1-1 1,1 1 0,0-1 0,0 1 0,0-1 0,0 0 0,0 0 0,1-1 0,-1 1-1,0-1 1,1 1 0,-1-1 0,1 0 0,0 0 0,-1-1 0,1 1 0,0-1 0,1 0-16,-1 0 30,0-1 1,0 0 0,0 0 0,0 0 0,-1 0 0,1 0 0,0-1 0,-1 0 0,1 0 0,-1 0 0,0 0 0,1 0 0,-1-1 0,0 1 0,0-1 0,-1 0 0,1 0 0,1-2-31,6-11 75,0 0 0,-1 0 0,0-1 0,-1 0 0,-1 0 0,-1-1 0,-1 0 0,0 0 0,-1-2-75,4-13 11,2 2 0,4-9-11,-14 40-1,0-1 1,1 0-1,-1 0 1,0 0-1,1 0 0,-1 0 1,1 1-1,-1-1 0,1 0 1,0 0-1,-1 1 0,1-1 1,0 1-1,-1-1 1,1 0-1,0 1 0,0-1 1,0 1 0,0-1 0,-1 1 0,1 0 0,-1 0 1,1 0-1,0 0 0,-1 0 1,1 1-1,-1-1 0,1 0 0,0 0 1,-1 0-1,1 0 0,-1 1 0,1-1 1,-1 0-1,1 0 0,-1 1 1,1-1-1,-1 0 0,1 1 0,-1-1 1,1 1-1,3 3 9,0 1 0,-1 0 1,1 0-1,-1 0 1,2 4-10,3 3 27,-3-3 29,0-2 0,1 1-1,0-1 1,1 0 0,0 0-1,0 0 1,0-1-1,1 0 1,-1-1 0,2 0-1,-1 0 1,0 0 0,1-1-1,0-1 1,0 1-1,0-1 1,0-1 0,1 0-1,-1 0 1,1-1 0,-1 0-1,1-1 1,0 0-1,2 0-55,0-2 59,-1 1 0,1-1 0,-1-1 0,0 0 0,0-1 0,0 0 0,-1-1 0,1 0 0,-1 0 0,0-1 0,1-2-59,2-2 46,0 0-1,-1-1 1,0 0-1,-1 0 1,-1-2-1,0 1 1,8-14-46,-8 10 19,-1 0 1,-1 0-1,0-1 0,-1 0 1,-1 0-1,0 0 1,-2-1-1,0 0 0,-1 0 1,0 0-1,-2-1 1,0 1-1,-1 0 0,-2-12-19,0 19 0,0 1-1,0 1 0,-1-1 1,-1 0-1,0 1 1,0-1-1,-5-7 1,7 14-8,0 0-1,0 0 0,0 0 1,0 1-1,-1-1 1,1 1-1,-1-1 1,0 1-1,0 0 1,0 0-1,-1-1 9,2 2-10,0 1-1,0-1 0,0 0 0,0 1 1,0-1-1,0 1 0,-1 0 0,1-1 0,0 1 1,0 0-1,0 0 0,0 1 0,0-1 1,-1 0-1,1 1 0,0-1 0,0 1 0,0 0 1,-1 0 10,-3 3-26,1-1 0,-1 1 1,1 0-1,0 0 0,1 0 1,-1 1-1,1-1 0,0 1 1,0 0-1,0 0 1,1 1-1,-1-1 0,1 1 1,1 0-1,-2 4 26,-3 6-32,1 1 0,1 0 0,1 0 0,0 0 0,1 7 33,1-10 16,1 1 1,1-1 0,0 1 0,1-1 0,0 0 0,1 1 0,1-1 0,0 0 0,1 0 0,1-1 0,0 1 0,3 4-18,-3-8 81,0-1-1,1 0 1,0 0 0,0-1 0,1 1 0,0-2 0,1 1-1,0-1 1,0 0 0,0 0 0,1-1 0,0 0 0,0-1 0,1 0-1,-1 0 1,1-1 0,4 1-81,11 2 219,1-1 0,0-1 0,0-1 0,0-1 0,1-2 0,-1-1 0,5-1-219,44-4 514,70-16-514,-142 21-6,19-4-44,0 0 0,0-1 1,17-7 49,-32 9-131,0 0 1,0-1 0,-1 0 0,1 0 0,-1 0-1,1 0 1,-1-1 0,-1 0 0,1-1 0,-1 1-1,0-1 1,0 0 0,1-3 130,1-2-1156,0 0 0,-1-1 0,2-7 1156,11-42-3238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4:51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73 10570,'25'-15'2193,"8"-1"-209,0 2-720,9 2-311,-4 4-513,3 2-176,-10 5-200,7 4-240,-6 1-272,0 6-1953,-2 0 393,4 6-1913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9:19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50 3921,'-3'-2'495,"0"0"0,1 0 1,-1 0-1,1-1 0,-1 1 1,1-1-1,-1-1-495,3 3 86,-1 1 0,1-1-1,-1 0 1,1 0 0,-1 0 0,1 0-1,0 1 1,-1-1 0,1 0 0,0 0-1,0 0 1,0 0 0,0 0 0,0 0-1,0 0 1,0 0 0,0 0 0,0 0-1,0 0 1,0 0 0,0 1 0,1-1 0,-1 0-1,0 0 1,1 0 0,-1 0 0,1 0-1,-1 1 1,1-1 0,-1 0 0,1 0-1,0 1 1,0-1-86,-1 0 68,0 1 114,2 1-46,-1 1 1,0-1 0,0 0 0,0 1 0,0-1 0,0 1 0,0-1 0,-1 1 0,1-1-1,0 1 1,-1 0 0,1 0-137,4 8 79,28 53 26,-11-24-80,-3 1 0,9 25-25,17 69 10,13 83-10,-36-133 1,87 332 0,-24-14-82,-68-280-383,-1 62 464,-6 116-664,-9-252 577,-1-37-38,0-8-45,-1 1 0,1-1 0,0 0 0,1 1 0,-1-1 1,0 0-1,1 1 0,0-1 0,0 0 0,0 0 0,0 1 170,0-4-47,-1 0 0,0 0 0,0 0 0,0 1 0,0-1 0,1 0 1,-1 0-1,0 0 0,0 0 0,0 0 0,0 0 0,1 0 0,-1 0 0,0 0 0,0 0 0,0 0 0,0 0 1,1 0-1,-1 0 0,0 0 0,0 0 0,0 0 0,1 0 0,-1 0 0,0 0 0,0 0 0,0 0 0,0 0 0,1 0 1,-1-1-1,0 1 0,0 0 0,0 0 0,0 0 0,0 0 0,1 0 0,-1 0 0,0-1 0,0 1 0,0 0 1,0 0-1,0 0 0,0 0 0,0-1 0,0 1 0,0 0 0,1 0 0,-1 0 0,0-1 0,0 1 0,0 0 47,7-22-3504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9:20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19 633 7026,'-3'-6'547,"0"-1"1,1 1 0,0 0 0,0-1 0,0 1 0,0-1-1,1 1 1,0-4-548,1 9 16,0 0 0,0-1 0,-1 1 0,1 0 0,0 0 0,0-1 0,1 1 0,-1 0 0,0 0 0,0-1 0,0 1 0,1 0 1,-1 0-1,1 0 0,-1-1 0,1 1 0,-1 0 0,1 0 0,0 0 0,0 0 0,-1 0 0,1 0 0,0 0 0,0 1 0,0-1 0,0 0 0,0 0 0,0 1 0,0-1 0,0 0 0,0 1 0,1-1 0,-1 1 0,0-1 0,0 1 0,0 0 0,1 0 0,-1-1 0,0 1 0,0 0 0,1 0 0,-1 0 0,0 0 0,0 1 0,0-1 0,1 0 0,-1 0 0,1 1-16,80 20 186,-58-14 63,0 0 0,1-2-1,12 1-248,35-2 262,0-2 0,0-4-1,-1-3 1,36-8-262,285-63 419,-238 43-117,47-7 211,63 2-513,-64 21 165,98 9-165,-132 10 22,172-2-4,-158-8 8,175-32-26,49-42 63,-263 50-13,-29 7-5,332-68 175,-242 58-24,123-3-196,-177 32 51,1 6-1,0 7 0,75 16-50,54 9 90,-268-31-84,0 0 1,0 1 0,0 0 0,0 0-1,-1 1 1,4 1-7,-10-3 1,-1 1 0,1-1 0,-1 0 0,1 1 0,-1 0 0,0 0 0,0-1 0,0 1 0,0 1 0,0-1 0,0 0 0,0 0 0,-1 1 0,1-1 0,-1 1 0,0-1 0,1 1 0,-1 0 0,-1-1 0,1 1 0,0 0 0,-1 0 0,1 0 0,-1 0-1,2 28 10,-1 0 1,-3 23-11,0-18 17,3 29-17,12 47 14,26 98-14,4 27 1,-8 57-22,-13-91-182,48 199 203,7-131-625,11 0 625,-57-179-85,-17-50 24,3 22 61,-14-49-1,-1 0 1,0 0-1,0 0 1,-2 0 0,0 1-1,-1 3 1,1-17-1,0 0-1,-1 0 1,1 0-1,-1-1 1,1 1-1,-1 0 1,0 0 0,1-1-1,-1 1 1,0 0-1,0-1 1,0 1-1,0-1 1,-1 1-1,1-1 1,0 1-1,-1-1 1,1 0-1,-1 0 1,1 0-1,-1 0 1,1 0-1,-1 0 1,0 0 0,0 0-1,1 0 1,-1-1-1,0 1 1,0-1-1,0 0 1,0 1-1,0-1 1,-1 0 1,-8 0-42,-1 0 0,1-1 0,0 0 0,0-1 0,-6-2 42,-5 0-68,-130-14-432,-97 2 500,-157 13 26,198 3 92,-230-6 347,-49-1-133,94 13-258,262-3-51,-437 12 345,15-11 226,-1-5-222,312 8-280,-56 17-92,112 0-16,-173 46 16,220-34-533,1 6 0,-92 42 533,82-14-1832,21 1 140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9:21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0 604 3281,'11'0'1634,"0"0"0,0 0 1,0-1-1,0-1 0,2 0-1634,5-2 308,-1-1 0,1-1 0,-1 0 0,0-1 0,-1-1 0,0 0 0,0-2 0,3-2-308,-4 0 89,-1-1 0,0 0 0,0-1 0,-1 0 0,-1-2 0,0 1-89,10-17 112,-1-1 0,6-17-112,-17 31 61,-1-1 0,-1-1 0,-1 1 0,0-1 0,0-10-61,-4 20 32,-2 0 1,1 0 0,-1 0 0,-1 0 0,0 0-1,-1 1 1,0-1 0,0 0 0,-2 0-1,1 1 1,-3-8-33,3 14 12,1 0-1,-1 1 0,0-1 1,1 1-1,-2 0 1,1 0-1,0 0 0,-1 0 1,1 0-1,-1 0 0,0 0 1,-3-1-12,4 2 2,0 1 0,0 0 1,0 0-1,0 0 0,0 1 1,0-1-1,0 0 0,-1 1 0,1 0 1,0-1-1,0 1 0,0 0 1,-1 0-1,1 0 0,0 0 1,0 1-1,-1-1 0,1 1 0,0-1 1,0 1-1,0 0 0,0 0 1,-1 0-3,-4 3-1,1 0 1,0 0 0,0 0-1,0 1 1,1 0-1,-1 0 1,1 1 0,1-1-1,-1 1 1,1 0 0,0 0-1,-2 5 1,-4 7-5,1 0-1,0 1 0,-4 18 6,8-21-4,0 0 0,2 0 0,0 0 0,0 1 0,2-1 0,0 1 0,1-1 0,1 8 4,-1-18-1,1 0 0,0-1-1,0 1 1,0-1 0,1 1 0,0-1-1,0 0 1,0 1 0,0-1-1,1 0 1,0 0 0,0-1 0,0 1-1,1-1 1,0 1 0,0-1 0,0 0-1,0-1 1,0 1 0,1-1-1,0 0 1,-1 0 0,1 0 0,0 0-1,5 1 2,-2-2 1,0 0 1,0 0-1,0-1 0,1 0 0,-1-1 0,0 0 0,0 0 0,0-1 0,0 0 0,0 0 1,0-1-1,0 0 0,0 0 0,0-1 0,0 0 0,-1 0 0,0-1 0,0 0 0,0 0 1,1-1-2,1-1 4,0-1 1,-1 1 0,1-1-1,-1-1 1,-1 0 0,0 0-1,0-1 1,0 1 0,-1-1 0,0-1-1,-1 1 1,0-1 0,-1 0-1,3-8-4,-2-2 22,-2 0 1,0 1-1,-1-1 0,-1 0 0,-1 0 0,-1-1 1,-1 1-1,-1-4-22,2-1 74,1 25-73,0 0 1,1 0-1,-1 0 1,0 0-1,0 0 1,0 0-1,0 0 1,0-1-1,1 1 1,-1 0-1,0 0 1,0 0-1,0 0 1,0 0-1,1 0 1,-1 0-1,0 0 1,0 0-1,0 0 1,0 0-1,0 0 1,1 0-1,-1 0 1,0 0-1,0 1 1,0-1-1,0 0 1,1 0-1,-1 0 1,0 0-1,0 0 1,0 0-1,0 0 1,0 0-1,0 0 1,1 1-1,-1-1 1,0 0-1,0 0 1,0 0-1,0 0 1,0 0-1,0 1 1,0-1-1,0 0 1,0 0-1,0 0 1,0 0-1,0 0 1,0 1-1,0-1 1,0 0-1,0 0 1,0 0-1,0 0 1,0 1-2,17 39 131,-8-13-42,1-1-1,2 0 1,0 0-1,1-2 1,2 0-1,0 0 1,2-1-1,3 2-88,-10-13-54,1 0 0,0-1 1,1 0-1,0-1 0,1 0 0,0-1 0,1 0 0,0-1 0,0-1 0,0 0 0,1-1 0,0-1 0,0 0 0,16 2 54,12-3-1783,-2-10 138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9:22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1 7522,'-16'12'3760,"2"17"-2279,4 9-433,3 23-328,2 3-256,-5 19-208,-1-5-216,-3 12-8,-1-16-16,-1-5-88,4-15-104,5-14-104,5-21-176,9-18-336,4-15-144,6-20-441,5-9-1567,11-9-2289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9:22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143 240 4353,'-2'-18'3349,"0"-1"1,-3-12-3350,3 21 377,-1 0 1,0 0-1,-1 0 0,1 1 1,-2-1-1,0 1 1,0 0-1,-5-7-377,9 15 21,0-1-1,1 1 1,-1 0-1,0 0 1,1 0-1,-1 1 1,0-1-1,0 0 1,0 0-1,0 0 1,0 1-1,0-1 1,0 0-1,0 1 1,0-1-1,0 1 1,0-1-1,-1 1 1,1 0-1,0-1 1,0 1-1,0 0 1,-1 0-1,1 0 1,0 0-1,0 0 1,-1 0-1,1 0 1,0 0-1,0 0 1,0 1 0,-1-1-1,1 0 1,0 1-1,0-1 1,0 1-1,0 0 1,0-1-1,0 1 1,0 0-1,0-1 1,0 1-1,0 0 1,0 0-1,0 0 1,1 0-1,-1 0 1,0 0-1,0 0-20,-3 6 27,-1 0 0,1 0-1,0 0 1,1 1 0,-1-1 0,1 1-1,1 0-26,-2 5 9,1 0-1,1 0 0,0 1 1,1-1-1,0 1 1,1-1-1,0 1 0,1-1 1,1 1-1,0 0-8,0-9 2,-1 1-1,1 0 1,0-1 0,0 0-1,0 1 1,1-1 0,0 0-1,0 0 1,0 0-1,0 0 1,2 1-2,-2-4 3,0 1 1,0-1-1,0 0 1,0 1-1,0-1 1,0-1-1,0 1 1,1 0-1,-1-1 1,1 1-1,-1-1 1,1 0-1,0-1 0,-1 1 1,1 0-1,0-1 1,0 0-1,1 0-3,6-1 23,0 0 1,0-1-1,-1-1 0,1 0 0,0 0 0,-1-1 0,1 0 0,-1-1 1,0 0-1,-1 0 0,1-1 0,-1-1 0,0 1 0,-1-1 0,0-1 1,0 0-1,0 0 0,3-6-23,-3 5 32,-1 0 1,0-1 0,-1 1-1,0-2 1,0 1-1,-1 0 1,0-1 0,-1 0-1,-1 0 1,0-1 0,0 1-1,-1-1 1,0 1-1,-1-1 1,0 0 0,-1 0-1,-1-6-32,1 14-17,-1 1 1,1 0-1,-1 0 0,0 0 1,0 0-1,0 0 0,-1 0 0,1 0 1,-1 0-1,1 0 0,-1 0 1,0 1-1,0-1 0,0 1 0,-1-1 1,1 1-1,0 0 0,-1 0 0,0 0 1,1 0-1,-1 1 0,0-1 1,0 1-1,0-1 17,-4 0-401,0 0 0,0 0 0,-1 1 0,1-1 0,0 2 0,-1-1 0,1 1 0,-1 0 0,1 1 0,-3 0 401,-36 4-3433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9:29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213 406 3713,'-2'0'585,"0"-1"0,0 1 1,0-1-1,0 1 1,0-1-1,0 1 0,0 0 1,0 0-1,0 0 0,0 0 1,0 1-1,-1-1-585,-1 2 164,-1-1 0,1 1 0,-1 0 0,1 0 0,0 1 0,0-1 0,-1 2-164,-5 2 202,3-2-54,1-1-1,1 1 1,-1 0-1,0 0 1,1 0-1,0 1 1,0 0-1,0 0 1,0 0 0,1 1-1,0-1 1,-2 5-148,2 9 843,4-18-802,0-1 0,0 1 0,0-1 1,0 1-1,0-1 0,0 1 0,0-1 0,1 1 0,-1-1 1,0 0-1,0 1 0,0-1 0,1 1 0,-1-1 1,0 1-1,1-1 0,-1 0 0,0 1 0,1-1 1,-1 0-1,1 1 0,-1-1 0,0 0 0,1 1-41,2-1 48,-1 0 0,0 1-1,1-1 1,-1 0 0,1 0-1,-1-1 1,1 1 0,-1 0-1,1-1 1,-1 1 0,0-1-1,1 0 1,-1 0 0,0 0-1,0 0 1,0 0 0,1-1-48,51-28 138,-50 27-119,0-1 0,-1 1 0,1-1-1,-1 0 1,0 0 0,0 0 0,0-1 0,0 1-1,-1-1 1,0 0 0,0 1 0,0-1 0,0 0-1,-1 0 1,0 0 0,0 0 0,0-1 0,-1-1-19,3-5 41,1-8-9,-2 0 0,0 0-1,0 0 1,-2 0 0,-1 0-1,0 0 1,-2 0 0,-3-17-32,3 25 5,-1 0 0,0 0 1,0 1-1,-1-1 0,0 1 1,-1 0-1,-1 1 0,0 0 1,0-1-1,-1 2 0,0-1 1,0 1-1,-1 1 0,-8-7-5,13 13 1,0-1 0,1 1 0,-1 0 0,0 0 0,0 0 0,0 1 0,0-1 0,-1 1 0,-2-1-1,5 2-1,1 0 1,-1 0-1,1-1 1,-1 1-1,1 0 1,-1 0-1,1 0 0,-1 1 1,0-1-1,1 0 1,-1 1-1,1-1 0,-1 1 1,1-1-1,0 1 1,-1 0-1,1-1 0,-1 1 1,1 0-1,0 0 1,0 0-1,0 0 0,-1 0 1,1 0-1,0 0 1,0 1-1,1-1 0,-2 2 1,-4 9-7,1 0-1,1 0 0,0 1 0,0 0 0,1 0 1,1 0-1,0 0 0,1 0 0,1 0 0,0 0 0,1 10 8,2 8-8,1-1 0,2 1 0,1-1 0,5 15 8,-9-38 1,-1 1-1,1-1 1,0 1 0,1-1 0,0 0 0,0 0 0,1-1 0,-1 1-1,2-1 1,-1 0 0,0 0 0,3 1-1,-3-4 2,-1 0-1,0 0 1,1 0-1,-1-1 1,1 1-1,0-1 0,0-1 1,0 1-1,0-1 1,0 1-1,0-1 1,1-1-1,-1 1 1,0-1-1,0 0 1,1 0-1,-1-1 1,0 1-1,2-1-1,4-2 3,-1-1 0,1 1-1,0-2 1,-1 1 0,0-1 0,0-1-1,-1 0 1,1 0 0,-1-1 0,-1 0-1,1-1 1,-1 0 0,0 0-1,3-6-2,17-21 8,-3-1 0,-1-1 0,0-3-8,-19 31 2,12-19 2,-1 1-2,0 0 0,2 2 0,17-20-2,-33 42-1,1 0 0,0 0 1,0 0-1,1 1 1,-1-1-1,0 1 0,1 0 1,-1 0-1,1 0 0,0 0 1,-2 1 0,0 1 0,-1-1-1,1 1 1,0 0 0,-1 0-1,1-1 1,0 1 0,0 0-1,-1 1 1,1-1 0,0 0-1,-1 0 1,1 1 0,0-1-1,-1 1 1,1-1 0,0 1-1,-1 0 1,1 0 0,-1 0-1,1-1 1,-1 1 0,0 1-1,1-1 1,-1 0 0,7 8 0,-1-1 0,0 1 0,-1 0 0,0 1 0,0 0 0,-1 0 0,-1 0-1,1 0 1,-2 1 0,2 3 0,2 7 1,65 179 24,-64-181-5,-8-19-19,0 1-1,0-1 0,0 0 1,0 0-1,0 0 1,0 0-1,0 0 0,0 0 1,0 0-1,1 0 0,-1 0 1,0 0-1,0 1 0,0-1 1,0 0-1,0 0 0,0 0 1,0 0-1,0 0 0,0 0 1,0 0-1,0 0 1,0 0-1,1 0 0,-1 0 1,0 0-1,0 0 0,0 0 1,0 0-1,0 0 0,0 0 1,0 0-1,0 0 0,0 0 1,1 0-1,-1 0 0,0 0 1,0 0-1,0 0 1,0 0-1,0 0 0,0 0 1,0 0-1,0 0 0,0 0 1,1 0-1,-1 0 0,0 0 1,0 0-1,0 0 0,0 0 1,0-1-1,0 1 0,0 0 1,0 0-1,0 0 1,0 0-1,0 0 0,0 0 1,0 0-1,0 0 0,0 0 1,0 0-1,0-1 0,0 1 0,3-11 12,-1-14 1,-4-46 2,0 47-16,1 0-1,1-1 0,1 1 0,1 0 1,1 0-1,1 0 0,2-2 2,-4 21 5,0-1 0,0 1-1,1 0 1,-1-1 0,1 1 0,1 1-1,-1-1 1,1 0 0,0 1 0,0 0-1,0 0 1,0 0 0,1 0 0,-1 1-1,1 0 1,0 0 0,0 0 0,1 0-1,-1 1 1,0 0 0,1 0 0,-1 0 0,1 1-1,0 0 1,0 0 0,4 0-5,-4 1 14,1-1 1,-1 2-1,0-1 1,1 1-1,-1 0 1,0 0-1,0 0 1,1 1-1,-1 0 1,0 0-1,-1 1 1,1 0-1,0 0 1,-1 0 0,1 1-1,-1-1 1,0 1-1,-1 0 1,1 1-1,-1-1 1,1 1-1,-1 0 1,-1 0-1,2 3-14,2 5 14,-1 1 0,-1 0 0,0 0 0,-2 1 0,1-1 0,-1 1 0,-1 0 0,-1 0 0,0 12-14,0-7-265,1 0 1,1 0-1,0 0 1,6 16 264,-8-33-231,0 0 1,0 0-1,0 0 0,1 0 0,-1-1 1,1 1-1,0 0 0,0 0 1,0-1-1,0 1 0,0-1 0,0 0 1,1 0-1,-1 0 0,1 0 0,2 2 232,22 2-2213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9:29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378 594 5033,'11'-18'1765,"-6"11"-1122,-1 0 1,1-1-1,-1 1 0,-1-1 1,1 0-1,-2 0 0,1 0 1,-1 0-1,2-7-643,-4 14 45,0 0 0,0 0 0,0 0 0,0 0 0,0 1 0,0-1 0,-1 0 0,1 0 0,0 0 0,0 1 0,0-1 0,-1 0 0,1 0 1,0 1-1,-1-1 0,1 0 0,-1 1 0,1-1 0,-1 0 0,1 1 0,-1-1 0,0 1 0,1-1 0,-1 0 0,0 1 0,0-1-45,-1 1 55,1-1-1,-1 0 1,0 1 0,0 0 0,0-1-1,0 1 1,1 0 0,-1 0-1,0 0 1,0 0 0,0 0 0,0 1-55,-9 1 142,1 0 1,-1 1-1,1 1 1,-2 0-143,7-2 75,-17 8-16,0 0 1,0 1 0,1 1 0,0 2 0,1 0 0,1 0-1,0 2 1,-13 14-60,17-14 52,0 1 0,1 0 0,1 1 0,1 0 0,0 1 0,1 1 0,1-1 0,1 2 0,-5 16-52,12-30 29,0 0-1,0 0 0,1 0 0,0 0 0,1 0 0,-1 0 0,1 0 0,1 1 1,-1-1-1,2 4-28,-2-9 6,1 0 1,0 0-1,-1 0 1,1 0 0,0 0-1,0 0 1,0 0-1,0 0 1,1 0-1,-1-1 1,0 1-1,1 0 1,-1-1 0,1 1-1,0-1 1,-1 0-1,1 1 1,0-1-1,0 0 1,0 0 0,0 0-1,0-1 1,0 1-1,0 0 1,0-1-1,0 1 1,0-1-1,0 1 1,0-1 0,0 0-1,1 0 1,-1 0-1,0 0 1,0-1-1,0 1 1,0-1 0,1 1-7,6-2 4,0-1 0,0 0 0,0 0 0,-1-1 0,1 0 1,-1 0-1,0-1 0,0 0 0,-1 0 0,1-1 0,-1 0 1,0-1-1,4-5-4,9-11-118,-1 0 0,-1-1-1,13-22 119,-11 13-241,-2-1 0,-2 0 0,0-1 0,-3-1 0,-1 0 0,2-14 241,-7 22-130,-2-1 0,-1 0 0,-2 0 0,0-1 0,-2 1 0,-1 0 1,-2 0-1,-4-21 130,0 11-66,-11-27 66,13 51 84,-1 0 1,0 0-1,-1 0 0,0 1 1,-8-10-85,3 12 333,12 12-318,0 0 0,0 0 0,-1 0 1,1 0-1,0 1 0,0-1 0,0 0 0,-1 0 1,1 0-1,0 0 0,0 0 0,0 0 0,0 0 1,-1 0-1,1 1 0,0-1 0,0 0 0,0 0 1,0 0-1,0 0 0,-1 1 0,1-1 0,0 0 1,0 0-1,0 0 0,0 0 0,0 1 0,0-1 1,0 0-1,0 0 0,0 0 0,0 1 0,0-1 1,0 0-1,0 0 0,0 1 0,0-1 0,0 0 1,0 0-16,0 5 126,0-1 0,0 1 0,1-1 0,0 1 1,0-1-1,1 4-126,83 331 806,-3-7-776,-81-330-30,3 14 9,2 1-1,0-1 1,1 0-1,8 14-8,-14-27-4,1 0 0,0 0 0,0 1 0,1-1 0,-1-1 0,1 1 0,0 0 0,-1 0 0,1-1 0,0 0 0,0 1 0,1-1 0,-1 0 0,0-1 0,1 1 0,-1-1 0,1 1-1,0-1 1,-1 0 0,1 0 0,0-1 0,-1 1 0,1-1 0,0 0 0,2 0 4,2-1-16,1-1-1,0 0 1,0 0-1,-1-1 1,1 0-1,-1-1 1,0 0-1,0 0 0,6-5 17,13-10-68,24-21 68,-47 37-2,21-17-2,-1-2 0,-1 0-1,-1-2 1,0-1-1,-2 0 1,2-6 4,-18 25-2,-1 0 0,-1-1 0,1 1 1,-1 0-1,0-1 0,0 1 0,-1-1 0,1 0 1,-2 1-1,1-2 2,-1 6 0,0 1 0,1-1-1,-1 0 1,0 1 0,0-1 0,-1 0 0,1 1 0,0-1 0,-1 0 0,1 1 0,-1-1-1,1 0 1,-1 1 0,1-1 0,-1 1 0,0-1 0,0 1 0,0 0 0,0-1 0,0 1-1,0 0 1,-1 0 0,1 0 0,0-1 0,0 1 0,-1 0 0,1 1 0,-1-1-1,1 0 1,-1 0 0,1 1 0,-1-1 0,0 1 0,1-1 0,-1 1 0,0 0 0,1-1-1,-1 1 1,0 0 0,-1 0 0,-2 1 5,0 0 0,0 0-1,0 0 1,0 0 0,0 1 0,0 0-1,0 0 1,1 0 0,-1 1-1,1 0 1,-1 0 0,1 0 0,0 0-1,0 0 1,0 1 0,1 0 0,-1 0-1,1 0 1,0 0 0,-1 2-5,-6 9 13,2-1 0,-1 1 1,2 0-1,0 1 1,-3 11-14,4-9 0,1 0 1,1 0 0,1 1 0,0 0 0,1-1 0,1 15-1,1-27 0,0 1-1,0 0 1,1 0-1,0 0 1,0 0 0,1-1-1,-1 1 1,1-1-1,1 1 1,0-1-1,-1 0 1,2 0 0,-1 0-1,1 0 1,0 0-1,0-1 1,0 0-1,1 0 1,4 4 0,-6-6 2,1-1 1,-1 0-1,0 0 0,1 0 1,-1 0-1,1-1 0,-1 1 1,1-1-1,-1 0 0,1 0 1,0-1-1,0 1 0,0-1 1,-1 1-1,1-1 0,0 0 1,0-1-1,0 1 0,0-1 1,-1 1-1,1-1 1,0 0-1,0-1 0,-1 1 1,1-1-1,-1 1 0,0-1 1,1 0-1,-1 0 0,0-1 1,0 1-1,0-1 0,0 1 1,1-4-3,6-4 16,-2 0-1,1-1 1,-2 0 0,1 0 0,-2-1 0,1 0 0,-2 0 0,1-1 0,1-7-16,-1 1 20,-1 0 1,-1 0 0,0-1 0,-2 1 0,0-1 0,-1 0 0,-1 1 0,-1-2-21,0 13 4,0 0 1,0 0-1,-1 1 1,0-1 0,-1 1-1,1-1 1,-1 1-1,-1 0 1,0 0 0,0 0-5,1 2-6,-1 1 0,1-1 0,-1 1 0,0 0 0,-1 0 0,1 1 0,0-1 0,-1 1 0,0 0 0,0 0 0,0 0 0,0 1 0,0 0 0,-5-1 6,6 1-129,1 1 1,0 0-1,-1 0 1,1 1-1,-1-1 1,1 1-1,0 0 1,-1 0-1,1 0 1,-1 0-1,1 1 1,-1-1-1,1 1 1,-1 0-1,1 0 0,0 0 1,0 0-1,0 1 1,-1-1-1,1 1 1,0 0-1,1 0 1,-1 0-1,-1 1 129,-14 20-1701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9:30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73 723 5681,'-27'29'3852,"6"1"-2936,13-18-344,6-9-432,0 0 0,1 0 1,-1 0-1,0 0 0,1 0 0,0 1 1,-1-1-1,1 0 0,1 1 0,-1-1 0,0 1 1,1 0-1,0 2-140,0-4 78,0 1 1,1-1-1,-1 0 1,1 0-1,-1 0 1,1 0-1,0 0 1,0 0-1,0 0 1,0-1-1,0 1 1,0 0-1,1 0 1,-1-1-1,1 1 1,-1-1-1,1 1-78,3 1 125,0 1 0,0-1-1,0-1 1,0 1 0,0-1-1,1 0 1,-1 0 0,1 0 0,-1-1-1,1 0 1,0 0 0,0 0-1,2-1-124,16 0 158,-1-1 0,0-1-1,0-1 1,0-1-1,0-1 1,0-1 0,-1-1-1,6-3-157,32-15 293,-1-3-1,20-14-292,9-10 203,-3-3 0,-2-5-1,-3-2 1,21-26-203,-78 66 20,0 0 0,-2-2 0,-1-1 0,-1 0 0,11-20-20,-23 34 8,0-1 1,-1-1-1,-1 1 1,0-1-1,0 0 1,-2 0-1,1 0 1,-2-1-1,0 1 1,0-1-1,-1 1 1,-1-1-1,0 1 1,-1-3-9,0 12-27,0-1 1,0 1 0,0-1 0,-1 1-1,0-1 1,0 1 0,0 0 0,0 0 0,0 0-1,-1 0 1,0 0 0,0 0 0,0 1-1,0 0 1,-2-2 26,4 4-46,0 0 0,0 0 0,-1 1-1,1-1 1,-1 0 0,1 0 0,0 1 0,-1-1-1,0 1 1,1-1 0,-1 1 0,1-1 0,-1 1-1,0 0 1,1 0 0,-1 0 0,1 0 0,-2 0 46,2 1-78,-1-1 0,0 1 0,0 0 0,0 0 0,0 0 1,1 0-1,-1 0 0,0 0 0,1 0 0,-1 0 1,1 1-1,0-1 0,-1 1 0,1-1 0,0 1 0,0-1 1,0 1-1,-1 1 78,-2 3-637,6-8-487,11-18-2283,3-7 688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9:30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565 0 3313,'1'1'321,"-1"0"-1,1-1 1,-1 1 0,0 0 0,0-1 0,1 1-1,-1 0 1,0 0 0,0-1 0,0 1 0,0 0 0,0-1-1,0 1 1,0 0 0,0 0 0,0-1 0,0 1 0,0 0-1,-1-1 1,1 1 0,0 0 0,0 0 0,-1-1-321,-8 21 918,6-15-344,-16 34-106,-3-2 0,0-1-1,-3 0 1,0-2 0,-3-1 0,-16 15-468,24-28 134,-1-2 1,0 0 0,-2-1 0,0-2-1,-1 0 1,-1-1 0,0-2 0,-1 0-1,0-2 1,-15 4-135,34-13 83,0 0 0,0-1 0,0 1 0,-1-1 0,1-1 0,0 0 0,-1 0 0,1 0-83,5 0 20,1 0 0,-1 0 0,1-1 0,0 1 0,-1-1 0,1 1 0,0-1 0,-1 1 0,1-1 0,0 0 0,-1 1 0,1-1 0,0 0 0,0 0 0,0 0 0,0 0 0,0 0 0,0-1-20,0 1 12,0-1 0,0 0 0,1 1 0,-1-1 0,1 0 0,0 0-1,-1 1 1,1-1 0,0 0 0,0 0 0,0 1 0,0-1 0,0 0-1,1 0 1,-1 0 0,1 1 0,-1-1 0,1 0 0,-1 0-12,4-7 18,0 0-1,1-1 1,0 2 0,0-1 0,1 0 0,0 1-1,0 0 1,5-3-18,17-19 1,15-9-1,-43 38 1,33-28 2,0 2 1,1 1 0,2 1-1,24-11-3,-53 32 1,0 0 0,1 1 0,-1 0-1,1 0 1,0 1 0,-1 0-1,1 0 1,0 1 0,0 0-1,1 1 1,1-1-1,-5 2 0,0-1 0,0 1 1,0 0-1,-1 1 0,1-1 0,-1 1 0,1 0 0,-1 0 1,1 0-1,-1 1 0,0-1 0,0 1 0,0 0 0,0 0 0,-1 0 1,1 1-1,-1 0 0,0-1 0,1 3 0,5 6 3,-1 1 0,0 0 0,-1 1 0,-1 0-1,0 0 1,3 11-3,6 28 31,1 15-31,8 28 29,-24-93-37,3 6-67,-1 0 1,1 0-1,0-1 0,1 1 0,0-1 0,0 0 1,1 0-1,0 0 0,1 0 75,-6-8-46,0 0 1,1 1-1,-1-1 1,0 0-1,0 0 1,1 0-1,-1 0 0,0 1 1,0-1-1,0 0 1,1 0-1,-1 0 0,0 0 1,0 0-1,1 0 1,-1 0-1,0 0 1,1 0-1,-1 0 0,0 0 1,0 0-1,1 0 1,-1 0-1,0 0 0,0 0 1,1 0-1,-1 0 1,0 0-1,1 0 1,-1 0-1,0 0 0,0 0 1,0-1-1,1 1 1,-1 0-1,0 0 0,0 0 1,1 0-1,-1-1 1,0 1-1,0 0 1,0 0-1,0-1 0,1 1 1,-1 0-1,0 0 1,0-1-1,0 1 0,0 0 1,0 0-1,0-1 1,0 1-1,0 0 1,0 0-1,0-1 0,0 1 1,0 0-1,0 0 1,0-1-1,0 1 1,0 0-1,0-1 0,0 1 1,0 0-1,0 0 1,0-1-1,0 1 46,0-16-1928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9:32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 4785,'-1'1'751,"-1"0"1,0 1-1,0-1 0,1 1 1,-1-1-1,1 1 1,-1 0-1,1 0 0,0-1 1,-1 2-752,0 3 223,0-1-1,0 0 1,1 0 0,-1 1 0,1-1 0,0 3-223,-3 18 215,2-17-204,-3 14 122,1 0 0,-1 20-133,4-6 427,2 0 0,2 1-1,1-1 1,3 7-427,-3-22 59,1-1 0,1 0 1,1 0-1,1 0 0,1-1 1,1-1-1,10 16-59,-17-30 7,0-1 0,0 0-1,0 0 1,1 0 0,0-1 0,-1 1-1,2-1 1,-1 0 0,0 0-1,3 2-6,-6-5 10,0 1-1,0-1 0,0 1 1,0-1-1,1 0 0,-1 0 0,0 1 1,0-1-1,0 0 0,0 0 1,1 0-1,-1 0 0,0 0 1,0 0-1,0-1 0,0 1 0,1 0 1,-1 0-1,1-1-9,-1 0 25,0 0-1,1 0 1,-1 0-1,0 0 1,0-1-1,1 1 1,-1 0 0,0-1-1,0 1 1,-1 0-1,1-1 1,0 1-1,0-1 1,-1 1-1,1-1 1,0 0 0,-1-1-25,2-2 186,0 0 0,-1-1 0,0 1 0,0-1 0,-1 1 0,1-1-186,21 4 23,-13 1-32,29-5-240,21-8 249,-55 13-182,0 0 0,0-1-1,0 0 1,0 0 0,0 0-1,-1 0 1,1-1 0,-1 1-1,1-1 1,-1 0 0,0 0-1,0 0 1,0 0 0,0-1 0,-1 1-1,1-1 1,-1 0 0,0 0-1,0 0 1,0-1 182,8-21-1928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4:51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186 145 6457,'5'-7'897,"0"0"0,0 0 0,0-1 0,-1 1 0,0-1 0,2-7-897,-5 12 97,0 0 1,0 0 0,-1 1-1,1-1 1,-1 0 0,0 0-1,1 0 1,-1 1 0,-1-1-1,1 0 1,0 0 0,-1 0-1,0 1 1,1-1-1,-1 0 1,0 0 0,0 1-1,-1-1 1,1 1 0,0-1-1,-1 1 1,-1-2-98,1 2 38,1 0 0,-1 0 0,0 1 1,0-1-1,0 1 0,0-1 0,0 1 0,0 0 0,-1 0 1,1 0-1,0 0 0,-1 0 0,1 0 0,0 1 0,-1-1 0,1 1 1,-1 0-1,1-1 0,-1 1 0,1 0 0,-1 1 0,1-1 0,-1 0 1,1 1-1,0-1 0,-1 1 0,1 0 0,-1 0 0,-1 1-38,-2 0 42,0 1-1,-1 1 1,1-1-1,0 1 0,1 0 1,-1 1-1,1-1 1,-1 1-1,1 0 0,0 1-41,-5 7 28,1 0-1,1 0 1,0 1-1,1 0 1,1 0-1,0 0 0,1 1 1,-2 6-28,4-11 5,1 0-1,0-1 1,1 1 0,0 0 0,0 0-1,1 0 1,0 0 0,1-1 0,0 1-1,0 0 1,1 0 0,0-1 0,4 10-5,-4-16 4,-1 1 1,1-1 0,-1 0-1,1 0 1,0 0 0,0 0 0,1 0-1,-1-1 1,1 1 0,-1-1-1,1 0 1,0 1 0,0-1-1,0 0 1,0 0 0,0-1-1,0 1 1,3 0-5,-2-1 20,0 0-1,0 0 0,0-1 1,0 1-1,0-1 1,0 0-1,0 0 1,0-1-1,0 1 1,0-1-1,0 0 1,0 0-1,0 0 1,-1-1-1,1 1 1,3-3-20,5-2 64,-1-1 0,0-1 1,-1 1-1,0-2 0,0 0 1,-1 0-1,0 0 0,0-1 1,6-10-65,-11 14 13,0 1 0,0-1 0,-1 0 0,1 0 0,-1 0 0,-1 0 0,1-1 0,-1 1 0,0-1 0,-1 0 0,0 1 0,0-1 0,0 0 0,-1 0 0,0 1 0,0-1 0,-1 0 0,1 0 0,-1 0 0,-1-1-13,-2-1-118,0 0 0,-1 0 0,1 1 1,-2-1-1,1 1 0,-1 1 0,0-1 1,-1 1-1,0 0 0,0 0 0,-1 1 1,1 0-1,-1 0 0,0 1 0,-1 0 1,0 0-1,1 1 0,-2 0 0,1 1 0,-8-3 118,0 5-1008,16 2 944,1-1 1,-1 0-1,1 0 1,0 0 0,-1 0-1,1 1 1,-1-1-1,1 0 1,0 0 0,-1 1-1,1-1 1,0 0-1,-1 1 1,1-1-1,0 0 1,-1 1 0,1-1-1,0 1 1,0-1-1,0 0 1,-1 1 0,1-1-1,0 1 1,0-1-1,0 1 1,0-1-1,0 0 1,0 1 0,0-1-1,0 1 64,3 17-2723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9:33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1 154 6089,'3'16'4049,"6"-11"-2184,7-7-897,10-3-96,0-4-280,5 2-88,-2-5-256,2 0-160,-10 2-112,-4-2-256,-3-2-192,-7 2-384,-7-4-152,-5-3-361,-7-2-1511,-7-3-1889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9:34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64 189 2649,'-14'-11'2407,"3"2"-146,-1 0 0,1-1 0,-2-3-2261,13 13 35,0-1 1,0 1 0,-1 0 0,1 0-1,0 0 1,0 0 0,0 0 0,0-1-1,-1 1 1,1 0 0,0 0 0,0 0-1,0-1 1,0 1 0,0 0 0,0 0-1,-1 0 1,1-1 0,0 1 0,0 0-1,0 0 1,0-1 0,0 1 0,0 0-1,0 0 1,0-1 0,0 1 0,0 0-1,0 0 1,0 0 0,0-1 0,0 1-1,0 0 1,1 0 0,-1-1 0,0 1 0,0 0-1,0 0 1,0 0 0,0-1 0,0 1-1,1 0 1,-1 0 0,0 0 0,0 0-1,0-1-35,16-1 672,20 7-246,-36-5-395,23 5 143,-10-2-519,1-1 0,-1 0-1,1-1 1,0 0 345,-9-1-156,0-1 0,0 1 0,0-1 0,0 0-1,0 0 1,0-1 0,0 1 0,0-1 0,-1 0 0,1-1 0,-1 1 0,0-1 0,1 0 156,5-5-9,0-1 1,-1 0 0,0 0 0,0-1-1,5-9 9,-4 6 329,1 1-1,0 0 1,1 0-329,-12 11 20,1 0 1,0 1-1,0-1 1,-1 0-1,1 1 1,0-1-1,0 1 1,0-1-1,0 1 1,0-1-1,0 1 0,0-1 1,0 1-1,0 0 1,0 0-1,0 0 1,1-1-1,-1 1 1,0 0-1,0 0 1,0 0-1,0 1 1,0-1-1,0 0 0,0 0 1,0 1-1,0-1 1,0 0-1,0 1 1,0-1-1,0 1 1,0-1-1,0 1 1,0 0-1,0-1 0,-1 1 1,1 0-1,0 0 1,0-1-1,-1 1 1,1 1-21,3 3 71,0 1 1,0 1-1,0-1 1,-1 0 0,0 1-1,0 1-71,26 72 391,-3 2-1,-1 15-390,33 170 63,-41-182-9,-17-80-12,1 0 0,1 0 1,-1-1-1,1 1 0,0 0 0,1 1-42,-3-6 5,0 0 0,0 0 0,0 0 0,0 0-1,0 0 1,0 0 0,0 1 0,0-1 0,0 0 0,0 0-1,0 0 1,0 0 0,0 0 0,1 0 0,-1 0-1,0 0 1,0 0 0,0 0 0,0 0 0,0 0 0,0 0-1,0 0 1,0 0 0,1 0 0,-1 0 0,0 0-1,0 0 1,0 0 0,0 0 0,0 0 0,0 0 0,0 0-1,1 0 1,-1 0 0,0 0 0,0 0 0,0 0-1,0 0 1,0 0 0,0 0 0,0 0 0,0 0 0,0 0-1,1 0 1,-1 0 0,0 0 0,0-1 0,0 1-1,0 0 1,0 0 0,0 0 0,0 0 0,0 0 0,0 0-1,0 0 1,0 0 0,0-1 0,0 1 0,0 0-1,0 0 1,0 0 0,0 0 0,0 0 0,0 0-5,3-21 239,-2-34 217,-3 0 0,-7-38-456,3 36 294,3-1 1,2-27-295,8 34 94,-7 49-90,1-1 1,0 0-1,0 0 0,0 1 1,0-1-1,0 0 0,1 1 0,-1-1 1,1 1-1,0 0 0,0-1 0,-1 1 1,1 0-1,1 0 0,-1 0 0,1 0-4,-2 2 1,-1-1-1,1 1 0,0 0 1,0-1-1,0 1 1,0 0-1,0 0 0,0 0 1,0 0-1,0 0 1,0 0-1,0 0 0,0 0 1,0 0-1,0 1 1,0-1-1,0 0 0,-1 1 1,1-1-1,0 0 1,0 1-1,0-1 0,0 1 1,-1-1-1,1 1 1,0 0-1,0-1 0,-1 1 1,1 0-1,18 24 12,-4 6 14,-2 0-1,-1 2 0,-2 0 0,3 17-24,-3-13 15,1-1 0,1 0 0,11 19-16,-21-51 3,0 0 1,0-1-1,0 1 1,0-1-1,1 1 0,-1-1 1,1 0-1,0 0 1,0 0-1,0 0 1,1 0-1,-1-1 1,0 0-1,1 0 1,1 1-4,-2-2 4,0 0 1,1 0-1,-1-1 1,0 1-1,1-1 1,-1 0-1,0 1 1,1-2-1,-1 1 1,1 0-1,-1-1 1,0 1-1,1-1 1,-1 0-1,0 0 1,0-1-1,0 1 1,0-1-1,1 0-4,8-5 11,0 0 1,-1-1-1,0 0 1,0-1-1,-1-1 0,0 0 1,-1 0-1,0 0 0,0-1 1,-1-1-1,-1 0 1,0 0-1,0 0 0,-1 0 1,-1-1-1,0 0 0,1-8-11,-5 15 5,-1 0-1,1-1 0,-1 1 1,0 0-1,-1-1 0,1 1 0,-1 0 1,0 0-1,-1 0 0,0 0 1,0 0-1,0 0 0,-1 0 0,-2-4-4,4 8 0,0 0-1,-1-1 1,1 1-1,0 0 1,-1 1-1,0-1 1,1 0-1,-1 0 0,0 1 1,0-1-1,0 1 1,0-1-1,0 1 1,-1 0-1,1 0 0,0 0 1,-1 0-1,1 0 1,0 1-1,-1-1 1,1 1-1,-1 0 1,1-1-1,-1 1 0,1 0 1,-1 0-1,1 1 1,0-1-1,-1 0 1,1 1-1,-1-1 0,1 1 1,0 0-1,-1 0 1,1 0-1,0 0 1,0 0-1,-1 1 1,-2 1-3,1 1 1,0-1-1,0 0 0,0 1 0,0 0 1,0 0-1,1 0 0,0 1 0,0-1 1,0 1-1,0 0 0,1 0 0,0 0 0,0 0 1,0 0-1,0 0 0,1 0 0,0 1 1,0-1-1,1 0 0,-1 1 0,1-1 1,0 2 2,0 1-4,0 0 0,1-1 0,0 1 0,0 0 0,0 0 0,1-1 1,0 1-1,1 0 0,0-1 0,0 0 0,0 0 0,1 0 0,0 0 1,1 0-1,3 3 4,-5-6-1,1-1 0,-1 0 0,1-1 0,0 1 0,0 0 0,0-1 0,0 0 0,0 0 0,1 0 0,-1-1 0,0 1 0,1-1 0,0 0 0,-1-1 0,1 1 0,-1-1 0,1 0 0,0 0 0,-1 0 0,1 0 0,2-1 1,0-1 1,1 1 1,0-1 0,-1 0 0,0-1 0,0 0 0,0 0 0,0 0 0,0-1-1,0 0 1,-1-1 0,0 1 0,3-3-2,-1-2 4,0 1 1,0-1-1,-1 0 0,0-1 1,0 1-1,-1-1 1,-1-1-1,0 1 0,0-1 1,-1 0-1,0 0 0,-1-1 1,1-6-5,2-18 18,-2 1 0,-2 0 0,-2-29-18,0 56 0,0 7-1,0 0 1,-1 0-1,1-1 1,0 1-1,0 0 1,0 0-1,0 0 1,0 0-1,1-1 1,-1 1-1,0 0 1,0 0-1,1 0 1,-1 0 0,1 0-1,-1 0 1,1 0-1,-1 0 1,2-1 0,-2 2-2,1 1 1,0-1 0,-1 1 0,1-1 0,0 1 0,-1-1 0,1 1 0,0-1 0,-1 1-1,1-1 1,-1 1 0,1 0 0,-1-1 0,0 1 0,1 0 0,-1 0 0,0-1 0,1 1-1,-1 1 2,20 48-40,-12-21 27,-3-10 8,1 0 0,1 0 0,0-1-1,1 0 1,1-1 0,2 3 5,-8-16 1,-1-1 0,0 0 0,1 1 1,0-1-1,0 0 0,0-1 0,0 1 0,0 0 0,0-1 0,1 0 0,-1 0 1,1 0-1,0 0 0,0 0 0,0-1 0,-1 0 0,1 1 0,0-2 0,1 1 0,-1 0 1,0-1-1,0 0 0,0 0 0,0 0 0,0 0 0,0-1 0,0 1 0,0-1 0,0 0 1,0 0-1,3-2-1,5-2 4,0 0 0,0-1 0,0-1 0,-1 0 0,0 0 0,0-1 0,-1-1 0,0 0 0,0 0-4,1-3 4,1 0 0,-2-1 0,0 0 1,0-1-1,-2 0 0,1 0 0,0-4-4,-7 13 1,0 1 1,-1-1-1,1 0 1,-1 0-1,0 0 1,0 0-1,-1-1 0,1 1 1,-1 0-1,0 0 1,-1 0-1,1 0 0,-1 0 1,0 0-1,0 0 1,-1-1-2,1 3-7,0 1 0,0-1 0,-1 1 1,1 0-1,-1-1 0,1 1 0,-1 0 1,0 0-1,1 0 0,-1 0 0,0 1 1,0-1-1,-1 0 0,1 1 0,0-1 1,-1 1-1,1 0 0,0 0 0,-1 0 1,1 0-1,-1 0 0,0 1 0,1-1 1,-1 1-1,1-1 0,-1 1 0,0 0 1,0 0-1,1 0 0,-1 1 0,0-1 1,0 1 6,-4 0-28,0 1 1,1-1-1,-1 2 1,1-1-1,0 1 1,0 0-1,0 0 1,0 0-1,0 1 1,1 0 0,-1 0-1,1 1 1,0-1-1,1 1 1,-1 0-1,1 1 1,0-1-1,0 1 1,0-1-1,-2 7 28,1-3-16,1 1-1,0 0 0,0 1 0,1-1 0,0 1 1,1-1-1,0 1 0,1 0 0,0 0 0,0-1 1,1 1-1,1 7 17,0-15-1,-1 1-1,1 0 1,-1-1 0,1 0 0,0 1-1,0-1 1,1 1 0,-1-1 0,1 0-1,-1 0 1,1 0 0,0 0 0,0 0 0,0 0-1,1 0 1,-1-1 0,1 1 0,-1-1-1,1 0 1,0 0 0,2 2 1,4 0 14,0-1 0,0 1 0,1-1 0,-1-1 1,1 0-1,8 1-14,35 8 85,-42-6-77,0 0 1,0 0-1,0 1 0,0 0 1,-1 1-1,0 0 1,-1 1-1,1 0 0,-1 1 1,-1-1-1,0 2 1,0-1-1,-1 1 0,0 0 1,-1 1-1,0 0 1,0 0-1,0 2-8,4 10-12,-2 1 0,0-1 0,-1 2 0,-1-1 0,-2 1 0,0 0 0,-2 0 0,0 12 12,-2-12-44,-1-1 1,-2 0 0,0 1-1,-2-1 1,-1 2 43,3-14-24,0 0 0,-2 0 0,1 0 1,-1-1-1,-1 0 0,0 0 0,-1 0 0,0-1 1,0 0-1,-8 7 24,13-15-3,0 0 1,0 0-1,0 0 1,0 0-1,-1 0 1,1-1-1,0 1 1,-1-1-1,0 1 1,1-1-1,-1 0 1,0 0-1,0 0 1,1-1-1,-1 1 1,0-1-1,0 1 0,0-1 1,0 0-1,0 0 1,-1-1 2,1 0-2,-1 0-1,1 0 1,-1 0 0,1-1 0,0 1 0,0-1-1,-1 0 1,1 0 0,1 0 0,-1-1-1,0 1 1,1-1 0,-1 1 0,1-1 0,-1 0-1,1 0 1,0 0 2,-5-9 6,0 0 0,1 0 0,1 0 0,0-1-1,0 0 1,1 0 0,1 0 0,0 0 0,0-11-6,0-5 16,1 0 1,1-1-1,2 1 1,1-1-17,1 8 8,0 1 0,2-1 0,0 1 0,2 0 1,0 0-1,1 1 0,1-1 0,1 2 0,0 0 0,8-9-8,7-7 30,3 0 0,0 2 0,2 1 0,23-19-30,-25 26 22,10-9 19,-2-2 0,24-30-41,-57 62 3,0 1 0,0-1 0,-1 0 0,1 0 0,-1 0 0,0-1 0,0 1 0,-1 0 0,1-1 0,-1 0 0,0 1 0,0-1 0,0 1 0,-1-5-3,1 27 1,0 0 1,0 0 0,2 0 0,1 0-1,0-1 1,1 1 0,1-1 0,5 13-2,-6-20 2,1 1 0,0-1 0,0 0 0,1 0 0,0-1 0,0 0 0,1 0 0,1-1 0,-1 0 0,1 0 0,1-1 0,-1 0 0,11 5-2,-15-9 3,0 0 0,0-1 0,1 0 1,-1 0-1,0-1 0,1 1 0,-1-1 1,1 0-1,-1-1 0,1 1 0,0-1 1,-1 0-1,1-1 0,-1 1 0,6-2-3,-4 0 3,-1 0-1,1-1 0,-1 0 0,0 0 0,0 0 0,0 0 1,0-1-1,0 0 0,-1-1 0,0 1 0,4-5-2,2-3 5,-1-1 0,0 0-1,-1-1 1,0 0 0,-1-1 0,-1 1-1,0-2 1,-1 1 0,0-1 0,-1-2-5,3-16 14,-3-1 0,0 1 0,-1-27-14,1-6-13,-12 82-280,3-6 200,-1 0-1,2 0 0,-4 9 94,5-11-17,0 2-24,-1 0-1,1 0 1,0 0-1,1 1 0,0-1 1,0 1-1,1-1 0,0 0 1,1 1-1,1 6 42,0-10-16,0 0 0,0 0-1,0-1 1,0 0 0,1 1 0,0-1-1,0 0 1,1 0 0,-1 0-1,1-1 1,0 1 0,1-1 0,-1 0-1,0 0 1,1 0 0,0-1 0,0 0-1,0 0 1,1 0 0,-1 0 0,1-1-1,-1 0 1,1 0 0,0-1 0,0 1-1,-1-1 1,1-1 0,0 1 0,0-1-1,6 0 17,-4 0-83,-1 0 0,1-1-1,-1 0 1,1 0 0,-1-1-1,1 0 1,-1 0 0,0-1 0,0 0-1,0 0 1,0 0 0,0-1-1,-1 0 1,0-1 0,0 1-1,0-1 1,0 0 0,-1-1-1,0 1 1,0-1 0,0 0-1,-1-1 1,1 1 0,-1-2 83,12-33-1216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9:34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12603,'11'50'1552,"-11"9"-1552,-9-14-752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9:56.8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82 2865,'25'-8'4329,"-4"2"-4323,0-2 0,5-3-6,-20 9 271,-1 0 1,0 0 0,0 0-1,1 1 1,-1-1-1,1 2 1,0-1 0,-1 0-1,1 1 1,-1 0 0,5 1-272,5 1 409,0 1 1,0 1 0,7 2-410,-5-1 171,0 0 0,18 1-171,84 2 363,0-5-1,30-6-362,119 1 89,-93 12-82,94 3 0,-216-14 49,0-2 0,0-2-1,0-3 1,1-2-56,31-10 49,-8 1-135,15 1 86,-80 18-38,-31 7-102,-16 3 105,-1-1 0,0-1 1,0-2-1,0-2 0,-6-1 35,-79-3 57,1-6 1,-90-17-58,52 5-652,-21 7 652,128 10-203,-1 2 1,1 2-1,0 3 1,0 2-1,-25 8 203,75-16 0,-70 22 45,63-19-14,1 0 0,0 1 0,0 0 1,0 0-1,1 1 0,0-1 0,-6 6-31,11-9 7,0 0 1,0 0-1,0-1 1,0 1-1,0 0 1,0 0 0,1 0-1,-1 0 1,0 1-1,0-1 1,1 0-1,-1 0 1,1 0-1,-1 0 1,1 1 0,0-1-1,-1 0 1,1 1-1,0-1 1,0 0-1,0 0 1,0 1-1,0-1 1,0 1-8,1-1 6,-1 0-1,1 0 1,0 0-1,-1 1 1,1-1 0,0 0-1,0 0 1,0 0-1,0 0 1,0 0 0,0-1-1,0 1 1,1 0-1,-1 0 1,0-1 0,0 1-1,1-1 1,0 1-6,6 2 13,1-1 0,-1 0 0,1 0 0,-1-1 0,1 0 0,5 0-13,72-3 127,-1-5 1,40-9-128,-12 2 89,5 4-89,-92 9-12,6-1-96,0 1 0,0 2 0,-1 1 0,2 1 108,-29-2-98,0 0 1,0 0-1,0 0 0,0 0 1,0 1-1,-1 0 0,1-1 1,-1 1-1,2 2 98,-4-4-94,0 1 0,0 0 0,0-1 0,-1 1 0,1 0 0,0 0-1,-1 0 1,1-1 0,-1 1 0,1 0 0,-1 0 0,1 0 0,-1 0 0,0 0 0,1 0 0,-1 0 0,0 0-1,0 0 1,0 0 0,0 0 0,0 0 0,0 0 0,0 0 0,0 1 0,0-1 0,0 0 0,-1 0-1,1 0 1,0 0 0,-1 0 0,1-1 0,-1 1 0,1 0 0,-1 0 0,1 0 0,-1 0 0,0 0-1,0 0 95,-25 30-2912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4:52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198 279 6457,'15'-7'1729,"32"-17"1704,-44 22-3261,-1 1 0,0-1 0,0 1 0,1-1-1,-1 0 1,-1 0 0,1 0 0,0 0 0,0 0-1,-1 0 1,1 0 0,-1-1 0,0 1 0,1-1 0,-1 1-1,0-2-171,-1 2 57,0 1 0,0-1-1,0 1 1,0 0 0,0-1-1,-1 1 1,1-1 0,0 1-1,-1 0 1,1-1-1,-1 1 1,0 0 0,1-1-1,-1 1 1,0 0 0,0 0-1,1 0 1,-1 0 0,0 0-1,0 0 1,-1 0-1,1 0 1,0 0 0,0 0-1,0 0 1,0 1 0,-1-1-1,0 0-56,-3-2 88,-1 1-1,0-1 0,1 1 1,-1 0-1,0 1 0,-2-1-87,0 1 25,1 0 1,-1 0-1,0 1 0,0 0 1,0 0-1,0 1 0,1 0 0,-1 0 1,0 1-1,1 0 0,-1 1 0,1-1 1,0 1-1,0 1 0,0-1 1,0 1-1,0 1 0,1-1 0,0 1 1,0 0-1,0 0 0,0 2-25,-1 0-1,1 0-1,0 1 0,1-1 1,-1 1-1,2 1 0,-1-1 1,1 1-1,0 0 0,1 0 1,0 0-1,0 0 1,1 1-1,1-1 0,-1 0 1,2 1-1,-1 0 0,1 8 2,1-12 1,-1-1 0,1 0 0,0 1 0,0-1-1,0 0 1,1 0 0,-1 0 0,1 0 0,1 0 0,-1 0 0,1 0-1,0-1 1,0 1 0,0-1 0,0 0 0,1 0 0,0 0-1,-1-1 1,2 1 0,-1-1 0,0 0 0,1 0 0,4 2-1,-2-2 21,0 0 1,0-1 0,0 0 0,0 0 0,1-1 0,-1 0 0,1 0-1,-1-1 1,1 0 0,-1 0 0,1 0 0,-1-1 0,0-1-1,1 1 1,-1-1 0,0 0 0,1-1-22,8-3 83,0-1 0,-1-1 0,1-1 0,-1 0 0,-1-1 0,0 0 0,0-1 0,-1-1 0,-1 0 0,11-13-83,-17 17 42,0 0 1,0 0-1,-1 0 1,0-1-1,-1 0 1,0 0-1,0 0 1,-1-1-1,1-4-42,-2 8 17,-1-1 1,0 0-1,-1 1 0,0-1 0,0 0 0,0 1 0,-1-1 0,0 0 1,0 1-1,0-1 0,-1 1 0,0 0 0,-1-1 0,-1-3-17,-2-1 1,-1 0 0,0 0 0,0 1-1,-1 0 1,-1 0 0,0 1 0,0 0-1,-4-3 0,-4-1-173,0 0-1,-1 1 0,-1 0 0,-14-5 174,27 13-264,-1 1 0,0 1 0,0-1 1,0 1-1,0 0 0,0 1 0,0-1 0,0 2 1,-1-1-1,1 1 0,-1 0 0,1 0 0,0 1 0,0 0 1,-1 0-1,1 1 0,0 0 0,0 0 0,0 1 1,0 0-1,1 0 0,-6 4 264,-33 24-2722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4:52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1497 7410,'63'-52'9470,"29"-15"-9470,156-90 2271,-66 44-1223,226-159 430,-103 78-825,-60 40-315,33-39-338,-214 145-52,9-6-933,-3-2 1,46-49 984,-104 89-928,-12 15 838,0 1-1,0-1 1,0 1-1,0 0 0,0-1 1,1 1-1,-1 0 1,0-1-1,0 1 1,0-1-1,0 1 1,0 0-1,0-1 1,0 1-1,-1-1 1,1 1-1,0 0 0,0-1 1,0 1-1,0-1 1,0 1-1,-1 0 1,1-1-1,0 1 1,0 0-1,-1-1 91,0 1-240,0-1-1,-1 0 0,0 1 1,1-1-1,-1 1 0,1 0 1,-1-1-1,0 1 1,1 0-1,-1 0 0,1 0 1,-1 0-1,0 0 1,1 0-1,-1 1 0,0-1 1,1 1-1,-1-1 0,1 1 241,-34 8-3279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4:52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0 9386,'-4'3'547,"3"-3"-366,1 0 0,-1 0 0,1 0 0,-1 0 0,1 1 0,-1-1 0,1 0 0,0 0 1,-1 0-1,1 1 0,-1-1 0,1 0 0,0 0 0,-1 1 0,1-1 0,0 0 0,0 1 0,-1-1 1,1 1-1,0-1 0,0 0 0,-1 1 0,1-1 0,0 1 0,0-1-181,22 5 3776,15 3-3026,0 1 1,29 11-751,81 34 805,-66-23-428,559 213 1082,-252-94-1056,486 153 108,-689-254-335,-38-10 17,-144-39-189,0 1 0,0 0 0,0 0 0,0 0 0,-1 1 0,1-1 0,0 1 0,0-1 0,-1 1-1,1 0 1,-1 0 0,1 0 0,-1 0 0,0 1 0,0-1 0,2 3-4,-3-2-6,0 0-1,0 0 1,0 0 0,0 0-1,-1 0 1,1 0 0,-1 0-1,0 0 1,0 0 0,0 0-1,0 0 1,0 1-1,-1-1 1,1 0 0,-1 0-1,0 0 7,-3 13-201,-2 1-1,1-2 1,-2 1-1,0 0 0,-3 3 202,-46 72-2395,52-86 2179,-22 30-3804,21-25 1536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4:55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1832,'1'-2'679,"-1"1"-1,1-1 0,0 0 0,0 1 0,0-1 1,0 1-1,1 0 0,-1-1 0,0 1 1,1 0-1,-1-1 0,1 1 0,-1 0 0,1 0 1,-1 0-1,1 1 0,0-1 0,1 0-678,-4 10 2517,-10 193-1261,8-112-1159,4-1 0,3 1 0,5-1 0,17 78-97,-24-159-18,-1-4-24,-1 0 0,1 0 0,0-1 0,0 1 0,1 0 0,-1 0 0,1-1 0,0 1 0,0-1 0,0 0 0,1 2 42,-3-5-30,0 0 0,0 0 0,0 0 0,0 0 1,0 1-1,0-1 0,0 0 0,0 0 0,0 0 0,1 0 0,-1 0 0,0 0 0,0 0 0,0 0 1,0 0-1,0 0 0,0 0 0,0 0 0,1 1 0,-1-1 0,0 0 0,0 0 0,0 0 0,0 0 0,0 0 1,0 0-1,1 0 0,-1 0 0,0 0 0,0 0 0,0 0 0,0-1 0,0 1 0,0 0 0,1 0 0,-1 0 1,0 0-1,0 0 0,0 0 0,0 0 0,0 0 0,0 0 0,0 0 0,1 0 0,-1 0 0,0 0 0,0-1 1,0 1-1,0 0 0,0 0 0,0 0 0,0 0 0,0 0 0,0 0 0,0-1 0,0 1 0,0 0 1,0 0-1,0 0 30,2-11-4097,-2 3-641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4:55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57 107 5249,'-18'-17'6333,"17"17"-6159,0-1 0,0 0 1,0 1-1,0-1 1,0 1-1,0 0 1,-1-1-1,1 1 1,0 0-1,0-1 0,0 1 1,-1 0-1,1 0 1,0 0-1,0 0 1,0 0-1,-1 1-174,1-1 117,0 0-1,1 0 1,-1 0-1,0 0 1,1 1-1,-1-1 1,0 0-1,1 0 1,-1 0-1,1-1 1,-1 1-1,0 0 1,1 0-1,-1 0 1,0 0-1,1-1 1,-1 1-1,1 0 1,-1 0-1,0-1 1,1 1-1,-1 0 1,1-1-1,-1 1 1,1-1-1,-1 1 1,1-1-117,0 0 62,-1 1 0,1-1 1,0 1-1,0-1 0,0 0 0,0 1 0,1-1 1,-1 1-1,0-1 0,0 0 0,0 1 1,0-1-1,1 1 0,-1-1 0,0 1 1,0-1-1,1 1 0,-1-1 0,0 1 0,1-1 1,-1 1-1,1-1 0,-1 1 0,0 0 1,1-1-1,-1 1 0,1 0 0,-1-1 1,1 1-1,-1 0 0,1 0 0,0-1-62,12-5 154,1-1 0,0 2 1,0 0-1,0 1 0,1 0 0,4 1-154,-15 2 31,8-1 41,0 0 0,-1 1 0,1 1-1,0 0 1,0 0 0,10 3-72,17 0 72,3-3-118,1-2-1,-1-2 0,-1-1 0,19-6 47,-52 9-229,-4 1-124,1-1 1,0 1 0,0 0-1,-1 1 1,1-1 0,0 1-1,0 0 1,4 0 352,-6 6-2729,-4 8 201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4:56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6385,'0'2'6891,"0"3"-3476,1 46-3024,-3-21-302,0 15 198,2 18-287,0-59 18,0 1 0,1-1 0,-1 1 0,1-1 0,0 0-1,1 0 1,-1 1 0,1-1 0,-1 0 0,1 0 0,0 0-1,1 0 1,-1-1 0,1 1 0,0-1 0,0 1 0,0-1-1,0 0 1,0 0 0,1-1 0,-1 1 0,1 0 0,0-1 0,0 0-1,0 0 1,0 0 0,0-1 0,0 1 0,0-1 0,1 0-1,-1 0 1,0 0 0,1-1 0,-1 0 0,1 0 0,-1 0-1,0 0 1,1-1 0,-1 1 0,1-1 0,-1 0 0,0 0-1,0-1 1,0 1 0,0-1 0,0 0 0,0 0 0,1-1-18,2-1-118,-1-1 0,0 1 0,1-1 0,-2 0 0,1 0 0,-1-1 0,0 0 0,0 0 0,3-5 118,-2 3-1171,-2 0-1,1-1 0,-1 0 1,2-8 1171,0-4-3773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2T14:33:49.8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23893 2126 771 0,'9'-2'477'15,"5"4"-254"-15,1 1-140 0,5 5-14 16,-2 2-28-16,3 3-1 15,-3 2-7-15,2 5 4 16,-4 0-5-16,2 4 7 16,-5 1-8-16,2 5 2 15,-4 2-6-15,0 5 0 16,-3 4-9-16,-2 7-1 16,-6-3-8-16,-2 7-2 15,-3-4-2-15,-1 3 0 16,3-9-2-16,1-1 0 15,2-11 0-15,-2-6 1 16,2-10 1-16,-1-13 0 16,-1-8-1-16,0-10 1 15,-2-6-2-15,0-10 0 16,0-2-1-16,2-11-1 16,2 0-1-16,2-7 0 15,6 8-1-15,5-2 1 0,2 11 0 16,3 2 2-16,3 9 1 15,3 1 3-15,-2 9 0 16,5 4 4-16,-3 10 0 16,1 12 2-16,-6 8-1 15,-3 15-1-15,-7 4-2 16,0 14-1-16,-5-2-3 16,-1 9 0-16,1-9 0 15,2 0-1-15,-1-12-1 16,3-8 0-16,3-13 1 15,0-10-1-15,1-11 1 0,-1-10 1 16,-6-8-2-16,2-10-1 16,-3-5-3-16,1-10-2 15,1 1-1-15,5-6-1 16,0 8 2-16,4 1-1 16,1 11 4-16,2 4 0 15,-2 13 2-15,-1 2 2 16,-5 8 0-16,-3 5 2 15,-7 5-1-15,-4 7 3 16,-3 7-1-16,-2 6 2 16,0 5-1-16,1 9-1 15,5-3-2-15,5 6 0 16,6-3-4-16,4-2 1 16,6-6 0-16,7 0 1 15,0-8-1-15,8-1-1 0,0-5 1 16,6-3 0-16,-3-7 0 15,4-6 1-15,-6-6 1 16,-3-5 0-16,-7-5 0 16,-2-7 3-16,-8-1 0 15,-2-9 1-15,-3-2-1 16,-3-7 1-16,-3-2-2 16,-2-4-1-16,-2 7-1 15,-3-2 0-15,-1 11-1 16,-2 3 1-16,1 11 0 15,-2 6-1-15,1 8 0 0,-2 11 0 16,2 11-2-16,-1 4 0 16,2 8-2-16,1 10 0 15,4-3 0-15,5 9 1 16,3-5 0-16,6-1 1 16,2-9 0-16,10-3 0 15,-4-11 0-15,8-8 1 16,-5-6 0-16,5-12 1 15,-3-6 0-15,1-10 2 16,-2-5-1-16,0-9 1 16,-5-2 0-16,-4-6 1 15,-7 2-2-15,-3-1 2 16,-6 7-2-16,-3 5 0 16,0 12-1-16,-2 4 1 15,1 10-2-15,-2 10-1 16,2 7 0-16,2 9-1 0,3 5-2 15,3 9 1-15,5 4 1 16,2 6 0-16,2-4 1 16,1 5 1-16,-2-7 0 15,3 1 0-15,-4-8 0 16,4-3 0-16,1-8 0 16,5-7 0-16,-3-8 0 15,7-13 2-15,-2-7 0 16,2-13 2-16,-4-6 0 15,-4-11 1-15,-8 3 1 16,-6-13 1-16,-9 5 0 0,-3-5-1 16,-3 11-3-16,2 3 0 15,4 16-4-15,2 6 0 16,7 12 0-16,1 3-1 16,7 4-2-16,4 4 2 15,2-1 0-15,6 2 1 16,-1-1 0-16,1 0 0 15,-1 3 0-15,-1 3 1 16,-5 3 2-16,-2 7 2 16,-6 3 1-16,-7 5 2 15,-2-1-2-15,-4 7 1 16,-2-6-4-16,4 8 1 16,4-5-2-16,5 4 1 15,4-5 1-15,7 4 2 16,3-9 1-16,8 3-1 15,3-6 0-15,7-2 0 16,-1-8-2-16,6-6 0 0,-2-9 2 16,3-10-47-16,-6-5-47 15,2-11-286-15,-3-1 84 16</inkml:trace>
  <inkml:trace contextRef="#ctx0" brushRef="#br0" timeOffset="4326.39">17771 6516 313 0,'-17'3'376'0,"-40"10"-103"16,36-8-78-16,-2-1-85 15,5-1-81-15,8-1-20 16,7-2-12-16,13-8-1 15,12-6 2-15,16-10 14 16,8-5 10-16,17-12 14 0,3-3 1 16,15-12 17-16,-4 7-12 15,14-7 6-15,-9 10-8 16,11 3-5-16,-15 14-15 16,2 2-7-16,-19 15-13 15,-10 6-8-15,-24 9-2 16,-12 8 3-16,-23 6 0 0,-18 8 2 15,-8 4 6 1,-19 10 1-16,-4 2-1 0,-13 6-7 16,-1-3-1-16,-10 1 1 15,5-8-1-15,-16-1 1 16,13-3 6-16,-8 1 0 16,17-4 0-16,1 1-4 15,21-8-6-15,10-3-10 16,21-12-3-16,15-4 0 15,15-11 6-15,18-6 9 16,10-7 12-16,11-4 8 16,6-1 4-16,12-3 6 15,-5 7-2-15,2 4 4 16,-9 6-2-16,-2 8-5 16,-18 8-5-16,-6 5-2 15,-12 6-4-15,-8 6-2 16,-7 0 0-16,-6 1 0 15,-1-2-1-15,-4-1 0 16,1-8 1-16,1-2 0 0,-2-5 0 16,-5 1 1-16,1-2-2 15,-6 1 1-15,-3 2-1 16,-9 9-2-16,-4 3-1 16,-10 14-3-16,-1 3-13 15,-13 18-75-15,4 1-52 16,-4 12-201-16</inkml:trace>
  <inkml:trace contextRef="#ctx0" brushRef="#br0" timeOffset="7664.43">30995 6296 291 0,'-22'4'344'0,"-1"0"-103"16,-5 2-15-16,7-3-155 15,0 1 0-15,4-7-7 0,7 0 17 16,5-3-12-16,8-4-2 16,6-5-10-16,12-5 0 15,5-1-8-15,11-5-2 16,2 0-18-16,7 0-5 16,-4 4-8-16,-1 0-4 15,-8 7-4-15,-4 2 0 16,-12 8-1-16,-4 2 1 15,-9 6-1-15,-6 1 3 16,-5 4-1-16,-8 7 1 16,-5 4-2-16,-12 11 0 15,-5 4-3-15,-18 10 0 16,-2 0-2-16,-13 7 1 16,3-6-1-16,-5 1 0 15,16-8-2-15,5-2-1 16,21-12-1-16,15-8-3 15,24-10 1-15,19-14-2 16,14-11 1-16,20-13 2 0,5-4 0 16,13-4 1-16,-12 5 3 15,1-3 3-15,-17 15 4 16,-13 0 5-16,-18 13 0 16,-13 5 2-16,-13 13-3 15,-8 7-3-15,-2 6-5 16,-7 5-1-16,3 1-2 15,-1 2 0-15,1-5 0 16,-3-1 0-16,4-7 0 0,2-3 1 16,1-5 0-16,5-5 1 15,4-2-1-15,4-4-3 16,4 1 0-16,-1 1-1 16,3-2-2-16,19-6-1 15,50-21 0-15,-20 7 2 16,0 2 0-16,11-1 2 15,-6 5 1-15,-8 8 3 16,-17 7 1-16,-22 6 2 16,-21 10 0-16,-26 13 1 15,-16 4 0-15,-17 10-3 16,2 3-2-16,-5 3 2 16,13-9-13-16,15-3-98 15,27-13-141-15,40-23 51 16</inkml:trace>
  <inkml:trace contextRef="#ctx0" brushRef="#br0" timeOffset="87715.26">18606 3856 167 0,'-2'8'201'16,"2"-6"3"-16,1-2 56 15,-1 0-39-15,-1-2-10 16,0 1-79-16,0 0-49 16,-2 0-35-16,0 0-6 15,-1 0-14-15,0 1-5 16,-1 0-9-16,-3 0 0 0,-1 0-4 16,2-2-2-16,-33-2-2 15,34 0 2-15,3 3 1 16,2-1 2-16,0 1 1 15,0 0 4-15,0 0 0 16,0-1 6-16,0 1 0 16,-1 0 4-16,1-1 0 15,0-1-5-15,0 0-8 0,1 0-4 16,0-1-4-16,1-1-3 16,1-6-1-16,4-4 1 15,20-36-2-15,-14 34 0 16,0 3 1-16,2-1 4 15,-4 1 2-15,3-1 7 16,-6 4 5-16,4-4 2 16,-2 1-1-16,2-5 0 15,-2 1-7-15,6-6-2 16,-1 0-4-16,5-6-1 16,4 3-3-16,6-5-2 15,-2 4 1-15,5-6-2 16,-4 4 1-16,10-6 0 15,-3 4 0-15,0-3 0 16,-5 5 0-16,1-1-1 16,-7 3 1-16,1-3 0 15,0 5 0-15,6-2-1 16,-2 3 1-16,1-3 0 16,-5 5-1-16,4-3 1 0,-7 5 0 15,2-1-1-15,-2 3 0 16,3-3 1-16,-2 2-1 15,5-6 0-15,0 2 0 16,5-4 0-16,0 1 0 16,5-3 0-16,-3 1 0 15,6-1 1-15,-4 3-1 16,2-1 1-16,-5 3-1 16,3 0 1-16,-8 4-1 15,3-2 0-15,-4 4 1 0,5-4 0 16,-3-2-1-16,10 1 2 15,-4-1-1-15,8-5-1 16,-3 3 2-16,4-4-2 16,-5 2 0-16,6 2 0 15,-6 2 0-15,8-2 0 16,-5 5-1-16,8-2 1 16,-4 3 0-16,8-2 0 15,-7 2 0-15,7-2 0 16,-5 2 0-16,3-2 1 15,-5 4-2-15,7-2 1 16,-7 2-1-16,9 0 1 16,-6 4-1-16,8-6 0 15,-6 3 0-15,6-7 1 16,-8 1 0-16,10-8 1 0,-7 4-1 16,12-1 0-16,-7 5 0 15,6-1 0-15,-7 4-1 16,8-1 1-16,-13 4 0 15,10-3 0-15,-6 3 0 16,9 0 0-16,-8 3-1 16,10-2 0-16,-7 0-1 15,8-1 1-15,-10 0-1 16,11 2 1-16,-8 0 1 16,9 0 0-16,-8 2 0 15,9-6 1-15,-10 0-1 0,7 0 1 16,-8-1-1-16,6 1 0 15,-10 8-1-15,5-3 0 16,-9 4 0-16,7 0 0 16,-6 4 1-16,7-5-1 15,-3 2 1-15,9 0 0 16,-6-1 1-16,6-1-1 16,-10 0 1-16,9-2 0 15,-9 0 0-15,3 1 1 16,-8 1 0-16,10 0 1 15,-11 3-1-15,6-1-1 16,-4 2 1-16,7-3-1 16,-6 1-1-16,11-4 2 15,-7 3-1-15,12-3 1 16,-8 3 0-16,6 0 1 16,-9 2 0-16,5-2 2 15,-13 4 1-15,5 1-2 0,-8 0 0 16,6 3-2-16,-7 3 0 15,11-1-1-15,-6 0 0 16,9-1 0-16,-4-3 0 16,6 1-1-16,-8-2 1 15,9 0 1-15,-8 1-2 16,6 2 1-16,-7-3 0 16,7 0 0-16,-9 1-1 15,5-2 0-15,-9 1 0 16,6 5 0-16,-6-1 0 0,6 0 1 15,-2 4-1-15,9-1 1 16,-6-5-1-16,10 0 0 16,-10-1 1-16,10-2 1 15,-12-1-1-15,4 15 0 16,-10-10-1-16,5 1 1 16,-10 0-1-16,6 2 1 15,-4-13-1-15,6 12 0 16,-6 1 0-16,11 0 0 15,-4 0 0-15,11-1-1 16,-6 2 0-16,9-2 1 16,-8 1 0-16,3 0-1 15,-8 1 1-15,5 13 0 16,-9-12 1-16,4 8-1 16,-7-2 0-16,4-1 1 15,-8-10 0-15,8 6 1 0,-6-6-1 16,4-1 2-16,-5-1-2 15,2 0 2-15,-8 3-1 16,2 1-1-16,-9 2 0 16,2-2 1-16,-7 4-2 15,-2 1 0-15,-4-2 0 16,-2 5 0-16,-2 0-2 16,0-2 1-16,-1 6 0 15,0 0 0-15,0-6-6 16,1 0-18-16,-4-3-17 15,1-8-67-15,-1-3-66 16,2-6-49-16,3-3-133 0</inkml:trace>
  <inkml:trace contextRef="#ctx0" brushRef="#br0" timeOffset="88515.84">27570 649 171 0,'-25'-2'437'0,"0"1"-63"16,6-1-40-16,5 4-172 16,7-2-82-16,6 1-11 15,8 1-20-15,-6-2-11 16,3 0-22-16,25 7-1 16,39 14-6-16,-30-7 0 15,-2-1 1-15,7 5 4 16,-4-2 1-16,5 3 3 15,-2 1 0-15,8 4-1 16,-8-2-7-16,7 0-1 16,-8-6-3-16,2-2 0 15,-7-6-1-15,-3 0 0 16,-7-1 0-16,-2 0-2 16,-8-2 0-16,-1 0 0 15,-6-1 0-15,-3-2 1 16,-1 10-1-16,-4-11 1 15,-2 0 0-15,-6 0-1 0,5-1-4 16,-1-1-1 0,-2 0-3-16,-12 1-1 0,-43 14 2 15,29-1 2-15,1 0 1 16,-5 6 1-16,5-1-1 16,-1 2 1-16,6-1 0 15,-3 4-1-15,6-3 1 16,-2 4 4-16,2-3 0 15,-3 1 3-15,4-4 1 16,-4 4 2-16,3-5-4 16,-1 3 0-16,4-3-4 0,1 4-18 15,5-4-22-15,-1 5-87 16,2 4-78-16,-9 11-19 16</inkml:trace>
  <inkml:trace contextRef="#ctx0" brushRef="#br0" timeOffset="97891.24">19564 14389 644 0,'-47'-5'569'16,"4"4"-324"-16,-10 2-127 15,4 3-68-15,-11 0-17 16,7 2-25-16,-11 0-3 15,5-1-2-15,-6-2 3 16,2-1 0-16,-8 1 3 16,9-1 0-16,-10 1 1 15,9 2-3-15,-6 3 0 16,9 4-3-16,-14 5 0 16,9 6-1-16,-10 15 0 15,10 3-1-15,-7 15 4 16,17-1 0-16,-5 13-1 15,13-3 0-15,-1 15-2 0,10 1-4 16,2 14-2-16,8-8-2 16,5 14-4-16,10-13-1 15,4 10-1-15,7-11 3 16,4 12 2-16,4-13 5 16,3 11 2-16,1-14 2 15,4 12 1-15,1-13-1 16,7 3 1-16,1-12-1 15,6 5-2-15,0-13-1 16,6 7 0-16,-2-8 0 16,4 5 0-16,-2-12 0 0,8 7 2 15,-5-12 1-15,8 4 4 16,4-5-1-16,10 10 3 16,-3-10-3-16,15 3 1 15,-5-13-3-15,8-4-2 16,-4-17-1-16,12 0-3 15,-8-14-3-15,13 0-5 16,-10-5-2-16,10 2-2 16,-11-4-1-16,13 4 2 15,-11 0 5-15,12 1 3 16,-9-4 5-16,11-2 5 16,-10-5 5-16,11-8 7 15,-10-5 1-15,13-8 0 16,-13-6-5-16,14-16-3 15,-11-2-8-15,14-13-4 16,-13 2 0-16,6-5-1 16,-14 5 2-16,9-10 2 15,-19 9 6-15,6-12 9 16,-11 3 4-16,4-10 12 0,-17 10 0 16,5-14 3-16,-9 8-5 15,1-13 7-15,-10 8-5 16,4-10 3-16,-7 8-6 15,-1-13-2-15,-8 14-9 16,-4-10-5-16,-11 8-8 16,-10-1 0-16,-8 14-3 15,-7-4 1-15,-5 11 1 0,-12-6 3 16,-1 10 0-16,-14-6 4 16,1 10-2-16,-15-8-1 15,5 7-3-15,-10-11-2 16,5 7-3-16,-9-7 1 15,11 10 0-15,-4-2 0 16,5 15-1-16,-5 1-2 16,8 11-2-16,-7-4-1 15,4 7 0-15,-7-4-3 16,2 4 2-16,-8-3-1 16,4 7 1-16,-11 1-3 15,10 9 2-15,-13 5-5 16,5 10 1-16,-15 7-2 15,6 10 4-15,-14 11 0 16,13 6 2-16,-10 12-4 16,11-2-6-16,-9 8-17 15,16-4-12-15,-7 8-30 0,16-6-27 16,-2 13-113-16,12-6 36 16</inkml:trace>
  <inkml:trace contextRef="#ctx0" brushRef="#br0" timeOffset="100825.94">21057 16462 444 0,'-3'3'143'0,"-1"0"26"16,1-2-118-16,0 0 13 16,1-1 3-16,1 0 52 15,0 0 19-15,0-1 3 16,1 0-51-16,1-1-27 16,0 1-23-16,2 0-11 15,6 0-14-15,11-1-4 16,34-3-4-16,-28 6 3 15,-1-1 4-15,9 3 8 16,-1-1 8-16,9 0 8 16,-1 2-2-16,10-3-1 15,-4 0-12-15,10-1-4 16,-2-4-9-16,9 0-3 16,-1-2-5-16,10-1-2 15,-3 0 1-15,9-3 0 16,-7-1 0-16,5-1 6 15,-7 0 4-15,11 0 8 0,-12 3 3 16,12 1 4-16,-7 3-4 16,10 1-3-16,-9 2-9 15,12 0-4-15,-6 4-4 16,11-1 0-16,-11 1-1 16,10 2 0-16,-9-2 0 15,10-1 1-15,-11 2 0 16,12-3 3-16,-7-2 1 0,10-1 1 15,-10 1 0-15,11-4-1 16,-11 1-2-16,10 2-1 16,-11-1-2-16,10 3 1 15,-8 2-2-15,9 1 1 16,-11 0-1-16,11-1 0 16,-11-1 2-16,12-2 3 15,-8-1 1-15,12-2 5 16,-10-1 2-16,15-1 0 15,-15 0-2-15,11-1-2 16,-13 2-3-16,9 2-1 16,-13 0-2-16,11 2-1 15,-10-1-1-15,13 0-1 16,-12 1 1-16,14-4 0 16,-9 1-1-16,10 0 0 15,-12 0 0-15,12 0 0 16,-14 4 1-16,11-1 0 0,-11 3 0 15,11 0 1-15,-10 3-1 16,9-1 1-16,-12 3 0 16,8-1 0-16,-15-1-1 15,11-3 0-15,-12 0-1 16,9-3 0-16,-11 1 0 16,6-4-1-16,-13 1 1 15,8-2 0-15,-11 1 0 16,8 1 1-16,-9 1-1 15,7 6 0-15,-13 1 0 0,5 3 0 16,-10 1-1-16,12 3 0 16,-8-2 1-16,1 0 1 15,-9-1 0-15,8-1-1 16,-15-2 1-16,-2-2-2 16,-2 0-6-16,-1-1-9 15,-11-2-6-15,1 0-28 16,-9-4-25-16,-2 0-117 15,-5-5-26-15,-1-4-103 16</inkml:trace>
  <inkml:trace contextRef="#ctx0" brushRef="#br0" timeOffset="101407.35">28381 15985 1217 0,'-17'2'267'16,"0"-1"-100"-16,5 1-79 16,12 3-30-16,9 1-31 15,9 6-10-15,-1 1-17 16,5 4-1-16,-1 4-2 15,5 4 1-15,-4-2 0 0,13 6 1 16,-3 0 0-16,5 0 2 16,-5-4-1-16,6 2 3 15,-6-5-2-15,4-4 1 16,-4-4 0-16,4 0 1 16,-7-5-2-16,0-3-3 15,-6-2-3-15,0 0 0 16,-8-4-1-16,-1 1 0 15,-6-1 2-15,-2 0 0 16,-3 1-1-16,-3 0-1 16,-1-1-1-16,0 0 0 15,-2 0 3-15,0 0 2 16,-5 0 5-16,-16 4 2 16,-36 5 1-16,29-5 0 15,0 0-3-15,-6 3-1 16,3 0-3-16,-6 3-2 15,4 3 0-15,-4 3 0 16,4 0 0-16,-3 6 1 16,5 1 2-16,6 6-2 0,-2-1 2 15,-6 4-12-15,6-3-11 16,-5 0-56-16,-3-2-52 16,4 2-55-16,1-3-430 15</inkml:trace>
  <inkml:trace contextRef="#ctx0" brushRef="#br0" timeOffset="103442.22">30393 14542 1184 0,'-11'-4'296'0,"-7"-10"-142"16,-2-3-58-16,-8-3-77 15,-1 3-33-15,-8-5-9 16,-2 3-6-16,-7-1-4 16,3 3 20-16,-9 2 7 15,3 7 9-15,-8 5 12 16,5 6 5-16,-8 7 4 16,7 6-2-16,-7 9-4 15,6 6-11-15,-9 18-8 16,-10 24-27-1,1 9 8-15,4 14-1 16,1 5 5-16,4 5 5 16,17-21 9-16,0 7 3 15,7-16 2-15,-3 8 0 16,12-12 0-16,2 12 0 0,6-7-1 16,6 15-1-16,9-6-1 15,4 17-2-15,9-4 1 16,7 14-3-16,2-9 1 15,7 8 1-15,1-19 3 16,9-2 7-16,0-16 6 16,12-3 6-16,2-13 1 15,15 4 1-15,-1-9-5 16,12 5 0-16,-8-2-7 0,14 11 0 16,-9-12-2-16,8 4-3 15,-5-2-2-15,20 6-2 16,-20-13-1-16,13 7 3 15,-11-11 4-15,11-3 21 16,-15-13 9-16,18-6 10 16,-10-6-1-16,12-6 0 15,-6-2-17-15,9-5-7 16,-7-3-9-16,9-6-4 16,-9-4-5-16,9-7-3 15,-10 0-2-15,10-8 1 16,-7-1-2-16,13-10 2 15,-10-2 0-15,13-12 2 16,-9 3 0-16,8-7 2 16,-13 7-1-16,13-13 1 15,-14 6-3-15,6-10-1 16,-10 2-3-16,5-12 2 16,-20 10 1-16,6-12-1 0,-14 6 2 15,6-15-3-15,-10 8-2 16,1-9-2-16,-13 10 1 15,0-2 3-15,-10 11 6 16,-4-6 5-16,-8 8 4 16,-2-10 2-16,-8 2-1 15,-3-5-2-15,-1 8-6 16,-1-10-3-16,-1 9-4 0,0-14-1 16,-3 6-3-16,-4-8 0 15,-2 12-4-15,-10-11-3 16,-3 14-2-16,-14-9 3 15,-5 7 6-15,-13-6 7 16,0 14 5-16,-9-4 3 16,5 13-1-16,-6-11 0 15,7 6-7-15,-6-8 1 16,5 7-2-16,-13-9-2 16,2 13 0-16,-21-4-3 15,-4 13-3-15,-19-3-2 16,4 12 2-16,-16 2 0 15,11 11 3-15,-12-3 2 16,10 9 1-16,-19 1 1 16,12 7-3-16,-23 0 2 15,8 7-2-15,-27 6 1 16,18 4 0-16,-19 8 2 16,17 9-5-16,-11 10-19 15,23 2-14-15,-17 16-28 16,19 3-22-16,-15 15-148 0,15 2 51 15,-14 31-410-15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4:56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68 7858,'-9'-16'3857,"4"2"-2345,1 0-96,3 4-600,-3 1-280,4 4-352,-2 5-200,1 0-384,1 2-1584,-2 1 592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3:17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90 712 1624,'-1'9'399,"-5"47"2135,4-20 8627,3-42-11011,-1-1 1,1 0-1,0 1 1,1-1-1,-1 1 0,2-1-150,5-23 128,-3 10-71,1-4 46,0 0 1,-2-1 0,1-20-104,-3-10 112,-2 0 1,-3 0 0,-1 1 0,-4-1 0,-2 1-1,-2 1 1,-12-32-113,23 81 2,-4-14-3,-1 1 0,-1 0 0,-1 0 0,0 0 0,-1 1 0,-5-6 1,8 18-511,5 6-3213,1 3 1829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3:18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23 3905,'-12'15'8225,"3"17"-7994,7-19 111,-5 19-314,-1 0 0,-9 22-28,11-39 14,-1 1 1,0-1-1,0-1 1,-2 1-1,0-1 1,0-1-1,-4 3-14,13-15 4,0 0 1,-1-1-1,1 1 0,-1 0 0,1-1 1,-1 1-1,1-1 0,-1 1 1,1-1-1,-1 1 0,0-1 0,1 1 1,-1-1-1,0 1 0,0-1 1,1 0-1,-1 1 0,0-1 0,0 0 1,1 0-1,-1 1 0,0-1 1,0 0-1,1 0 0,-1 0 0,0 0 1,0 0-1,0 0-4,0-1 14,0 0 1,1 0-1,-1 0 1,0 0-1,1 1 0,-1-1 1,1 0-1,0 0 1,-1 0-1,1 0 1,0 0-1,-1 0 0,1-1 1,0 1-1,0 0 1,0 0-1,0 0 0,0 0-14,3-53 461,-3 53-454,1-4 33,4-33 351,1 0-1,7-18-390,-10 46 90,0 1 0,0-1 1,1 1-1,0 0 0,0 1 0,1-1 0,0 1 0,1 0 0,0 0 0,0 0 0,1 1 0,2-3-90,-8 10 13,-1-1 0,1 1 0,0-1 1,-1 1-1,1-1 0,-1 1 0,1 0 0,0-1 1,-1 1-1,1 0 0,0-1 0,-1 1 0,1 0 1,0 0-1,0 0 0,-1 0 0,1-1 0,0 1 1,0 0-1,-1 0 0,1 0 0,0 1 1,0-1-1,-1 0 0,1 0 0,0 0 0,0 1-13,16 15 265,-13-11-258,99 104 79,-48-53-13,-36-38-229,-3-2 321,0 0 0,4 7-165,-17-20-275,0 1 0,-1 0 0,1 0 0,-1 0 0,1 0 0,-1 0 0,-1 0 0,1 1 0,0-1 0,-1 1 0,0-1 0,0 1 0,0 3 275,-2 6-1761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3:19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92 4017,'-16'3'4223,"13"-3"-3674,0 1 1,0-1-1,1 1 1,-1-1-1,0 0 1,0 0-1,0 0 1,0 0-1,-1-1-549,4 1 40,0 0-1,0 0 0,0 0 0,0-1 0,0 1 0,0 0 0,0 0 0,0 0 0,0-1 0,0 1 0,-1 0 0,2 0 0,-1 0 1,0-1-1,0 1 0,0 0 0,0 0 0,0 0 0,0-1 0,0 1 0,0 0 0,0 0 0,0 0 0,0 0 0,0-1 0,0 1 1,1 0-1,-1 0 0,0 0 0,0 0 0,0-1 0,0 1 0,0 0 0,1 0 0,-1 0 0,0 0 0,0 0 0,0 0 0,0 0 1,1 0-1,-1 0 0,0-1 0,0 1 0,0 0 0,1 0 0,-1 0 0,0 0 0,0 0 0,0 0 0,1 0 0,-1 0 0,0 0 1,0 1-1,1-1-39,14-3 119,16 1 3,-1 0-52,-1-1 0,0-1 1,-1-1-1,20-7-70,18-13 65,-39 14-37,1 2 0,7-2-28,-33 10 1,-1 1-1,1-1 0,0 1 0,-1 0 0,1 0 0,0 0 0,0 0 0,-1 0 0,1 0 0,0 0 0,-1 0 1,1 0-1,0 1 0,-1-1 0,1 1 0,0-1 0,-1 1 0,1 0 0,-1 0 0,1 0 0,0 0 0,-1 1 0,0-1 0,0 1 0,0-1 0,0 1 0,0 0 0,0-1 0,0 1 0,0 0-1,-1 0 1,1 0 0,-1-1 0,0 1 0,1 0 0,-1 0 0,0 0 0,0 0 0,0 0 0,0 0-1,-1 1 1,-14 133 0,-2 31 3,15-22 55,2-72-1052,-7 62 994,6-131-347,0 1 0,0 0 0,0-1 0,0 1 0,-1-1 0,1 1 0,-3 1 347,-1 3-1639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3:19.4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0 178 6441,'45'-22'3825,"12"-6"-2112,-1 1-977,9-3-144,-8 8-280,7 1-120,-12 5-152,0 8-40,-17 4-136,-1 4-952,-11 2-169,-4 5-2551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3:19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299 14 8498,'-3'-2'271,"0"0"1,0 0 0,-1 1 0,1-1-1,-1 1 1,0 0 0,1 0-1,-1 0 1,0 1 0,1-1-1,-1 1 1,0 0 0,0 0-1,0 0 1,1 1 0,-1-1-1,0 1 1,-3 1-272,-1 1 61,0 0 0,1 1 0,-1 0-1,1 0 1,0 1 0,0 0 0,0 0 0,0 2-61,-10 8 15,1 1 1,1 1-1,1 0 0,0 1 0,1 1 1,1 0-1,1 1 0,1 0 0,0 0 1,2 1-1,-5 17-15,11-30-2,0 0-1,1 0 1,0 0 0,0 0 0,1 0-1,0 0 1,0 1 0,1-1 0,0 0-1,0 0 1,1 0 0,2 4 2,-3-8 3,1-1 0,-1 1-1,1-1 1,0 0 0,0 0 0,0 0 0,0 0 0,1 0-1,-1 0 1,1 0 0,-1-1 0,1 0 0,0 1-1,0-1 1,0 0 0,1 0 0,-1-1 0,0 1 0,1-1-1,-1 1 1,1-1 0,-1 0 0,1-1 0,0 1 0,-1-1-1,1 1 1,0-1 0,1 0-3,6-1 32,1 0 0,-1 0 0,0-1 1,1-1-1,-1 0 0,0 0 0,-1-1 0,1 0 0,-1-1 0,1-1 0,0 0-32,1-2 52,1 0 0,-2 0 0,1-1 0,-1-1 0,0 0-1,-1 0 1,-1-1 0,5-7-52,-10 14 16,-2 0 0,1 0 0,0-1 1,-1 1-1,0-1 0,0 0 0,0 1 0,-1-1 0,1 0 0,-1 0 0,0 0 0,-1 0 0,1 0 0,-1 0 1,0-1-1,0 1 0,-1 0 0,0-4-16,-1 2 12,-1 0 1,1 0-1,-1 1 1,-1-1 0,1 1-1,-1-1 1,0 1-1,-1 0 1,1 1-1,-1-1 1,0 1-1,-4-4-12,-9-8-330,0 0-1,-1 1 0,-1 1 0,0 1 1,-13-7 330,21 18-1485,10 10-454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3:20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242 18 6457,'-2'-1'364,"-1"0"0,1 0 0,0 1-1,0-1 1,-1 1 0,1-1 0,0 1 0,0 0-1,-1 0 1,1 0 0,0 0 0,-1 0-1,1 0 1,0 1 0,-1-1-364,-1 1 172,-1 1-1,1-1 0,0 1 1,0 0-1,0 0 1,0 1-1,-3 1-171,-3 4-30,-1 1 1,1 1-1,1-1 0,-7 9 30,2-1 26,1 1 1,0 1 0,2 0-1,0 1 1,1 0 0,-2 7-27,6-13 3,1 1 1,1-1 0,0 1 0,1-1-1,0 1 1,2 0 0,-1 0-1,2 0 1,1 10-4,-1-21 17,0 0 0,0-1 0,1 1-1,0 0 1,0 0 0,0-1 0,0 1 0,0-1 0,1 1-1,-1-1 1,1 1 0,0-1 0,0 0 0,1 0 0,-1 0-1,0 0 1,1 0 0,0-1 0,0 1 0,0-1-1,0 0 1,0 0 0,0 0 0,0 0 0,1 0 0,-1-1-1,1 1 1,-1-1 0,1 0 0,0 0 0,-1 0 0,1-1-1,0 1 1,2-1-17,6 0 95,0 0 1,0-1-1,0-1 0,0 0 0,0 0 1,0-1-1,-1 0 0,1-1 0,-1-1 0,2-1-95,0 0 66,-1 0 0,0-1 0,0-1 0,-1 0 0,0 0-1,0-1 1,-1-1 0,0 0 0,0 0 0,-2-1 0,1 0-1,-1 0 1,-1-1 0,3-5-66,-8 13 10,0 0-1,-1 0 0,0 0 1,1 0-1,-1 0 1,0-1-1,-1 1 1,1 0-1,-1-1 1,0 1-1,0-1 1,-1 1-1,1 0 1,-1-1-1,0 1 1,0 0-1,0 0 1,0-1-1,-1 1 1,0 0-1,0 0 1,0 1-1,0-1 1,-1 0-1,1 1 1,-1-1-1,0 1 1,0 0-10,-12-11-9,1 0 0,-1 2-1,-1 0 1,0 1 0,-12-6 9,14 8-55,-51-27-341,44 25-635,0 0 0,0-2 1,-1-2 1030,16 11-1957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3:20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90 4945,'-4'-13'5372,"-4"-4"-3377,8 16-1981,-1 1-1,1-1 1,0 1-1,0-1 1,-1 1 0,1-1-1,0 1 1,0-1 0,-1 1-1,1-1 1,0 1-1,-1 0 1,1-1 0,-1 1-1,1 0 1,-1-1-1,1 1 1,-1 0 0,1-1-1,-1 1 1,1 0-1,-1 0 1,1 0 0,-1 0-1,1-1 1,-1 1-1,1 0 1,-1 0 0,1 0-1,-1 0 1,1 0-1,-1 0 1,0 0 0,1 0-1,-1 1 1,1-1-1,-1 0 1,1 0 0,-1 0-1,1 1 1,-1-1-1,1 0 1,-1 0 0,1 1-1,0-1 1,-1 0 0,1 1-1,-1-1 1,1 1-1,0-1 1,-1 0 0,1 1-1,0-1 1,-1 1-1,1-1 1,0 1 0,0-1-1,-1 1 1,1-1-14,-11 29 65,6-12-34,1 1-1,-1 12-30,5-28 8,0 1-1,-1-1 0,1 1 1,0-1-1,1 1 0,-1-1 1,0 1-1,1-1 0,-1 1 1,1-1-1,0 1 0,0-1 0,0 0 1,0 0-1,0 1 0,1 0-7,-1-2 17,1 0 0,-1 1-1,1-1 1,-1 0 0,1 0 0,-1 1-1,1-1 1,0 0 0,-1-1-1,1 1 1,0 0 0,0 0-1,-1-1 1,1 1 0,0-1 0,1 1-17,2-1 52,0 0 1,0 0-1,0 0 1,0 0 0,-1-1-1,1 0 1,0 0 0,-1 0-1,1-1 1,0 1-1,-1-1 1,0 0 0,5-3-53,-3 1 51,1-1 1,-1 1-1,0-2 0,-1 1 1,1-1-1,-1 1 1,0-1-1,0-1 0,-1 1 1,0-1-1,0 0-51,-2 5 14,-1-1 0,0 0 0,0 0 0,0 0 0,0 0 0,0 0 0,0 0 0,-1 0 0,1 0 0,-1 0 0,0 0 0,0 0 0,0 0 0,-1-1 0,1 1 0,-1 0 0,0 0 0,1 0 0,-1 0 0,0 1 0,-1-1 0,1 0 0,-1 0 0,1 0 0,-1 1 0,0-1 0,0 1 0,0 0 0,0-1-14,-3-2-86,0 1 0,-1-1 0,1 1 0,-1 0 0,0 1 0,-1-1 0,-2 0 86,7 3-44,0 0 0,0 0 0,0 0 1,0 0-1,0 0 0,0 1 0,0-1 0,-1 1 0,1 0 0,0 0 0,0-1 0,0 2 0,-1-1 0,1 0 1,0 0-1,0 1 0,0-1 0,0 1 0,-1-1 0,1 1 0,0 0 0,0 0 0,0 0 0,0 0 1,0 1 43,0-1-155,1 1 1,0-1-1,1 1 1,-1 0-1,0-1 1,0 1-1,1 0 1,-1-1 0,1 1-1,-1 0 1,1 0-1,0-1 1,0 1-1,0 0 1,0 0-1,0 0 1,0 0 0,0-1-1,1 1 1,-1 0-1,1 0 155,7 21-4337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3:20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240 122 3617,'2'-4'1037,"0"-1"0,1 1 0,-1-1-1,-1 0 1,1 0 0,-1 0-1037,0 1 350,0 0-1,-1 1 0,1-1 1,-1 0-1,0 1 0,0-1 1,-1 0-1,1 0-349,-1 1 87,0 1 0,1-1 1,-1 0-1,0 1 0,0-1 0,0 1 0,-1-1 0,1 1 0,-1 0 0,1-1 1,-1 1-1,0 0 0,0 0 0,0 0 0,0 1 0,0-1 0,0 0 1,0 1-1,-1-1 0,1 1 0,-1 0 0,1 0 0,-1 0 0,-1-1-87,1 1 38,0 0-1,0 1 0,1-1 0,-1 1 0,0-1 0,0 1 0,0 0 0,0 0 0,0 0 1,0 1-1,0-1 0,0 1 0,0-1 0,1 1 0,-1 0 0,0 0 0,0 0 0,-1 1-37,-1 1 14,0 1 0,0-1-1,1 1 1,-1 0 0,1 0-1,0 0 1,0 1 0,0 0-1,0 0-13,-8 14-17,1 1 0,0 0 0,2 0-1,-4 11 18,12-30 7,-10 27 17,1 1 0,2 0 0,0 0 0,2 1 0,0 7-24,5-26 57,0-1-1,0 1 0,1-1 1,0 1-1,1-1 1,0 1-1,1-1 1,0 1-1,0-1 1,1 0-1,1 0 1,0 0-1,0-1 1,1 1-1,0-1 1,4 5-57,-5-9 48,0-1 1,0 0-1,1 0 1,0-1-1,-1 1 1,1-1-1,1 0 1,-1 0-1,0-1 1,1 1-1,-1-1 1,1 0-1,0-1 1,-1 1-1,1-1 1,0 0-1,0-1 0,0 1 1,0-1-1,0-1 1,0 1-1,1-1-48,16-2-22,0-1 1,0-1-1,0-1 0,18-8 22,41-16-2801,-45 20 933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4:58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3553,'-3'17'9926,"9"13"-7411,0-3-1947,66 362 242,-67-363-897,6 35-533,-2 1 1,1 53 619,-11-112-1892,-2-10 101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2T14:36:57.38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79">
        <inkml:traceFormat>
          <inkml:channel name="X" type="integer" max="11748" units="cm"/>
          <inkml:channel name="Y" type="integer" max="6604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0-11-12T14:51:02.975"/>
    </inkml:context>
  </inkml:definitions>
  <inkml:trace contextRef="#ctx0" brushRef="#br0">13702 7559 153 0,'2'0'263'15,"0"0"-27"-15,1 0 31 16,-1 0-68-16,0 0-38 16,2 0-73-16,-1-1-38 15,1 0-16-15,-1 1-10 16,1-1-6-16,-1 1 5 15,1 0 0-15,0 0 3 16,2 0-1-16,2 0 4 0,-1 0-3 16,0 0 7-16,-1 0-4 15,-1 0 2-15,1 0-6 16,2 0 1-16,-2 1-6 16,0 0-1-16,1 0-5 15,-3 1 3-15,0-1-3 16,-1 0 2-16,1 1-2 15,-1 0 0-15,1 1-5 16,-1-2-1-16,0 0-3 0,2 0 2 16,5-1-1-16,4-1 1 15,34-4 0-15,-32-1 1 16,-4 1-1-16,2-1 0 16,-1 3-1-16,0-1-1 15,-2 2-3-15,1 1 0 16,-3-2 0-16,4 1-2 15,-1 0 1-15,3 0 0 16,-1-3 0-16,3 0 5 16,0 0 0-16,2-1 3 15,-3 0-1-15,2 1 0 16,-5 2-4-16,1-1 0 16,-2 3-3-16,-1-1 1 15,-2 1-1-15,3 0 0 0,-4 1 0 16,4-3-1-1,-1 2 1-15,3-2 0 0,-1 1-1 16,3-4 1-16,-2 0 0 16,1-1-1-16,-2 1 1 15,2 1 1-15,-1 1 1 16,-1-1 1-16,-2 3 0 16,1-1 0-16,-2 2-1 15,1-4-1-15,-2 1 0 16,3-1-1-16,-1 0 0 15,2-3 0-15,-1 2-1 16,2 0 0-16,-1 0 1 0,0-2 0 16,-2 3-1-16,2-1 0 15,-4 0 0-15,3 3 1 16,-4 1 0-16,2-4 0 16,-3 4-1-16,1-2 1 15,0 1 0-15,1-3-1 16,2 6 0-16,0-5 1 15,1 2-1-15,0-4 0 16,-1 6 0-16,-1-6 0 16,-1 3 0-16,1 2 0 15,-3 1 1-15,-1-6-1 16,1 5 1-16,1-2-1 16,2-4 1-16,-2 1 0 15,3 1-1-15,-2-2 1 16,0 0-1-16,-1 0 2 15,0 2 0-15,-4 2 2 16,1 2 1-16,0-3 2 0,-5 4-2 16,1 0 1-16,0-1-3 15,0 0 1-15,1 0-3 16,2 0 1-16,-1-2-1 16,4-1 0-16,0 2-1 15,0-2 1-15,32-16-1 16,-31 17 1-16,-2 1-1 15,1-2 2-15,-2 2-1 16,3-2 3-16,-3 0-1 0,2 1 2 16,0-1-3-16,2-1 1 15,-2 2-1-15,4-1-1 16,-3 2-1-16,0-2 1 16,-2 3 0-16,2-2 0 15,-4 2 0-15,2-1-1 16,0 0 1-16,-6 2 0 15,1 0 0-15,0 0 0 16,0 0-1-16,2-1 1 16,-1 1-1-16,0-1 0 15,0 0 0-15,2-1-1 16,-1 1 1-16,1 0-6 16,0-1-5-16,2 1-14 15,-1 0-10-15,-2 0-39 16,1-1-37-16,-2 1-145 15,0 0 56-15</inkml:trace>
  <inkml:trace contextRef="#ctx0" brushRef="#br0" timeOffset="541.97">15067 6985 165 0,'-2'-1'315'15,"-1"0"-28"-15,2 0 55 16,0 0-115-16,1-1-95 16,1 1-59-16,1 0-9 15,1 0-19-15,0 1-1 16,6 0-23-16,9 3-6 16,32 10-7-16,-28-7-3 15,0 0-3-15,2-2 0 16,-5 0-1-16,-1-3 2 15,-7-2 0-15,-3 0 0 16,-6-1 0-16,-2 2 0 16,-1 0-1-16,0 0-1 15,-2 2 0-15,0 0 0 0,0 0-1 16,-2 2 1-16,-3 3 0 16,-4 5-1-16,-33 34 0 15,38-33 0-15,3-1 1 16,-3-1-1-16,5-2 0 15,-3 3-10-15,-1-4-6 16,0 1-22-16,2 0-22 16,-2 2-95-16,0-4-51 15</inkml:trace>
  <inkml:trace contextRef="#ctx0" brushRef="#br0" timeOffset="2518.94">14035 6617 614 0,'3'3'428'15,"0"0"-107"-15,4 9-203 0,18 43-28 16,-19-31-22-16,2 6 9 15,-1-2-20-15,1 7 3 16,-2-5-13-16,-1 4-2 16,0-2-11-16,-3 5-3 15,-1-4-11-15,1 3-3 16,-4-4-9-16,0 1-1 16,0-3-3-16,0-2 0 15,0-8-4-15,0-5-18 16,2-8-17-16,1-8-48 15,0-6-43-15,-1 5-90 16,0-3-19-16</inkml:trace>
  <inkml:trace contextRef="#ctx0" brushRef="#br0" timeOffset="2896.91">13845 6742 440 0,'-11'-3'494'16,"2"0"-110"-16,6 1-209 16,2-3-55-16,1 3-15 15,0 1 12-15,1-1-19 0,0-1-5 16,1 0-27-1,2-2-5-15,7-3-24 0,45-29-9 16,-33 27-9-16,8-3 4 16,3-1 1-16,9-1 8 15,-2 0-2-15,10-2 1 16,-6 1-10-16,5-3-4 16,-6 4-7-16,-1-2-3 15,-8 4-4-15,-3 2-2 16,-8 2-9-16,-4 3-29 15,-7 3-29-15,-4 5-102 16,-7 2-174-16,1 7 83 16</inkml:trace>
  <inkml:trace contextRef="#ctx0" brushRef="#br0" timeOffset="3419.06">14364 7041 562 0,'2'0'490'0,"0"-2"-168"16,1 0-191-16,-1-1-39 16,0-1-24-16,-1 1 7 15,0-1-18-15,-2 1 2 16,-1-1-17-16,-1 2-7 15,-3 1-15-15,-9 3-3 16,-36 20-9-16,36-5-1 16,4 3-1-16,-1 5 0 15,6-2-3-15,7 4 0 16,4-3 5-16,2-1 2 16,2-4 4-16,2-3 9 15,-3-6 5-15,5-3 6 16,2-5 1-16,6-4-1 15,2-5-11-15,6-7-17 16,-1-3-23-16,4-5-48 0,-7 1-50 16,0-4-172-16,-9 4 62 15</inkml:trace>
  <inkml:trace contextRef="#ctx0" brushRef="#br0" timeOffset="4064.89">14622 6382 418 0,'-4'-1'489'0,"1"3"-114"16,-2 2-186-16,4-4-76 15,0 0-22-15,0 0 8 16,1 0-21-16,0 0-2 15,1 1-26-15,1 0-4 16,2 2-17-16,5 3-5 16,8 7-8-16,43 31-2 0,-36-28-6 15,4 5 0-15,-1-3-5 16,3 3 0-16,-6-5 0 16,3 0-1-16,-2-3 1 15,-3-2 0-15,-7-2 0 16,-3-4-1-16,-6 1 1 15,-5-1 0-15,-5-1 0 16,-6-1 0-16,-1 0 0 0,-4 2-1 16,-1 0-1-16,-5 5 0 15,2 1-1-15,0 6 0 16,0 0 0-16,-2 6 0 16,3-1 0-16,0 5 0 15,3-5 0-15,0 1 1 16,7-3-1-16,1-3 1 15,3-7-1-15,2 3-1 16,2-6-10-16,1-2-26 16,3-2-15-16,-4-3-58 15,1-1-69-15,1 0-45 16,0 0-109-16</inkml:trace>
  <inkml:trace contextRef="#ctx0" brushRef="#br0" timeOffset="4640.04">15363 6296 838 0,'-36'-45'472'0,"36"32"-270"16,3 5-102-16,-2 3-11 15,0 7-28-15,-2-2 1 16,1 2-11-16,-1 3-5 16,0 18-10-16,1 42-5 15,1-32-14-15,2 6-1 0,2-5-7 16,2 6 1-16,1-6-5 16,1 2-1-16,0-10-2 15,3 0-4-15,-5-11-6 16,2-3-22-16,-5-5-21 15,-1-4-108-15,-4-7-58 16,-1 3-27-16</inkml:trace>
  <inkml:trace contextRef="#ctx0" brushRef="#br0" timeOffset="5105.07">15195 6239 1106 0,'7'-10'340'0,"0"2"-186"16,-3 2-69-16,2 2-9 16,-4 1-29-16,-2 2 9 15,0 0-7-15,-1 1 6 16,0 0-10-16,1 1 4 15,-1 0-5-15,1 0 19 16,0 2-5-16,1-1 12 0,0 0-12 16,1 2-2-16,1-2-18 15,0 0-7-15,4-1-18 16,7 3-4-16,33 4-5 16,-29-11-1-16,-1 1 0 15,2 0-1-15,-2-1 0 16,4-4 5-16,-1 0 2 15,4-7 4-15,2 0 0 16,5-4 2-16,-1 0-7 16,6-1 0-16,-5 4-6 15,1 3-4-15,-7 4-5 0,-2 5-22 16,-11 0-17-16,-5 5-36 16,-7-1-26-16,-3 2-97 15,2-3-129-15,-1 1 79 16</inkml:trace>
  <inkml:trace contextRef="#ctx0" brushRef="#br0" timeOffset="8058.16">10738 17534 949 0,'-5'9'409'16,"2"-4"-237"-16,0-3-71 15,2-1-44-15,1-1-8 16,0 0-21-16,1 0-9 16,2 0-10-16,3 1-5 15,12 7-2-15,43 27-2 16,-28-8-2 0,2 0 2-16,-1 1-1 15,-1-2 2-15,-4-4 0 16,-10-10 1-16,3-4 0 15,-2-5 3-15,2-5 0 16,-4-4 0-16,1-2 0 0,-7-4-4 16,-1-1-6-16,-7 0-2 15,-5 2-3-15,-5 0-1 16,-6 8 3-16,-7 1 2 16,-4 7 3-16,-2 5 4 15,-6 5 4-15,0 1 2 16,-4 8 2-16,2-2 0 0,-2 4-1 15,5 0 1-15,2 0-1 16,10-4-2-16,6 0-1 16,10-6-2-16,10 1-4 15,9-3-1-15,11 2-1 16,4-1 3-16,10 3-1 16,-2-1 1-16,8 0 4 15,-6-2 6-15,7-3 12 16,-7-3 6-16,6-8 3 15,-7-2-2-15,9-7-5 16,-10-2-12-16,5-9-4 16,-11 4-4-16,-1-6-1 15,-14 3 0-15,-1-2-1 16,-9 5-1-16,-3-4-2 16,-6 1 1-16,-6-3-3 15,-6-1 1-15,-12-8 1 16,-7 4-1-16,-16-3 0 15,-1 8 1-15,-13 1-3 16,3 12 0-16,-8 9-4 0,9 11 0 16,-7 8 2-16,7 8 1 15,-3 9-1-15,13 0 2 16,1 9-10-16,16-2-7 16,9 13-8-16,14-5 1 15,9-2 1-15,6-8 13 16,4-6 6-16,4-17 9 0,7-6 6 15,2-4 2 1,6-6-1-16,2-2-1 0,6-2-14 16,-1-1-20-16,7-2-68 15,-1 1-84-15,2 9-38 16</inkml:trace>
  <inkml:trace contextRef="#ctx0" brushRef="#br0" timeOffset="16262.94">2716 16208 106 0,'-4'0'105'0,"-1"-1"-23"16,0-1-7-16,1-2-57 15,-1 0-36-15,2-2-25 16,-1 0-13-16,1 2 0 16,-1-1 4-16,1 1 30 15,1 2 44-15,-1 1 20 0,1 1 28 16,0 2 17-16,-1 2 25 16,2 4-20-16,0 7-4 15,1 31-15-15,6-35 6 16,1-1-8-16,2-2 21 15,0-2-12-15,4-1 4 16,-2-2-20-16,3 0-22 16,0-2-23-16,2-2-6 15,-2 0-5-15,1-1-4 16,-6 0-6-16,0 1 1 16,-4 1-1-16,-3 0 2 15,-2 3 2-15,-1-3 3 16,-1 0 3-16,0-2 2 15,-2 1-1-15,-1 0-2 16,1-1-1-16,-2 0 2 16,-2-2 1-16,2 1 13 15,0-1 1-15,2 1 9 16,-1-1 2-16,1 2-10 16,-1 0-7-16,2-1-4 15,-1 2-9-15,1 0-1 0,0 1-2 16,1 0 4-16,0 1 4 15,1 0 9-15,-1 0 4 16,1 2 7-16,1-1-3 16,0 0 0-16,0 1-7 15,0-1-5-15,0 1-7 16,0 1-2-16,0-1-2 0,0 1-1 16,0-2-1-16,0 0-1 15,0 1 0-15,0-1 0 16,0 0 0-16,0 1 0 15,0-1 1-15,0 0 0 16,0 1-1-16,1-2 0 16,1 0 1-16,-1 1-1 15,0-1-1-15,0 2 1 16,1-1 0-16,1 0-1 16,-1 1 1-16,1-1 0 15,1 0 0-15,1 0 0 16,3 2 0-16,-3-3 0 15,1 0 0-15,1 0 0 16,1 2 0-16,0-2-1 16,1 0 1-16,35 7-1 15,-32-9 1-15,-1 0-1 16,1 0 1-16,-1 2-1 16,2 1 1-16,1 0 0 15,0 2 0-15,4-1 0 0,1 0 0 16,4 0 0-16,-4-2-1 15,10 2 0-15,-4-2 0 16,8 0 1-16,-2 1-1 16,7 2 1-16,-7-1 0 15,7 0 1-15,-6 2-1 16,7-1 1-16,-3-2-1 16,7 2 1-16,-3 2-1 15,5-1 0-15,-2 1 0 0,6 1 0 16,-1-1 0-16,6 0 0 15,-5 0 1-15,7 0-1 16,-8-2 0-16,8-2 0 16,-10-1 0-16,10-2 0 15,-4-2 0-15,11 1-1 16,-4 0 1-16,8-1 0 16,-6 2 1-16,7 1-1 15,-10 0 0-15,9 5 0 16,-5-2 1-16,11 4-1 15,-8-1 1-15,11 1-1 16,-8 0 1-16,9 1-1 16,-11 0 0-16,14 1 0 15,-6-2 0-15,11-2 0 16,-7-4-1-16,14-5 1 16,-11-3 0-16,12-3-1 15,-8 0 1-15,14-4-1 0,-12 2 2 16,16 1-1-16,-12 0 0 15,14 1 1-15,-11 3-1 16,12 1 1-16,-14 2-1 16,16-1 1-16,-12 4 0 15,14-3 1-15,-12 2-1 16,13-1 1-16,-14-1-1 16,14 0 2-16,-10-1 1 15,11 2 1-15,-14-3 0 0,19 1 0 16,-15 2-2-16,17-2-1 15,-11 2-2-15,16-2 0 16,-21 2 0-16,13-2 0 16,-17 0 0-16,8-2 0 15,-16 1 0-15,14-3 0 16,-16 4 1-16,10-1-1 16,-16 1 1-16,9 1 0 15,-9 1 0-15,13-1 0 16,-14-1-1-16,15-1 1 15,14-3 0 1,-2 1-1-16,-1 2 0 16,1 2 0-16,-5 1 1 15,-24 7-1-15,8 2 0 16,-15 1 1-16,10 0 0 16,-10 3-1-16,10 0 1 15,-10-1-1-15,9 2 0 16,-11-3 1-16,12-1 0 15,-10 0-1-15,6-1 1 0,-8-2 1 16,6 0 1-16,-12-1 2 16,9 2 6-16,-7-3 1 15,13 1 4-15,-9 2-2 16,13 1 0-16,-2 0-5 16,2 2-3-16,-6-1-3 15,7 3-1-15,-12-2 0 16,5 1 1-16,-1-1-2 15,3 0 1-15,-7-1-1 0,14-1 1 16,-12-1-2-16,6-3 1 16,-3-2 0-16,11-1 0 15,-10-1-1-15,9-1 0 16,-9 3 1-16,4-1 0 16,-15 1 1-16,5-2 0 15,-11 1 0-15,8-3 1 16,-12 1-1-16,9-3 0 15,-8 0-1-15,6-3 1 16,-12-3-2-16,5-3 0 16,-9 2-2-16,3-1-2 15,-7 1 0-15,3 3 0 16,-9 0 1-16,2 4-1 16,-9 0 1-16,-1 1-11 15,-8 1-9-15,0 0-17 16,-6 1-17-16,-2-1-54 0,-1 1-19 15,-1-5-128-15,-2 0-381 16</inkml:trace>
  <inkml:trace contextRef="#ctx0" brushRef="#br0" timeOffset="16893.66">13552 16073 1040 0,'3'26'432'15,"2"-15"-273"-15,3-5-1 16,2 1-151-16,5 1-21 15,-1 0-8-15,6 0-11 16,-2-2 1-16,8 1 1 16,-2-6 13-16,8 5 13 15,-2-2 13-15,6 3 2 16,-4-2 1-16,7 2-1 16,-5-4-6-16,6-1 0 15,-3 5-2-15,6 0 2 16,-4 1-1-16,6 6 0 15,-5-1 0-15,5-3-2 16,-7 1-1-16,3-3 0 0,-10-2 0 16,1-2 0-16,-8-3-1 15,-3-1-3-15,-7-2-2 16,-4 0-10-16,-6-2-6 16,-7 1-8-16,-1-1 3 15,3 3 0-15,-3 0 8 16,-1 0 6-16,-5 0 9 15,-5-2 8-15,-33 0 5 0,34 9 6 16,2 3 1-16,-1 5 0 16,-2 2-5-16,-3 5-3 15,0 2-6-15,-3 8-4 16,1-1-1-16,-1 7-3 16,2-3-1-16,-2 7 0 15,5-8 1-15,1 0-2 16,3-7-2-16,-2-3-27 15,3-8-47-15,1 1-140 16,-4-1-273-16</inkml:trace>
  <inkml:trace contextRef="#ctx0" brushRef="#br0" timeOffset="24061.98">4843 14884 530 0,'0'9'444'0,"0"0"-77"15,1-3-219-15,1 0-39 16,-1-3-17-16,-1-3 0 16,0 0-31-16,1 0-5 15,2 0-27-15,3 0-5 16,12 0-14-16,42-12 0 16,-33-3-1-16,8-9 4 15,-2-7 5-15,8-8-1 0,0 1-3 16,-2-11-1-16,-7 1-5 15,-1-7-4-15,-9 4 2 16,-6-14 4-16,-5 8 5 16,-1-9 8-16,-6 6 7 15,-7-6 13-15,0 13-2 16,-4-4-2-16,-3 8-8 0,-3 1-7 16,-3 5-11-16,-8 3-3 15,-4 9-6-15,-9 1 1 16,-2 9-3-16,-6 3 0 15,3 5-1-15,-3 4-1 16,7 5 0-16,-3 4-1 16,4 4-1-16,-1 4 1 15,2 3-3-15,-3 8 1 16,2 4-1-16,-1 10 0 16,2 5 0-16,2 10 1 15,6 0 0-15,2 11 0 16,7-5 1-16,2 13-1 15,8-5 2-15,2 13-1 16,7-4 0-16,4 11 0 16,5-9 0-16,6 9 0 15,3-14 2-15,3 0 6 16,-2-14 4-16,10 0 2 16,-4-15 0-16,6-3 4 15,-2-13-5-15,7-8 7 0,-6-13 1 16,10-11 3-16,-2-9-3 15,8-13 1 1,-2-5-9-16,5-10-2 0,-7-1-2 16,1-9-29-16,-8 9-28 15,-2-8-227-15,-6 4-78 16,-19-6 32-16</inkml:trace>
  <inkml:trace contextRef="#ctx0" brushRef="#br0" timeOffset="27141.41">5244 15160 846 0,'-7'7'471'0,"6"1"-278"16,-2 1-81-16,1 2-40 15,-1-2-4-15,4 1-18 16,-3-3 15-16,4 1-9 0,1-4 7 15,5-4-9-15,4-5-2 16,5-4-6-16,2-7 0 16,1-4-14-16,-1-4-5 15,-2-1-9-15,-1-5-2 16,-5 2-6-16,-3-4 0 16,-4 2-4-16,-3 0 1 15,-5 6-1-15,-4 1 0 16,-2 5-1-16,-4 7-1 15,0 6-1-15,-3 7-3 16,2 5 1-16,-5 8-1 16,5 3-1-16,0 7 0 15,5-1-1-15,2 5 0 16,2-2 0-16,4 4 0 16,0-5 1-16,5 3 0 15,2-4-1-15,5 3 1 16,0-6 1-16,7 0-1 15,-4-3 0-15,7-2 1 0,-2-6-1 16,4-3 0 0,0-4 1-16,5-10 0 0,-2-4 0 15,2-10 1-15,-3-5 2 16,1-9-2-16,-5 2 2 16,-3-10 0-16,-2 8-1 15,-2-3 0-15,-3 7 0 16,-1 5-1-16,1 8-2 15,1 8 3-15,1 10 2 16,4 12-1-16,0 5 2 16,4 12 1-16,-7 3-4 0,4 5 0 15,-8-5 2-15,-3 4-1 16,-4-12 0-16,-1-4 2 16,-3-7 0-16,1-5-1 15,-2-8 0-15,2-5-3 16,1-3-1-16,0 5-2 15,0-2-1-15,0-1 1 16,1-5 1-16,4-8 0 16,16-35 2-16,-11 26-1 15,-1 4 1-15,-1-7 0 16,-1 4 0-16,-3 0 0 16,-1 8 0-16,1 2 0 15,-2 6-1-15,0 7 0 16,2 3 1-16,-2 8-2 15,-2-7 2-15,0 3-1 16,0 9 0-16,8 54 0 0,-6-36 1 16,2 5-1-16,2-2 0 15,2 3 0-15,-1-8 1 16,4 3-1-16,-2-7 0 16,5-1 0-16,1-7-1 15,4-4 1-15,0-8-2 16,9-6 0-16,1-7 2 15,6-12-1-15,2-2 1 16,2-8 1-16,-6 0 0 0,-3-2 1 16,-13 2 0-16,-7-1 1 15,-8 9 0-15,-9-1 1 16,-7 5 1-16,-7 9-2 16,3 7 0-16,-4 5-2 15,3 7-1-15,3 8-2 16,6-1 0-16,-2 6 0 15,8-3 0-15,2 5 0 16,2-4 0-16,9 6 0 16,1-4 0-16,7 2-1 15,-1-8 2-15,5-4-1 16,0-8 1-16,2-5 1 16,-5-8 0-16,3-7 0 15,-1-5 2-15,-3-10 0 16,-2-1-2-16,2-12 2 15,-1 2-1-15,2-8 1 16,-1 8-2-16,1-4 1 16,0 14 0-16,0 4-1 15,-4 10 0-15,1 9-1 0,-3 7 1 16,-1 9 0-16,-2 7 1 16,0 10 0-16,-3 3 1 15,0 9-2-15,0-2 0 16,1 5 0-16,2-7 1 15,6-2-2-15,2-8 1 16,7-2 0-16,2-11 0 16,6-3-2-16,0-6 2 15,4-6 0-15,-4-8 0 0,4-7 1 16,-7-6 0-16,0-9 1 16,-6-2 0-16,-4-4 1 15,-7 2 0-15,-5-2 1 16,-9 7 0-16,-8 1-1 15,-5 10 1-15,-7 5-1 16,-1 11-2-16,-2 8-2 16,4 11-2-16,3 13-3 15,6 7 1-15,4 11 0 16,5 2 0-16,4 7-5 16,6-11 1-16,4-4-3 15,2-14 1-15,4-9-1 16,1-15 3-16,-1-11 2 15,-6-9 2-15,4-11 3 16,-5-2 4-16,1-4-1 16,0 6 2-16,0 7-2 15,-1 11-1-15,4 12 0 0,-3 13 0 16,2 12 0-16,-1 8 0 16,2 13 1-16,-1-1 1 15,-1 13-1-15,0-2 0 16,0 8 1-16,-1-5 0 15,0 8-1-15,-1-10 1 16,-1 3-1-16,-2-10 0 16,-3-6-1-16,-3-12 2 15,-6-8-2-15,-6-13 2 0,-8-4-1 16,-5-7 2-16,-6-8-2 16,1-3 2-16,0-10 0 15,8-7 1-15,8-7 1 16,11-5-1-16,9-5 4 15,8 4 0-15,8-4 3 16,0 2-1-16,6-3-1 16,-1 5-3-16,6-7-2 15,-3 8-3-15,3-3-1 16,-5 8 1-16,-2-4 1 16,-9 10 0-16,-7-1 1 15,-4 8 0-15,-6 2 1 16,-3 6 0-16,-3 5-1 15,0 8-2-15,0 5-1 16,1 8-2-16,2 8-1 16,2 4 1-16,5 8 0 15,1 0 1-15,5 7-1 0,3-6 2 16,1 2 1-16,1-6-1 16,2-5 1-16,-1-8 1 15,1-5 0-15,0-6 0 16,3-2 5-16,-1-3-1 15,3-6 3-15,1-4 0 16,10-11 1-16,-7-4-4 16,1-9 2-16,-3-1-3 15,-3-7 0-15,-13 6-1 0,2-1 0 16,-6 8 0-16,-3 2 1 16,-7 11 0-16,-4 3-1 15,0 9-1-15,-2 6-2 16,0 6-3-16,-7 8 0 15,2 5-2-15,0 10-1 16,0 0 2-16,6 9-2 16,8-2 2-16,17 5 0 15,3-5 0-15,1 2 2 16,4-8 1-16,9-4 0 16,-9-11 1-16,10-8-1 15,2-8 0-15,1-9-10 16,-7-10-12-16,0-12-43 15,-9-4-41-15,-5-16-272 16,-5 1 95-16</inkml:trace>
  <inkml:trace contextRef="#ctx0" brushRef="#br0" timeOffset="27311.18">7256 14426 1580 0,'-10'2'201'16,"2"4"81"-16,1 1-230 15,-2 3-202-15,3 2-116 16,3-2 27-16</inkml:trace>
  <inkml:trace contextRef="#ctx0" brushRef="#br0" timeOffset="28983.07">5483 14721 687 0,'-2'-3'541'16,"-1"-1"-300"-16,1 1-114 0,1-1-49 15,0 1 3-15,1-1-24 16,1 2 22-16,0 0-9 16,1-1-5-16,2 1-20 15,1-1-9-15,4-3-20 16,6-2-8-16,35-27-4 16,-29 13-10-16,-2-3-19 15,5-4-74-15,-2 5-172 16,3 1 63-16</inkml:trace>
  <inkml:trace contextRef="#ctx0" brushRef="#br0" timeOffset="30109.11">5414 15641 579 0,'-1'-9'513'16,"0"1"-184"-16,-2 3-193 16,2 4-8-16,0 0-22 15,0 1 5-15,0 1-35 16,-1 0-17-16,1 3-27 15,1 11-8-15,4 46-12 0,-1-24-4 16,1 5-5-16,1 10 1 16,0-6-2-16,-1 9 0 15,-2-5 1-15,-2 2 0 16,-1-12 0-16,-2-3-1 16,1-14 0-16,2-4-1 15,1-10-2-15,4-6 6 16,2-4 2-16,4 0 6 15,3-2 0-15,8 0 1 16,1 2-6-16,8-1-1 16,-1-2-6-16,5-1 1 15,-2 0-1-15,3 3 1 16,-10-3 0-16,1 2-2 16,-7-2-14-16,-4-3-57 15,-6-2-41-15,-1-3-171 16,-5-6 50-16</inkml:trace>
  <inkml:trace contextRef="#ctx0" brushRef="#br0" timeOffset="30379.69">5480 15905 633 0,'-8'0'690'0,"2"0"-492"16,2-1-51-16,3 0-45 15,1 0-48-15,0-1 24 0,0 1 0 16,0 0-13 0,1 0-5-16,0 0-20 0,3-2-8 15,1 1-13-15,14-2-2 16,39-13-8-16,-27 7-1 16,-2-4-6-16,3-3 0 15,-4-2-14-15,-4-2-44 16,-8 2-28-16,-4-4-213 15,-10 6 76-15</inkml:trace>
  <inkml:trace contextRef="#ctx0" brushRef="#br0" timeOffset="30634.03">5401 15739 648 0,'-11'-5'655'16,"5"4"-426"-16,4-5-23 15,2-3-51-15,5-6 5 16,2 3-34-16,5-3-12 0,2 2-51 16,5 1-21-1,0 4-32-15,7 0-5 0,2 0-3 16,8-1-1-16,-2 1-3 16,7-1-12-16,-8-3-8 15,0 1-10-15,-7 0-7 16,-4 2-38-16,-5 1-20 15,-2 6-220-15,-4 3 92 16</inkml:trace>
  <inkml:trace contextRef="#ctx0" brushRef="#br0" timeOffset="32302.37">5391 16330 583 0,'-4'2'349'15,"1"-1"-33"-15,-1 1-173 16,1 0-49-16,1 1-30 0,-1-1 8 16,1 0-5-16,1 1 20 15,0-1-8-15,1-1 9 16,0-1-15-16,1-2 3 15,1-2-20-15,2-2-4 16,3-15-13-16,41-43 1 16,-32 35-11-16,4-9 8 15,-1-4-4-15,11-15 4 16,-1 1-7-16,8-16-2 16,1 6-10-16,6-4-3 15,-7 11-8-15,-1-3-1 16,-7 17-3-16,0-2-1 15,-8 13-4-15,0 3-28 16,-4 13-19-16,-2 1-43 16,-5 10-24-16,0 5-125 15,-5 5-63-15,0 1 49 16</inkml:trace>
  <inkml:trace contextRef="#ctx0" brushRef="#br0" timeOffset="32912.79">5174 15687 744 0,'1'0'460'16,"0"4"-223"-16,2-2-132 16,-3-2-50-16,1 2 8 15,0 0-1-15,0 3 9 16,3 10 0-16,15 38 2 16,-11-34-19-16,4 2-1 15,0 0-18-15,8 5 3 16,1-2-3-16,5 7-1 0,3-3-10 15,9 8-2-15,-1-2-9 16,12 4-4-16,-2-2-4 16,12 1-1-16,-8-9-2 15,8 4 2-15,-11-11-1 16,0 4 0-16,-12-5 1 16,2 1 0-16,-11-2 0 15,-2 0 1-15,-6-5-1 0,-4 0 0 16,-6-5-6-16,-1-1-28 15,-3-4-20-15,-4-3-56 16,-2-2-47-16,0-1-133 16,1 1 58-16</inkml:trace>
  <inkml:trace contextRef="#ctx0" brushRef="#br0" timeOffset="46312.05">6440 15488 698 0,'-1'-10'540'16,"0"2"-298"-16,2 3-113 16,-1 2-37-16,2 7-9 15,-2-4-30-15,0 2-4 16,2 6-17-16,8 22-9 16,10 37-12-16,-7-27-3 15,-3-1-3-15,2 11 4 16,-2-6 1-16,1 8 0 15,-3-4-2-15,2 4 0 16,2-9-5-16,2 2 0 16,0-13-12-16,4-4-30 15,-1-12-32-15,-2-9-163 16,-1-8 56-16</inkml:trace>
  <inkml:trace contextRef="#ctx0" brushRef="#br0" timeOffset="46515.06">6438 15804 976 0,'7'-6'441'16,"4"0"-258"-16,4-2-52 16,8-2-10-16,2-1-47 15,4 0-19-15,-2 1-32 16,4 4-30-16,-7 0-35 0,0-2-132 15,-4 0-36-15,1-4-88 16</inkml:trace>
  <inkml:trace contextRef="#ctx0" brushRef="#br0" timeOffset="47378.49">6672 15356 1035 0,'1'-6'385'0,"1"8"-215"15,4 2-64-15,-6-3-10 16,1 3-27-16,9 18-2 16,23 45-17-16,-15-20-7 15,-1 0-13-15,0 10-5 16,-5-8-13-16,-1 9-2 16,-6-12-6-16,1 4 1 15,0-9-3-15,0 2 0 16,-1-12-2-16,0-6-9 15,0-11-5-15,-2-11-10 0,-1-12-5 16,1-9 1-16,-2-9 8 16,2-8 4-16,2-1 11 15,4-5 5-15,2 8 2 16,1 3 3-16,0 7 0 16,0 6 4-16,0 6 0 15,0 8 1-15,-2 5-1 16,3 9 0-16,-2 2-3 0,3 10-1 15,0-1-1-15,3 7 0 16,-2-2-2-16,3 3 1 16,-3-6-3-16,2-2 1 15,-2-8-1-15,1-7 0 16,-1-9 0-16,2-8 1 16,1-7 0-16,3-6-1 15,0-3 1-15,-1-5 0 16,-1 5-1-16,-3-5 1 15,-5 6-1-15,-4 0 1 16,-5 9-1-16,-7-3 0 16,-2 12 1-16,-6 1-1 15,-2 6 2-15,-3 2-2 16,3 5 0-16,0 3-2 16,6 4 0-16,3 1-1 15,7 3 0-15,3 4 0 16,3-1 1-16,4 4 0 15,3 3 1-15,3 0 0 16,1-6 1-16,5-5 0 0,-1-8 1 16,1-13 1-16,-4-10 0 15,8-13 2-15,-3-4 1 16,-1-12-1-16,-4 2-1 16,-3-9 0-16,-9 7-2 15,-4-2 4-15,1 11 1 16,1 4 3-16,2 14 1 15,3 10 3-15,-4 9-2 16,5 5-1-16,0 8-6 16,2 9 1-16,-1 2-3 0,3 3 0 15,-3 1 0-15,2 2-1 16,-2-5 1-16,1 2-1 16,-2-5 0-16,-1 2-1 15,-1-8-37-15,4-3-70 16,0-7-85-16,3-7-42 15,1-7-154-15</inkml:trace>
  <inkml:trace contextRef="#ctx0" brushRef="#br0" timeOffset="48069.15">7712 15495 696 0,'-6'-7'678'15,"10"8"-472"-15,1 8-4 16,3 8-93-16,5 13-32 15,-1 3-50-15,0 8-15 16,-1-1-9-16,-2 2-2 0,-5-9-4 16,-2-4-9-16,-3-13-11 15,-1-8-14-15,-1-12-3 16,-3-8 2-16,0-9 10 16,1-4 10-16,2-1 16 15,3-3 4-15,3 2 3 16,7 3 9-16,2 10 5 15,9 6 2-15,0 13-2 16,2 6-1-16,-2 7-9 16,-1 7-4-16,-6-2-4 0,-2 1 1 15,-4-3 0-15,-2-1 1 16,-4-10 0-16,-3-4 0 16,-2-9 0-16,-1-8 0 15,-2-4 0-15,-2-8 6 16,1 0 0-16,2-6 2 15,5 2-1-15,5 3 1 16,5 6-5-16,4 5 1 16,2 11 1-16,3 8 1 15,-2 5 1-15,2 6 0 16,-3 2-1-16,-1 0 2 16,-3 1-2-16,0-6 0 15,-3-4-4-15,-2-5 1 16,-2-6-2-16,-1-11 0 15,2 1 0-15,0-7 0 16,1-1-4-16,-1-7 2 16,-1 6-1-16,2-1 0 15,-3 1 0-15,-2 4-1 0,1 6 1 16,3 1 1-16,-5 4-1 16,3 4 0-16,-2 3 0 15,-2-2 2-15,0 1 0 16,0 3 1-16,1 3-1 15,8 15 1-15,21 32-3 16,-9-36-1-16,-2-2 0 16,4-2-2-16,-5-9-2 15,3-6-28-15,-6-9-16 0,0-9-229 16,-7-10 84-16</inkml:trace>
  <inkml:trace contextRef="#ctx0" brushRef="#br0" timeOffset="48189.54">8120 15273 708 0,'7'14'13'0,"9"4"-13"16,3 1-221-16</inkml:trace>
  <inkml:trace contextRef="#ctx0" brushRef="#br0" timeOffset="48581.13">8439 15369 1345 0,'18'-6'210'15,"-12"2"-24"-15,-2-2-88 0,-8 2-60 16,2 3-22-16,-2 0-8 16,-1 1-1-16,-15 3-4 15,-35 23-11-15,40-4-9 16,1 9-5-16,7 2 0 15,4 8-1-15,5-2 11 16,6-1 6-16,3-10 4 16,4-4 2-16,3-13 2 0,0-11 4 15,-2-12-1 1,3-7 2-16,-4-4-2 0,0-3-1 16,-3 6-3-16,3 10 4 15,-2 6 7-15,2 16 6 16,1 14 1-16,2 13 2 15,-2 7-3-15,2 16-7 16,1-4-6-16,0 7 0 16,1-7-2-16,-1-1 0 15,-5-12 0-15,-2-7-8 16,-5-16-19-16,-4-15-203 16,-5-18 82-16</inkml:trace>
  <inkml:trace contextRef="#ctx0" brushRef="#br0" timeOffset="49181.52">8651 15331 886 0,'-4'11'453'0,"1"6"-267"16,2 8-67-16,1 3-41 15,4 6-7-15,2 0-13 16,8 0-5-16,0-8-16 16,5-8 6-16,-2-12-6 15,1-12 3-15,-3-10-8 0,0-12-2 16,-3-3-10-16,-3-9-4 16,-6 4-10-16,0 1-3 15,-1 11 0-15,0 9-3 16,1 11-2-16,6 10-1 15,1 11-1-15,8 9 1 16,3 3 1-16,12 3 1 16,-3-8 0-16,10-6 2 15,-4-14 0-15,1-12 1 16,-8-9 1-16,1-12 1 16,-12-3 0-16,0-8 1 15,-6 0-1-15,-6-3 1 16,-6 7 0-16,-6 0 1 15,-6 5 1-15,-3 3-1 16,-1 12-4-16,0 9-2 16,3 11-2-16,-3 9-3 15,6 13 1-15,2 10-1 16,2-2 3-16,6 5 1 16,7-2 4-16,8-2 11 0,6-10 8 15,9-2 9-15,2-10 3 16,11-8 1-16,-1-10-11 15,9-11-2-15,-4-6-10 16,3-10 0-16,-12-1-4 16,-6-7-35-16,-14 7-34 15,-12-5-296-15,-12 2 95 16</inkml:trace>
  <inkml:trace contextRef="#ctx0" brushRef="#br0" timeOffset="49886.11">7233 16063 852 0,'2'-10'506'0,"-2"1"-311"16,-1 5-66-16,-3 3 1 15,2 1-30-15,0 1-12 16,-1 1-32-16,-1 2-13 16,-6 12-21-16,-27 45-5 15,25-32-9-15,2 10-4 16,5 0-4-16,2 14-1 16,6-1 0-16,9 11-1 15,2-6-1-15,7 4 1 0,4-10-11 16,5-5-40-16,-5-13-43 15,5-6-170-15,-3-12 53 16</inkml:trace>
  <inkml:trace contextRef="#ctx0" brushRef="#br0" timeOffset="50232.31">7566 16306 1367 0,'-4'-2'204'0,"-3"1"1"16,-1 3-100-16,-4 1-18 15,-1 2-36-15,-2 3-5 16,2 4-15-16,1 5-4 15,3 4-15-15,2 8-6 16,5-1-6-16,2 7-1 16,4-4-1-16,6 1-1 15,3-7 1-15,7-2-3 16,5-11 0-16,4-8-5 16,0-10-12-16,2-12-45 15,-3-8-42-15,-1-10-144 0,-4 0 44 16</inkml:trace>
  <inkml:trace contextRef="#ctx0" brushRef="#br0" timeOffset="51945.1">7722 16125 953 0,'-20'-32'512'0,"5"12"-320"16,-1 3 18-16,9 16-97 16,3 7-29-16,6 9-41 15,1 8-9-15,7 9-23 0,5 13-6 16,3 2-3-16,6 14 0 15,3-2-1-15,0-1-1 16,-1-13 2-16,-4-8-1 16,-8-18-3-16,-4-11-2 15,-5-11-3-15,-5-10-1 16,-3-7 1-16,-1-12 0 16,-1-1 4-16,0-5 2 15,3 3-1-15,3 1 0 16,4 11 0-16,2 3-1 15,1 12 1-15,3 9-1 16,1 7 2-16,3 9 1 16,0 6-1-16,0 7 1 15,-2 2 0-15,-1 2 1 16,0-3 0-16,0-1-1 16,5-8 0-16,1-7-1 15,3-7-1-15,2-7 0 16,-2-9 0-16,2-6 1 0,-1-5 0 15,-1-12 0-15,-3 1 1 16,-2-7 2-16,-9 3-1 16,-6 0 4-16,-6 10 1 15,-6 4 5-15,-4 11-1 16,-1 6 1-16,3 10-5 16,-1 10-1-16,5 3-6 15,3 8-1-15,5 0-4 0,2 2-8 16,3-7-1-16,6-4-4 15,2-10-5-15,-2-6-10 16,0-9 0-16,0-10-14 16,-4-5 2-16,-2-4 9 15,-2 2 11-15,1-4 9 16,-2 10 17-16,3 7 13 16,4 8 2-16,6 10 1 15,5 9 0-15,5 3-2 16,1 2-11-16,4-2 9 15,-2-8 4-15,1-8 10 16,-3-11 4-16,-2-9 10 16,-5-8-10-16,-3-12-2 15,-6-3-7-15,-3-4 0 16,-5-2-8-16,-5-9 3 16,-4 6-3-16,-9-4 1 15,-1 4-3-15,-4 3 0 16,2 15-3-16,2 5 3 0,5 11-2 15,1 8 1-15,2 10-3 16,1 7-2-16,1 7-3 16,2 7-3-16,1 4 0 15,3 9-2-15,2-1 1 16,7 9 0-16,4-6 0 16,7 9 1-16,3-8 1 15,10 7 3-15,-1-13 1 16,6 3 4-16,-4-11 0 0,4-6 1 15,-9-12-2 1,7-8 1-16,-9-9-3 0,4-7 1 16,-7-6-1-16,2-7 0 15,-9-1-2-15,1-5 0 16,-8 3-2-16,-5-5-2 16,-6 4-1-16,-6 5 1 15,-4 7 0-15,-1 2-3 16,-1 14-1-16,0 5-4 15,5 7-3-15,3 5 0 16,0 4 1-16,7 5 2 16,4 2 5-16,1 1 1 15,4 0 2-15,5 0 2 16,2-5 2-16,2-1-1 16,-2-7 1-16,4-3 0 15,-3-8-1-15,3-4 0 16,-4-7 0-16,0-3 0 0,-2-6 0 15,0-4 0-15,-5 1 0 16,0-4 0-16,-2-2-1 16,-1-1 1-16,-5 2 0 15,0 1 1-15,-1 7-1 16,1 5-2-16,3 9 0 16,3 10 0-16,1 5 0 15,7 12-1-15,2 0 1 16,6 2 0-16,1-3 0 15,4-4 1-15,-3-8 0 0,-2-6 4 16,-4-6-1 0,-3-10 1-16,-4-6-1 0,-4-13 0 15,-3-2-2-15,-2-6 0 16,-3 7 0-16,-1-1 1 16,-3 12-1-16,-1 8-2 15,4 10-1-15,0 10-1 16,1 7-1-16,4 9 0 15,4 3 1-15,2 5 1 16,4-5 0-16,2 0 2 16,0-5 2-16,3-5 4 15,-6-6 1-15,1-8 1 16,-1-4-2-16,0-6 0 16,-5-4-5-16,-1-8-3 15,-3 1-3-15,-4-6-1 16,0-1 0-16,-4-5 0 15,-2 3 3-15,-1-2 4 16,4 6-1-16,-1 2 5 0,5 8 1 16,3 4 2-16,3 8 0 15,3 4 2-15,-1 4-5 16,3 4 0-16,0 4-3 16,1 4-2-16,-3 1 1 15,3 5 1-15,-1 1 1 16,3 3 3-16,0-1 1 15,3 4 4-15,1-6-1 16,5 6 1-16,-2-10-5 0,4-2-3 16,0-8-3-16,-1-5-23 15,-6-12-19-15,0-10-337 16,-4-10 121-16</inkml:trace>
  <inkml:trace contextRef="#ctx0" brushRef="#br0" timeOffset="52260">9368 15604 928 0,'4'12'536'0,"1"-4"-330"16,2-7-12-16,8 6-17 15,4-5-61-15,8 6 3 16,5 0-37-16,6 5-13 0,0 3-26 16,4 7-11-16,-6-2-17 15,2 10-3-15,-7-1-4 16,-1 8 1-16,-10-2 0 16,-4 8-1-16,-9-2-1 15,-5 12-9-15,-5-3-14 16,-7 16-52-16,-1-1-34 15,-2 18-291-15,3-8 94 16</inkml:trace>
  <inkml:trace contextRef="#ctx0" brushRef="#br0" timeOffset="58321.61">2588 15925 199 0,'-8'-2'193'0,"0"-4"8"15,5-3-12-15,-1-2 27 16,4 1-35-16,1-2-38 16,3 5-66-16,2 0-27 15,0 6-34-15,6 4-8 16,1 3-8-16,4 2 2 15,3 4 1-15,4 1 5 16,1-4 5-16,9 0 10 16,-1-3 1-16,5-5 8 15,-1-6-3-15,7-2 1 16,-6-3-3-16,6-4-5 16,-4 1-9-16,6-2-3 0,-4 2-6 15,2-5-1-15,-3 1 3 16,-1-6 11-16,-1-12 37 15,-3-5-16 1,-6-11 4-16,-2-1-11 16,-5-9-2-16,-7 11-12 15,0-8-1-15,-3 12-5 16,-3-5-1-16,-4 11-3 0,-5-3 0 16,-4 10-1-1,-8-4-1-15,-6 7-1 0,-7-2-1 16,-4 4-1-16,-8-1 0 15,-1 5-1-15,-6-3 0 16,2 5 1-16,-7-4-2 16,5 2 2-16,-1-4-2 15,6 4 0-15,-1 2-2 16,7 5 0-16,-6 3-2 16,2 7-1-16,-10 5 0 15,0 3 0-15,-9 7 0 16,4 2 2-16,-8 6 0 15,9 4 0-15,1 8 0 16,7-1-1-16,2 8 0 16,12 3 0-16,1 6 0 15,8-5 1-15,4 6-2 0,8-2 3 16,5 0-1 0,8-7 0-16,4 2 1 0,5-7 1 15,7-1 0-15,1-4 1 16,6 0-1-16,1-2 2 15,4 2-1-15,1-4 1 16,8 6-1-16,-2 0 1 16,13 4-1-16,-2-3 0 15,8 5 0-15,-8-11 1 0,2-1 0 16,-11-10 0-16,1-4 1 16,-7-9 1-16,8-3 0 15,-5-5 0-15,7 0 0 16,-2 0-1-16,1-6 1 15,-6-2-1-15,3-10-5 16,-5 0-9-16,3-3-61 16,-4 2-155-16,1-2 38 15,-11 5-476-15</inkml:trace>
  <inkml:trace contextRef="#ctx0" brushRef="#br0" timeOffset="78818.5">20669 13061 474 0,'-3'-2'640'15,"3"-1"-310"-15,0 3-182 16,0 0-12-16,0-1-36 15,0 1 12-15,0 0-30 16,0 0-3-16,0 0-17 0,0 0-8 16,1 1-24-16,1 2-6 15,-1 0-10-15,6 17 1 16,9 40-1-16,-14-26 4 16,0-3-1-16,0 12 2 15,-1-6-2-15,-1 9-3 16,0-7-7-16,-1 6 0 15,1-10-3-15,0 0-4 16,-2-7-9-16,0-3-32 16,1-5-21-16,-1-3-51 15,-1-7-22-15,1-8-176 16,0-6 77-16,-1-12-340 16</inkml:trace>
  <inkml:trace contextRef="#ctx0" brushRef="#br0" timeOffset="79280.81">20531 13137 490 0,'-13'-9'470'16,"-1"2"-99"-16,1 3-210 15,-1 1-39-15,6 4-7 16,-2-2 17-16,3 1-19 15,-2-1-10-15,1 1-16 16,-4-5-3-16,4 2-25 16,0-2 1-16,1-1-8 0,2 1-5 15,3 1-8-15,2-2 4 16,0 5-7-16,0 0 2 16,1-1-9-16,3-1-4 15,0 1-9-15,17-5-5 16,32-8-6-16,-30 14-1 15,-3 0-3-15,5 1 0 16,-1 1 0-16,6 0 0 16,-1-1-1-16,8-1 4 15,-2-1 4-15,4-3 4 16,-5-2 0-16,4-2 3 16,-3 1-2-16,-5-4-3 15,-7 4-4-15,-2 1 0 16,-10 5-4-16,3 1-18 15,-6 4-21-15,4 3-64 16,-2 1-31-16,6 3-313 16,3 1 111-16</inkml:trace>
  <inkml:trace contextRef="#ctx0" brushRef="#br0" timeOffset="80117.92">21272 13259 119 0,'0'-7'56'0,"0"-1"-56"16,0 2-4-16</inkml:trace>
  <inkml:trace contextRef="#ctx0" brushRef="#br0" timeOffset="80746.69">21268 13206 410 0,'-1'-3'476'0,"-1"-2"-114"16,-1 0-170-16,1 1-95 15,0-1-33-15,-1 1 2 16,1-1-17-16,0 2-7 15,1-1-14-15,0 3-2 16,1 1-11-16,0 1 1 16,1 3-3-16,3 19 0 15,7 39-5-15,-12-24 2 16,-1 0 0-16,1 8 8 16,-2-8 1-16,0 6 1 15,2-10-3-15,-2-5-4 16,3-9-8-16,-1-7-13 0,0-11-23 15,-1-12-61-15,1-9-31 16,-2-12-77-16,-1-4-48 16,0-10-253-16,-1 2 151 15,2-7 280-15,0 9 393 16,1-1 75-16,1 6-97 16,0 3-153-16,1 7-53 15,-1 2 10-15,-1 7-24 0,-2 3 13 16,0 10-27-16,-5 2-5 15,-1 5-21-15,-4 7-5 16,1 3-14-16,-2 6-6 16,1 3-12-16,-3 8-1 15,3-2-3-15,0 0 1 16,4-7-2-16,3-2 1 16,7-11-2-16,2-9 1 15,5-7-1-15,5-12 2 16,1-4 0-16,4-5 2 15,-1 0 0-15,1 2-1 16,-3 7-1-16,2 7 0 16,-2 10-2-16,1 11 0 15,0 7 0-15,1 3 1 16,0 2 1-16,3 0 0 16,-3-7 0-16,1 0 1 15,-2-7 1-15,1-3-29 0,-3-4-35 16,1-6-220-16,-3-7 78 15</inkml:trace>
  <inkml:trace contextRef="#ctx0" brushRef="#br0" timeOffset="81482.86">21491 13070 1208 0,'4'1'301'16,"1"7"-108"-16,1 6-74 15,-4 7-18-15,3 5-50 0,-8 7-16 16,3 4-22-16,-2 11-3 15,1 2-6-15,-3 3 0 16,5-2-3-16,-2 1 2 16,1-12-2-16,-2-7-2 15,3-8-7-15,-2-7-20 16,3-13-11-16,-5-10-37 16,2-7-13-16,-5-13 2 15,-1-3 16-15,-6-10 16 16,1 1 29-16,0-4 18 15,1 4 22-15,3-4 15 16,5 9 9-16,7 0 23 16,1 6-1-16,5 0-6 15,0 3-13-15,3 0-9 16,-3 3-21-16,-1-2-5 16,-2 6-1-16,0 2 3 15,-1 6 0-15,-4 3 2 0,1 3 2 16,-2 2 9-16,-1 0 0 15,0 0 3-15,-1 2-3 16,-1-1 0-16,1 1-13 16,0 0-2-16,0 2-4 15,-1 0 1-15,-2 4-2 16,0 4 0-16,-16 35 0 16,12-33-1-16,-4-1-1 15,0 3 1-15,-1 1-1 16,0-1 0-16,3-1 1 0,2 1 0 15,4-5 0-15,4-5 0 16,3-5 0-16,1-6 5 16,-4 4 1-16,1-2 4 15,2-2-2-15,3-4 0 16,2-6-4-16,27-42 3 16,-25 41 0-16,-1-2 4 15,-2 1 0-15,-2 1 9 16,2 8 0-16,-2 1 4 15,-2 6 0-15,4 4 1 16,0 1-7-16,5 5-1 16,1 1 0-16,6 6 2 15,0-1-1-15,5 0 3 16,-3-4-2-16,2 2-3 16,-3-7-5-16,2-4-5 15,-4-2-29-15,2 0-345 16,-2-7 132-16</inkml:trace>
  <inkml:trace contextRef="#ctx0" brushRef="#br0" timeOffset="83249.47">28562 13039 424 0,'-2'0'565'0,"0"0"-194"16,-2 0-211-16,1 0-51 15,-1 0-25-15,1 0-3 16,-1 1-22-16,1 1-1 15,1 5-17-15,-6 22-3 16,-5 38-12-16,9-22-7 16,-1 15 2-1,-3 2-16-15,-3-1 1 16,0 2-2-16,-2-12-3 16,0-18-6-16,2-9-27 15,2-9-23-15,-1-12-76 16,7-7-53-16,1-15-16 15,2-4-354-15</inkml:trace>
  <inkml:trace contextRef="#ctx0" brushRef="#br0" timeOffset="83542.08">28333 13272 852 0,'-25'-8'535'0,"5"3"-341"16,3 1-26-16,6 2-37 15,2-1-3-15,6-2-45 16,3-2-5-16,3 2-26 15,5-1-11-15,4 2-21 16,6 0-5-16,9 0-5 0,3-3-1 16,0-1 0-1,8-2-3-15,-2 1-2 16,1-3 2-16,1 0 1 0,0-6 2 16,-6 1 1-16,-5-4 0 15,-11 4 0-15,-2 3 0 16,-8 5-5-16,-1 3 0 15,-3 5-3-15,-2 1-29 16,0 0-28-16,0 1-96 16,0 1-190-16,0 2 77 15</inkml:trace>
  <inkml:trace contextRef="#ctx0" brushRef="#br0" timeOffset="84106.19">28848 13048 706 0,'-2'-2'624'15,"1"-2"-422"-15,1 2-70 16,0 1-10-16,0 0-51 15,0 0-8-15,0-1-15 16,0 2-1-16,0 0-20 16,1 0-4-16,0 0-2 15,0 0 5-15,0 0-1 0,1 2 9 16,-1-1-1-16,0 0 4 16,0 0-9-16,0 0-2 15,-1 0-10-15,0 1 0 16,0-1-4-16,0 0 1 15,0-1-2-15,0 0 0 16,0 0-5-16,0 0-3 16,0 0-1-16,0 0-1 15,0 0 0-15,0 0 3 16,1 0 1-16,0 0 2 16,-1 0 0-16,2 0 1 15,-1 1-2-15,0 0-2 16,-1 1 1-16,0 3 0 15,1 14-2-15,-1 43 1 16,-2-32-2-16,-1 9 0 16,1-6 0-16,3 8-1 15,3-8 1-15,0 2 0 16,1-8-2-16,2-1-4 0,-2-8-12 16,-1-5-32-16,0-6-31 15,-2-6-286-15,-4-3 105 16</inkml:trace>
  <inkml:trace contextRef="#ctx0" brushRef="#br0" timeOffset="84466.08">28772 13421 1025 0,'-3'-2'360'0,"0"-2"-189"16,1 1-83-16,1 2 9 15,0 0-20-15,-2 0 18 16,1 0-20-16,0 1-2 16,0 0-24-16,-1 1 12 15,2 0-15-15,1 1-2 16,0 2-9-16,2 4-6 16,4 6-15-16,26 37-4 15,-20-38-6-15,1 1-1 16,-2-5 0-16,1-2 0 15,-2-4 0-15,0-3 1 16,1-6 0-16,-1-4 1 16,-1-3-1-16,3-6 0 15,-2 0-1-15,3-5-1 16,-3 2-13-16,3 0-50 0,-3 3-40 16,1 1-242-16,-3 6 78 15</inkml:trace>
  <inkml:trace contextRef="#ctx0" brushRef="#br0" timeOffset="84782.1">29095 13146 454 0,'10'-17'635'16,"-7"1"-298"-16,-1 10-192 0,-2 3-14 16,-1 6-44-16,0-3 7 15,1 1-22-15,-2 3 2 16,2 0-14-16,2 12 0 15,5 33-15-15,-4-33-3 16,2 1-18-16,-4 2-5 16,2-2-5-16,-2 6-2 15,2 1-6-15,-2 6-2 16,0 1-1-16,1 6 0 16,-1 0 1-16,-1 3-1 15,2-4-1-15,0 0 0 16,1-11-1-16,3-2-15 15,-1-12-22-15,-3-7-45 16,-2-7-85-16,-5-5-139 16,-1-6 56-16</inkml:trace>
  <inkml:trace contextRef="#ctx0" brushRef="#br0" timeOffset="85066.98">29003 13524 1247 0,'10'4'298'15,"-1"-2"-75"-15,2 2-67 16,-1 4-15-16,0 1-49 16,1 6-8-16,-5 0-32 15,0 7-10-15,1 0-18 0,0 0-6 16,-2-8-13-16,3 0-1 16,1-4-3-16,4-9 6 15,2-2 4-15,10-9 6 16,1-8 2-16,1-10 1 15,-2-3-3-15,0-5-4 16,-9 4-7-16,-1 2-5 16,-7 7-18-16,-4 0-44 15,-4 5 246-15,-4 1-586 16,-3 4 247-16</inkml:trace>
  <inkml:trace contextRef="#ctx0" brushRef="#br0" timeOffset="86117.11">28450 13083 754 0,'-34'42'548'15,"34"-35"-330"-15,-1 0-65 16,0-1-43-16,1-3-8 16,0-3-33-16,1 0-14 15,0 0-24-15,2-1-2 16,4-1-6-16,12-6 8 15,34-16 0-15,-29 9 0 16,-1 3-8-16,5 0 5 16,-3 1-9-16,2 3 0 15,-8 1-5-15,4-2-3 16,-7 2-5-16,-1 0 0 16,-3 1-3-16,-4 3 4 15,-8 3-1-15,-6 4 2 16,-5 2-2-16,-8 1 1 0,-3 0-4 15,-7 3 0-15,-2 0-2 16,-8 6 0-16,0 1-3 16,0 8 1-16,-2 0-2 15,-5 1 1-15,7-4 0 16,3-1 0-16,2-10 0 16,12-1-1-16,14-6-1 0,7-4-2 15,6-2 1-15,7-3 0 16,-1 0 2-16,9-6 3 15,2 2 0-15,4-5 0 16,-5 0 2-16,9-8 1 16,-2 3 0-16,3-4 3 15,-1 2 3-15,8 3 2 16,-7 5-1-16,-2 4 1 16,-8 2-4-16,-5 3 1 15,-6 2-4-15,-5 2 2 16,-4 1 1-16,-6 3 0 15,4-4-1-15,-2 0 2 16,-2 1-5-16,-12 3 1 16,-40 16-2-16,34-12-2 15,3-1-4-15,-2 2-2 16,4-1-3-16,-1 5-4 16,4-2 3-16,3 6 1 15,5-5 3-15,-4 2-5 16,2-5 3-16,-1-1-2 15,1-4-5-15,3-3-1 0,11-3 5 16,4-3 2-16,0-1 2 16,3-8 6-16,-2 1 1 15,5-7 0-15,4-3 1 16,10-1-1-16,5 2-1 16,8-7-22-16,-3 6-15 15,6 0-36-15,-5 1-39 0,1 4-185 16,-9 9 86-16</inkml:trace>
  <inkml:trace contextRef="#ctx0" brushRef="#br0" timeOffset="93101.46">21470 4112 108 0,'-5'-1'231'16,"1"1"-10"-16,-3 0-2 15,1 1-21-15,0-1-69 16,2 1-15-16,0 1-60 0,3-2-3 15,1 0-11-15,2 0-9 16,2 0-6-16,6-2-2 16,4 1-9-16,36-9-2 15,-38 4-1-15,6 0 2 16,-2 2-1-16,0-2 2 16,1 1-4-16,4 2-2 15,-3 1-3-15,6-2 0 16,1 2-1-16,5 1 0 15,0-2-1-15,8 2 1 16,0 2-1-16,8 1 3 16,-1-1 2-16,10 0 3 15,-5-1 1-15,6-1 1 16,-5-2-3-16,3-1 0 16,-7-1-3-16,5-1 0 15,-4 1-3-15,5-3 1 16,7-4 0-1,-1 1-3-15,1-4-1 16,0 2 0-16,1-1 0 0,-13 5 0 16,4 5-1-16,-6 2 0 15,-1 0 0-15,-11 2 0 16,0 1 0-16,-12-1 0 16,-2 2 0-16,-6-1 0 15,-2 3 0-15,-5-2 1 16,-2 0 0-16,-1 0 0 0,-4-2 1 15,0 0-1-15,1 0 0 16,0 0 0-16,0 1 1 16,0-1 1-16,1 0 0 15,-1 0 0-15,0 0-1 16,0 0-2-16,0 0 0 16,0 0-2-16,2 1-1 15,-2 0 2-15,0 1-1 16,0 1 0-16,1 0 2 15,0 1 0-15,0 1 1 16,1 2 0-16,1-1 0 16,0-1 0-16,13 5 4 15,36 16 1-15,-29-26 6 16,0 2 1-16,7-1 4 16,-1 1-3-16,8 2-2 15,-2 0-5-15,3 4-1 16,-4-1-4-16,2 2 0 15,-3-2-1-15,5 3 1 16,1-5-1-16,3-1 2 0,0-4 0 16,5-1 1-16,-4-4-2 15,7 0 2-15,-6 1-3 16,9 0 0-16,-5 1 0 16,6-1-1-16,-7 3 1 15,7 1 0-15,-12 0-1 16,8 3 1-16,-9 1-1 15,4 1 0-15,-7-2 0 16,7 1 1-16,-8-4 0 0,7-5 1 16,-5-3 1-1,6-4 1-15,-6 0-1 0,5-1 0 16,-10 3-2-16,5-1 1 16,-7 4-2-16,3 3 0 15,-10 2 0-15,2 0 0 16,-6 2-1-16,1 2 0 15,-4 0 0-15,5 0 1 16,-4-1 0-16,6 0 1 16,-3 1-1-16,1-2 1 15,0-2-1-15,0 2 0 16,-3 0 0-16,3 2 0 16,-2-2 0-16,1 2 1 15,-1 1-1-15,4 1 0 16,-5-1 0-16,4 1 0 15,-7-2 1-15,3-2 0 16,-3 0 0-16,1-2 1 0,-3-3-1 16,6-1 1-16,-3 2 0 15,7-1-2-15,-3 1 0 16,3 2 0-16,-3 4 0 16,3-2-2-16,-6 1 2 15,5 1-1-15,-6-1 1 16,5 1 0-16,0 1 1 15,2-1-1-15,-1 0 0 0,7 0 0 16,-7-2 1-16,3-2-1 16,-3 0 0-16,1 1 1 15,-2-1-1-15,2 0 0 16,-3 1 0-16,1 0 0 16,-1 1 0-16,2 1 0 15,-6 0 0-15,3 2-1 16,-3 0 1-16,0 2 0 15,-2-2 0-15,3 2 1 16,0-3-1-16,3 2 1 16,-4-3-1-16,5-1 2 15,-4 1-2-15,0 0 0 16,-5-2 0-16,2 1 0 16,-3 1 1-16,1 0-1 15,-3 2 1-15,2-1 0 16,-1 0-1-16,0-1 0 15,-2 3 0-15,2-2 0 16,-2 0 0-16,2 2 1 16,1 0-1-16,0-1 1 15,-3-2-1-15,2 1 0 0,-2-1 1 16,1-1 1-16,-2 0-1 16,4 0 1-16,-2 2 1 15,2-2 0-15,-1 1 0 16,1 0-1-16,-1 0 0 15,1-1 1-15,0 0-1 16,1-2 1-16,-2 1-1 0,5-2-1 16,-2 1 1-1,3 0-2-15,0-1 0 0,1 1 1 16,-1 2-1-16,2-1 1 16,-4 0 0-16,4 1-1 15,-6 0 0-15,2-1 0 16,-4 1 0-16,4-3 0 15,-4 2 0-15,5 0 1 16,2-1-1-16,3-1 1 16,-1 2-1-16,6-2 0 15,-2 0 0-15,2 2 0 16,-2-1 0-16,5 0 0 16,-4 0 1-16,3 1-1 15,-4 1 0-15,0 0 0 16,-8 0 1-16,3 0-1 15,-4 1 0-15,1 1 0 16,-2 0 1-16,2-1-1 16,-4-1 0-16,3 1 0 15,-2 0 0-15,1-1-1 0,-1 2 1 16,1 1 0-16,-2-2 0 16,0 1 0-16,-2 1 0 15,3-1 0-15,-2 2 0 16,4-1 0-16,-1 2 0 15,1 0 0-15,-3-1 0 16,3 0 1-16,-3 0-1 16,3-1 0-16,-2 0 1 15,5-1 0-15,-5-3 0 0,4 0 0 16,-4 0 1-16,4-1-2 16,-5 0 1-16,3 1 0 15,-2-1-1-15,2-1 0 16,1 1 0-16,4 1 0 15,-2-3 0-15,6 3 0 16,-2 0 0-16,0-1 0 16,-4-1 0-16,-1 3 0 15,-6 0 0-15,0 2 0 16,-4-2 0-16,1 1 1 16,-1-2 0-16,4-2 0 15,0 0 0-15,4-3 1 16,-1 1-1-16,4 0 0 15,-2 0-1-15,1 0 0 16,-4 2-1-16,2 1 0 16,-5 1 1-16,-2-2-1 15,-1 3 1-15,-1-1-1 0,-2 1 0 16,2-1-2-16,-1 1-1 16,1 0-2-16,-1 0 0 15,2-1-2-15,0 1 1 16,4 0 1-16,-1 0 2 15,-2-1-5-15,0 1-3 16,-2 0-7-16,-3 0 0 16,-2-1-4-16,-3 1 1 15,0-2-7-15,0 2 0 0,0 0-14 16,0 0 0-16,0 0-19 16,2 0-12-16,-1 0-141 15,0-1-165-15</inkml:trace>
  <inkml:trace contextRef="#ctx0" brushRef="#br0" timeOffset="93917.14">28107 3712 265 0,'5'-4'335'16,"-3"-1"-39"-16,0 2-29 15,-2 1-117-15,0 1-66 16,1 0-53-16,2 0-13 16,-1 1-15-16,3 0-3 15,10 0 0-15,41 11-1 16,-31-1 1-16,4 2 1 0,7 2 1 16,4 5 0-16,-5-4 1 15,3 3 0-15,-5 2-2 16,0-3 1-16,-3-1 1 15,3-1-1-15,-5-5 0 16,-2-1 1-16,-8-4-1 16,-6 0-1-16,-7 0-1 15,-10-1 0-15,-7 1 0 16,-9 1-1-16,-6 0 0 16,-5 6 0-16,1 1 0 15,2 4 0-15,4 3-1 16,-10 4 0-16,4 0-1 0,-2 9 0 15,-1-3 1-15,-5 7 1 16,12-1 1-16,-1 3-38 16,2-4-146-16,-13-3-65 15</inkml:trace>
  <inkml:trace contextRef="#ctx0" brushRef="#br0" timeOffset="-58078.19">6551 6314 911 0,'1'-9'436'0,"2"0"-245"15,0 5-87-15,-1 2 8 16,0 2-26-16,-2 0 11 0,0 1-27 16,0 2-7-16,0 3-17 15,5 22-1-15,5 38-24 16,-5-21-4-16,0-3-8 16,1 11-2-16,-1-3-2 15,-4 7 2-15,0-8-2 16,-2 2 0-16,-4-13-7 15,2-5-32-15,1-11-24 0,-1-9-76 16,3-11-63-16,0-11-46 16,3-7-117-16</inkml:trace>
  <inkml:trace contextRef="#ctx0" brushRef="#br0" timeOffset="-57772.59">6415 6433 875 0,'-17'-10'489'16,"8"4"-302"-16,2 1-34 15,4 1-44-15,2-3 16 16,2 0-28-16,6 0 11 16,1-3-23-16,7 1-2 15,1 0-21-15,7-1-6 16,1 4-24-16,8-5-5 15,-2 1-12-15,9 2-2 16,-6 0-3-16,3 1-1 16,-6 7-3-16,1 1 0 15,-7 4-3-15,4 4-8 0,-5 0-15 16,1 0-40-16,-3-5-33 16,1 2-11-16,-5-1-266 15,2-2 118-15</inkml:trace>
  <inkml:trace contextRef="#ctx0" brushRef="#br0" timeOffset="-57372.83">6908 6567 1055 0,'-2'0'362'0,"-1"0"-187"15,2 1-61-15,2-1-6 0,2 0-21 16,6 0-13-16,12 1-33 16,39 0-16-16,-36-2-18 15,1 1-31-15,-6 1-32 16,-4 3-195-16,-6 1 68 15</inkml:trace>
  <inkml:trace contextRef="#ctx0" brushRef="#br0" timeOffset="-57208.14">6914 6788 1262 0,'18'8'259'0,"9"-6"-74"15,0 3-93-15,5-3-23 16,-7 0-77-16,-2-2-192 16,-6 1 62-16</inkml:trace>
  <inkml:trace contextRef="#ctx0" brushRef="#br0" timeOffset="-56766.72">7293 6461 554 0,'18'-42'447'0,"0"36"-142"16,-2 2-162-16,8 1-62 16,-1 6-21-16,-1-4 19 15,-2-1 0-15,2 4-7 16,-6-4-16-16,1-1-19 16,3-2-47-16,-1 2-124 15,-5-2-63-15,-1 2-47 16</inkml:trace>
  <inkml:trace contextRef="#ctx0" brushRef="#br0" timeOffset="-56352.77">7344 6408 1004 0,'-19'11'414'16,"0"0"-241"-16,5 0-58 15,0 1-9-15,3 0-28 16,-2 7-6-16,2 3-23 15,1 5-10-15,1 3-20 16,-2 6-5-16,3-4-11 16,3 1 1-16,1-9-2 15,5-5 0-15,5-8 0 16,7-10 3-16,3-7 1 16,12-7 0-16,0-3 0 15,17-1 0-15,-5 3-3 0,7 5 0 16,-7 8-1-16,4 5-1 15,-15 9 1-15,1 8 0 16,-8 4 1-16,-6 10 8 16,-8-5 4-16,-6 9 7 15,-1-6 1-15,-6 2 2 16,-1-8-5-16,-6 3-2 16,-1-13-5-16,-12-2-3 15,0-7-13-15,-4-5-35 16,5-5-30-16,-7-6-80 15,8-4-46-15,7-4-65 16,13-3-67-16</inkml:trace>
  <inkml:trace contextRef="#ctx0" brushRef="#br0" timeOffset="-56020.95">7775 6665 752 0,'16'-21'644'0,"-7"5"-440"16,-9 3 3-16,-8 6-77 15,-8 6-30-15,-5 8-56 16,-4 8-15-16,2 6-13 16,1 14-3-16,5 2-8 15,4 11-1-15,7-1-4 16,10 5 0-16,5-13 0 16,12-4 0-16,5-16 2 15,9-12 2-15,-1-16 5 0,2-8 5 16,-8-8 0-16,-3-6 4 15,-11 2 1-15,-7-2 6 16,-7 1 0-16,-8-3 2 16,-9 3-6-16,-8-2-3 15,1 6-13-15,2 7-20 16,5 8-8-16,5 8-70 16,10 5-18-16,6 7-205 15,5-3 76-15</inkml:trace>
  <inkml:trace contextRef="#ctx0" brushRef="#br0" timeOffset="-55662.25">8082 6483 1165 0,'-3'-18'317'15,"-6"3"-149"-15,-6 4-68 16,-8 5-21-16,-6 7-34 16,-3 7-9-16,0 6-12 15,2 8-4-15,8 3-12 16,4 6-5-16,10-3-5 16,8-1 0-16,7-9 0 0,14-6 0 15,4-11 0-15,11-9 2 16,0-6 1-16,1-6 0 15,-8 1 1-15,-6-3-1 16,-11 4 0-16,-9 3-3 16,-9 5-5-16,-7 3-21 15,-4 6-25-15,-2 4-58 16,5 3-17-16,2 7-51 16,7 2-265-16</inkml:trace>
  <inkml:trace contextRef="#ctx0" brushRef="#br0" timeOffset="-55324.79">8411 6617 1322 0,'5'-15'219'0,"-3"-6"-23"0,-4 0-98 16,-6-2-3-16,-5 2-39 15,-3 3-7-15,-1 6-17 16,-4 6-8-16,1 11-11 16,-3 10-6-16,3 7-6 15,-3 12-1-15,4 6-1 16,5 16-1-16,6-2 0 16,8 11 5-16,7-8 17 15,9 3 29-15,4-18 8 0,10-2 8 16,2-13 0-16,11-5-16 15,-2-12-25-15,9-7-12 16,-6-4-36-16,1-3-202 16,-6-2-127-16,-1 1 42 15</inkml:trace>
  <inkml:trace contextRef="#ctx0" brushRef="#br0" timeOffset="-53578.62">3891 7239 671 0,'1'-4'425'15,"1"6"-128"-15,1 2-192 16,-3-3-23-16,1 2-18 16,2 12 15-16,13 47-17 15,-10-21 2-15,-1 3-15 16,-1 9-8-16,0-4-23 15,2 3-12-15,-4-13-11 16,1-5-23-16,-1-13-26 16,-2-7-171-16,1-11 68 0</inkml:trace>
  <inkml:trace contextRef="#ctx0" brushRef="#br0" timeOffset="-53189.02">3721 7350 625 0,'-8'0'388'0,"-2"3"-99"15,-2-1-165-15,2-2-48 16,0 0-22-16,3-2 17 15,5-4 8-15,2 0 4 16,5 0-8-16,8-3 6 0,0 1-21 16,7-4 10-16,2-3-6 15,4-1 15-15,-1-4-13 16,6-1-5-16,-3 4-22 16,4 0-8-16,-3 3-14 15,2 0-4-15,-4 1-6 16,1 1-1-16,-6 0-1 15,2-2 1-15,-5 3-3 16,-2 0-28-16,-5 2-27 16,0 1-81-16,-5 3-229 0,1 0 62 15,-4 2-289-15</inkml:trace>
  <inkml:trace contextRef="#ctx0" brushRef="#br0" timeOffset="-51927.27">4180 7337 775 0,'-5'1'496'0,"5"-1"-271"15,0-1-119-15,0 0-6 16,1 0-34-16,0-1-7 15,2 0-20-15,2 0-9 16,9-4-14-16,36-17-4 16,-33 16-8-16,-2 2-38 15,-3-1-53-15,-1 6-115 16,-4 0 11-16</inkml:trace>
  <inkml:trace contextRef="#ctx0" brushRef="#br0" timeOffset="-51730.03">4277 7472 981 0,'5'-4'436'0,"2"3"-268"0,1-2-65 15,3-1-26 1,0 0-48-16,1-1-9 0,-1-1-32 15,3-1-172-15,1 2 67 16</inkml:trace>
  <inkml:trace contextRef="#ctx0" brushRef="#br0" timeOffset="-50981.41">4517 7003 706 0,'-4'-3'444'0,"1"0"-182"16,1-1-146-16,-1 0-56 16,2-1-6-16,1-1-8 15,4-4 0-15,0 2-16 16,44-32-3-16,-30 38-6 0,2 7-1 16,-7 4-12-16,0 7-2 15,-6 0-2-15,-5 5 1 16,-5 1-1-16,-7 3 1 15,-5-1-1-15,-4 2 0 16,2-2-4-16,1-2-3 16,4-8-2-16,4-4-5 15,5-8 0-15,5-7 1 16,5-4 0-16,7-4 2 16,1 2 2-16,5 0 3 15,2 4 0-15,4 5 3 16,-6 4 0-16,3 3 4 15,-4 3 3-15,-4 6 6 16,-5 2 0-16,0 2 8 16,-8 2-1-16,-1 2 2 15,-3-1-4-15,-5-1 0 16,-4-2-6-16,-4 0 0 16,-4-4-4-16,-5-1-1 15,-4-7-3-15,-3 1-16 16,3-5-21-16,2-1-48 0,6-7-29 15,7-2-101-15,9-6-18 16</inkml:trace>
  <inkml:trace contextRef="#ctx0" brushRef="#br0" timeOffset="-50590.19">4786 6916 430 0,'-4'-11'620'0,"1"4"-297"16,3 7-181-16,0 3-60 16,0-3-46-16,0 2-2 15,0 2-1-15,3 11 11 16,9 42-7-16,-12-27 3 16,0 0-1-16,1 6-10 15,0-4-17-15,2 5-1 16,5-7-1-16,9 0 4 15,2-9-1-15,10-8 3 16,3-9-4-16,8-12 0 16,-5-6-2-16,2-9-1 15,-8 1-2-15,-6-5 1 16,-11 6 1-16,-11 0-1 16,-9 6-2-16,-12 5 0 15,-2 6-3-15,-8 6-2 0,4 5-1 16,-4 6-5-16,7 4-6 15,1 1-24-15,10 0-23 16,8 1-190-16,8-9 73 16</inkml:trace>
  <inkml:trace contextRef="#ctx0" brushRef="#br0" timeOffset="-50200.5">5071 6690 1092 0,'-8'-5'364'0,"-5"2"-209"16,1 3-67-16,-2 5-32 15,4 6-40-15,1 10-6 16,6 1-3-16,6 5 2 16,2 0 0-16,6-5 1 15,0-9-2-15,5-4 3 16,1-8-3-16,1-4 2 16,-1-1-2-16,-1-7 0 15,-4-4 0-15,-5-3-1 16,-6 1-1-16,-6-3 0 0,-1 7-1 15,-5-1-2-15,2 6-5 16,-1 1-32-16,1 6-30 16,5 4-135-16,4 2 31 15</inkml:trace>
  <inkml:trace contextRef="#ctx0" brushRef="#br0" timeOffset="-49826.62">5344 6654 412 0,'0'-5'503'16,"2"2"-157"-16,0 0-134 15,-3 2-140-15,0 1-6 16,0 0-10-16,0 0 1 16,-2 0-18-16,1 0-3 15,-2 1-5-15,1 1-1 16,-2 2-12-16,1 1 2 15,-10 13-1-15,-18 45 0 16,26-34-3-16,1 9 10 16,4 2-1-16,0 6 4 15,3-5 0-15,8 0 17 16,1-10-1-16,8-5 7 16,2-11-5-16,9-6-1 15,0-7-22-15,4-5-3 16,-3-5-5-16,-1-3 2 15,-7 1 142-15,-8 3-525 0,-9 5 234 16</inkml:trace>
  <inkml:trace contextRef="#ctx0" brushRef="#br0" timeOffset="-26526.52">6626 7216 139 0,'1'-1'212'16,"0"-1"-29"-16,0 1 18 15,0 0-44-15,0 0 11 16,0 0-33-16,-1 0-18 15,0 0-33-15,0-2-14 16,0 2-25-16,0 0 1 0,-1 0-7 16,0 0 0-16,-1-2-6 15,0 1-3-15,-2 0-9 16,-1 1-3-16,1-1-10 16,-1 2-3-16,-1 0-3 15,1 3-1-15,0-1-1 16,0 2 0-16,1-1 0 15,0 3 0-15,0 1 0 16,0 3 0-16,-3 35 0 0,13-35 0 16,0 0 0-16,0-3 0 15,2-2 0-15,6 0 1 16,-2-6 0-16,3-3 1 16,1-1-1-16,-2-7 2 15,-5-1-1-15,-2-3 0 16,-2 3 1-16,-4 0 3 15,-1 2 2-15,-4 1 4 16,-2 3 0-16,-3 0 3 16,2 4-4-16,-3 1-3 15,1 5-5-15,1 3-1 16,4 0-3-16,-3 1 1 16,3 0-1-16,2-1 1 15,2-3 0-15,1 1 0 16,-1-4 0-16,0 1 0 15,0 0 0-15,1 0 0 16,0 2-2-16,0-1 1 16,2 0 1-16,0 1 1 15,1-2 0-15,7-1 0 0,1-1 1 16,33-13 0-16,-40 2-1 16,-2 3 2-16,-3 2-1 15,-7-2 1-15,0 3-1 16,-1 2 2-16,-1 0 0 15,-3 3 1-15,3 2-1 0,2 5-1 16,0 1-1-16,1 3-2 16,5-2 0-16,1 4 0 15,-3-3 0-15,2 0 0 16,3-4 0-16,-2-1 0 16,0 1 0-16,0-5 1 15,1 0 1-15,0-1 0 16,0 0 0-16,2 0 2 15,-1-2-2-15,0 1 2 16,1-2-2-16,-1 1 1 16,-1-2-1-16,0 1 1 15,0-1-1-15,-1 2 0 16,-1-1-1-16,-1 2 0 16,-2 0-1-16,1 0 0 15,-2 2 0-15,1 0 0 16,-2 2 0-16,-1-1 1 15,1 0-1-15,0 0 0 16,2 0-1-16,-1 0 0 16,2 1 0-16,0-1 0 15,1 0 0-15,1 0 1 16,1 1-5-16,0 1-51 0,1 0-39 16,1 2-97-16,1 0-51 15</inkml:trace>
  <inkml:trace contextRef="#ctx0" brushRef="#br0" timeOffset="-25303.49">6658 7245 50 0,'1'-2'165'0,"0"0"0"15,0 1 19-15,0 0 25 16,1-1-23-16,-2-1-7 16,0 1-50-16,0-2-20 15,-2 1-46-15,1-2-19 16,-1 1-15-16,0-1-6 0,-2 1-10 16,1-1-5-16,-1 0-5 15,0 1 0-15,-1 0-1 16,0 1 2-16,1 1 1 15,-2 0 4-15,-1 1 2 16,-2 1 0-16,0 1-1 16,-35 16-2-16,35-9-3 15,1 3-2-15,1 3-1 16,3 1-1-16,4-1 0 16,1 1 3-16,3-3 0 15,3-2 3-15,1-3 0 0,0-5 1 16,1-2-2-16,2-4 5 15,-5-2 0 1,0-6 2-16,-4 6-1 16,1-6 0-16,-6 2-4 15,1 0-1-15,-2 3-4 0,-4-5-1 16,1 8-1-16,-1-1 1 16,-2 3-2-16,1 3 0 15,1 0 0-15,-2 2 0 16,3-1-1-16,-1 4 1 15,2-2-1-15,1 2 2 16,2-1 0-16,0 4 0 16,3-2 0-16,4 0 1 15,-1 0 0-15,4 1-1 16,1-3 0-16,4-1 1 16,-3-2-1-16,4-2 2 0,-4-3 0 15,0-4 1-15,-4 2-1 16,0-2 2-16,-3-2-2 15,-3 3-3-15,0-2-6 16,-1 1-26-16,0 4-29 16,-1 5-103-16,1-2-34 15</inkml:trace>
  <inkml:trace contextRef="#ctx0" brushRef="#br0" timeOffset="-21830.39">6379 6470 287 0,'-4'-6'352'16,"1"2"-57"-16,-2-1-14 16,1 0-135-16,-1 1-52 15,-1-1-43-15,1 0-3 16,-1 2-11-16,0 0 4 0,0-1-5 16,2 2 6-16,-1-1-2 15,0 1 6-15,2 1-10 16,-1 0 11-16,2 0-6 15,1 0 7-15,1-1-3 16,2 1 8-16,3 0-10 16,18-2 1-16,36-10-15 15,-29 8-5-15,-1 2-13 0,5-3-3 16,-3 2-5-16,6 1 1 16,-7-1-2-16,1 1 1 15,-4 1-2-15,-2 2 2 16,-5 0-3-16,4 2 2 15,-6-3-3-15,1 2 0 16,-4-1 0-16,-2 1-7 16,-7-1-9-16,-3 3-7 15,-7 0-3-15,2-3-1 16,-1 0 5-16,-9 3 9 16,-12-2 9-16,-47 4 4 15,38-9 0-15,-7 0 2 16,5 1-1-16,-2 1-1 15,10-3 0-15,1 4 1 16,10 0-2-16,1 0 1 16,6-1 0-16,0 5 0 15,4-3 0-15,0-1 1 0,3 5 0 16,1-4 0-16,1-1-1 16,0 0 1-16,0 0-1 15,1 0-1-15,3-1 0 16,6 1 1-16,12 0 1 15,41-2-18-15,-36 6-31 16,3 3-213-16,-5 4 80 16</inkml:trace>
  <inkml:trace contextRef="#ctx0" brushRef="#br0" timeOffset="-17653.85">6357 2882 953 0,'-2'-8'380'0,"-2"2"-194"16,2 3-101-16,0-2 4 15,0 5-21-15,2 0-4 16,0 1-15 0,0 1-9-16,0 1-19 0,2 7-2 15,1 12-5-15,4 43 4 16,-9-32-2-16,-4 11 10 15,-5-7 5-15,-5 8 7 16,-1-8 0-16,-6 0 2 16,0-11-12-16,0 2-8 15,4-10-11-15,3-3-1 16,8-5-4-16,6-8 1 16,3-6-1-16,5-11 0 15,2-6 0-15,7-13 1 16,0 1-2-16,3-13 0 15,-2 5-1-15,2-6 0 16,-6 9-1-16,-1-6 1 0,-3 10-2 16,0-7 2-16,-1 7-1 15,0-3 1-15,1 4 0 16,0 2 1-16,1 11 2 16,0 3-1-16,-1 6 1 15,2 7-1-15,-2 4-2 16,-1 4 0-16,0 2-2 15,-2 4 3-15,2 0 2 0,0 8 1 16,0 4 1-16,1 6 3 16,-1 1-1-1,3 8 1-15,0-2-3 0,3 5 2 16,4-3-3-16,5 10 0 16,1-9-3-16,7 1 1 15,-3-4-2-15,4 1 0 16,-6-11 0-16,-2 5 1 15,-10-6 1-15,-1-2 3 16,-9-6 1-16,-4-1 5 16,-7-5-2-16,-7-6 3 15,-3-2-5-15,-10-4 1 16,-1-6-4-16,-6-2-1 16,2 4-3-16,-5-2 0 15,5 0-1-15,-1 4 0 16,8 1-1-16,-2-4 0 15,9 1 1-15,-1-2 0 16,3-2-1-16,-2-4 2 0,4 0-3 16,-1-1 1-1,1 2-7-15,0 2-16 0,2 4-14 16,3 5-35-16,1 4-38 16,4 8-249-16,5 3 102 15</inkml:trace>
  <inkml:trace contextRef="#ctx0" brushRef="#br0" timeOffset="-16899.03">6877 2801 731 0,'-1'-4'550'0,"0"-1"-322"15,-1-1-105-15,2 1-4 16,-1 0-42-16,1 0 3 16,0 2-24-16,0 2-2 15,1 1-18-15,1 3 3 16,6 24-8-16,9 45 1 15,-10-30-9-15,1 6 0 16,-3-6-7-16,-1 4-2 16,-3-8-7-16,0-2 1 0,-1-9-3 15,-1 0 2-15,0-9-3 16,0 0-30-16,0-7-26 16,-1-7-112-16,-2-8-128 15,-1-4 48-15</inkml:trace>
  <inkml:trace contextRef="#ctx0" brushRef="#br0" timeOffset="-16556.93">6672 2718 464 0,'-5'-6'610'0,"4"-6"-260"16,3 2-194-16,5-1-14 15,0 1-29-15,3 2 17 16,4 4-35-16,0 0 8 16,0 3-24-16,6 1-10 15,-3 0-23-15,4 0-12 16,-1 2-20-16,3-1-5 15,-1 0-4-15,5 0 0 16,-3-2-2-16,4 0-6 16,-3-1-19-16,-1-2-71 15,-2 3-265-15,-5 1 51 0,-7 1-219 16</inkml:trace>
  <inkml:trace contextRef="#ctx0" brushRef="#br0" timeOffset="-16135">7180 2939 1153 0,'13'-1'346'0,"4"-2"-163"15,1 2-69-15,4-2-26 16,-2 0-56-16,2 4-14 16,-4 3-11-16,1-2-34 15,-5 2-55-15,-3 1-128 0,0 5 31 16</inkml:trace>
  <inkml:trace contextRef="#ctx0" brushRef="#br0" timeOffset="-15962.68">7135 3109 748 0,'8'-1'584'0,"9"-2"-364"16,5-1-74-16,9 2-13 15,-1 1-41-15,2 1-100 16,-7 2-213-16,5 0 65 16</inkml:trace>
  <inkml:trace contextRef="#ctx0" brushRef="#br0" timeOffset="-15567.16">7869 2712 740 0,'-4'1'562'0,"-2"-2"-343"16,0 1-66-16,5 0-49 15,0 0-6-15,1 1-35 16,0 2-10-16,2 10-21 0,8 20-5 16,10 40-9-16,-12-25-3 15,2 0-6-15,-3 7 0 16,-4-8-3-16,-3 0 1 15,-1-8-1-15,-5-6 2 16,-2-10-11-16,1-6-45 16,1-6-49-16,1-7-169 15,1-11 47-15</inkml:trace>
  <inkml:trace contextRef="#ctx0" brushRef="#br0" timeOffset="-15305.77">7631 2759 343 0,'-7'-17'822'0,"6"0"-503"16,5 6-130-16,6 2 2 16,0 5-63-16,7 4-14 0,3 1-27 15,8 3-8 1,-1-1-30-16,11 0-9 15,-4-2-19-15,9 0-5 0,-1-5-7 16,8 0 0-16,-7 0-2 16,3-1-21-16,-9 0-25 15,-2 5-104-15,-10 5-207 16,0 1 75-16</inkml:trace>
  <inkml:trace contextRef="#ctx0" brushRef="#br0" timeOffset="-14920.5">8286 3127 944 0,'-1'-17'492'15,"-4"1"-310"-15,-7-3-3 16,-3 3-59-16,-4 5-15 16,-2 5-38-16,-3 8-11 15,4 7-24-15,2 7-10 16,5 5-17-16,0 1-5 16,9-3-1-16,2 9-1 15,5 0 0-15,6 7 4 0,4 4 3 16,3 8 2-16,0-8 1 15,1-3 2-15,-2-7-3 16,-1 0 0-16,-6-6-6 16,-3 5-26-16,-6-4-24 15,-10-1-81-15,1-2-162 16,-4-2 54-16,2-9-451 16</inkml:trace>
  <inkml:trace contextRef="#ctx0" brushRef="#br0" timeOffset="-14738.48">8049 3387 1163 0,'-1'6'301'0,"7"2"-126"16,2 0-57-16,9-2-1 16,6-3-25-16,8 1-10 15,-2-9-36-15,8-2-71 16,-9 0 181-16,4-2-450 15,-11-5 161-15</inkml:trace>
  <inkml:trace contextRef="#ctx0" brushRef="#br0" timeOffset="-14404.17">8628 2955 1239 0,'7'-6'294'0,"3"0"-80"15,1 1-70-15,5 1-19 16,-1 2-58-16,2-1-15 16,-1 5-30-16,5 2-9 15,-5-1-11-15,3-2-47 16,-2 1-29-16,4-4-131 16,-5 2-43-16,3-4-70 15</inkml:trace>
  <inkml:trace contextRef="#ctx0" brushRef="#br0" timeOffset="-14106.83">9371 2712 675 0,'8'11'512'0,"-6"6"-242"16,1 10-129-16,2 5-27 15,0 7 16-15,0 3-16 16,5 4-11-16,-4-6-35 16,3 4-10-16,-3-8-33 15,-1-3-11-15,-3-8-22 16,0-6-49-16,-4-7-49 15,-2-5-186-15,-2-6 62 0</inkml:trace>
  <inkml:trace contextRef="#ctx0" brushRef="#br0" timeOffset="-13824.72">9130 2744 1205 0,'-4'-2'309'0,"9"-3"-100"15,4-1-53-15,9 0-1 16,5-1-36-16,11-3 6 16,3-1-38-16,10-2-16 15,-4 3-37-15,4-1-12 16,-4 4-16-16,0 3-1 15,-7 1-4-15,2 3-17 0,-10 0-20 16,0-1-65-16,-9 1-47 16,0 4-213-16,-6-1 85 15</inkml:trace>
  <inkml:trace contextRef="#ctx0" brushRef="#br0" timeOffset="-13463.54">9677 3123 1158 0,'-2'5'347'0,"0"-2"-157"16,2 3-72-16,-2-5-21 16,2 1-60-16,0 9-13 15,0 13-8-15,6 43 8 16,-4-41-1-16,3 4 1 16,2-10-6-16,3 1-1 15,1-5-7-15,5-5 5 16,1-6-1-16,4-4-2 15,-1-7-13-15,3-5-43 16,-4-2-44-16,0-10-187 16,-4 1 63-16</inkml:trace>
  <inkml:trace contextRef="#ctx1" brushRef="#br0">10413 6776 0,'0'-3'16</inkml:trace>
  <inkml:trace contextRef="#ctx0" brushRef="#br0" timeOffset="-13292.78">9693 2942 1097 0,'-4'-11'389'16,"1"6"-205"-16,0 4-37 16,2 3-76-16,0-2-39 15,-1 1-68-15,1 2-182 16,1 5 66-16</inkml:trace>
  <inkml:trace contextRef="#ctx0" brushRef="#br0" timeOffset="-10055.83">7231 6224 702 0,'-5'-3'375'15,"-1"-1"-96"-15,1 1-186 16,-2 0-34-16,1 0-18 15,1 1-5-15,1 1-9 0,-1 0-6 16,2 1-13-16,2 2-5 16,1 3-2-16,3 23 4 15,13 43 2-15,-6-18 1 16,1 4 0-16,-1 18 0 16,-1 5-3-16,-3 14-1 15,-2-7-1-15,-2 8 0 16,-1-13-1-16,4 6 1 15,1-15-1-15,2-3-5 16,0-21-1-16,0-12 3 16,-2-26 1-16,-2-27-30 15,0-21-22-15,-2-23-87 16,-2-12-106-16</inkml:trace>
  <inkml:trace contextRef="#ctx0" brushRef="#br0" timeOffset="-9290.28">7145 6442 500 0,'-10'-27'417'16,"-1"-1"-50"-16,4 4-198 16,0 1-76-16,2 8-23 15,2-2-4-15,2 4-32 16,-1 2-6-16,8 6-9 16,0-2-2-16,3 3-3 15,7 4 1-15,7 4-2 16,10 3 0-16,3 3-7 15,21 3-2-15,-4-1-1 16,13 1 0-16,-3-8 5 0,11-4 12 16,-11-7 5-16,13-9 12 15,-10-6 2-15,4-5-1 16,-10-3-13-16,5 0-4 16,-13 6-12-16,1 5-3 15,-13 7-4-15,3 5 0 16,-12 8-2-16,2 2 0 15,-6 5 0-15,2 3 0 16,-7-1 1-16,1 2 0 16,-4-2-1-16,0 2 2 15,-3-2-1-15,-1 1-1 16,-4 2 0-16,0 6 1 16,-2-3-2-16,3 8 1 15,1 5-1-15,7 9 0 0,2 1 1 16,7 14 0-16,-4 1-1 15,10 19 1-15,-4-5 0 16,3 15 0-16,-4-9 0 16,5 7 2-16,-10-19-1 15,3 1 1-15,-4-15-1 16,-1 0 0-16,-3-13 0 16,-3 2 0-16,-6-13-2 15,-2-4 2-15,-5-7-2 16,-4-6-2-16,-5-6 0 15,-6-5 3-15,-3-5-1 16,-5-6 2-16,-2 1 2 0,-7-3-1 16,1 2-3-16,-8 4-2 15,1 3-2-15,-11-1-1 16,2 3 1-16,-16-4 2 16,4-3 3-16,-17-5 3 15,5 0-2-15,-11 0 1 16,5 5 0-16,-14 10 1 15,15 8-1-15,-13 11 0 16,9 4-1-16,-5 9-14 16,12-1-15-16,-11 6-35 15,23-6-14-15,-8 2-52 16,15-2-35-16,5 2-24 16,15-2-326-16</inkml:trace>
  <inkml:trace contextRef="#ctx0" brushRef="#br0" timeOffset="-8045.93">9384 3803 476 0,'0'3'454'0,"0"-1"-111"15,0 0-156-15,0 1-102 16,0-2 3-16,2 0-12 15,0 0-6-15,2-1-15 16,21-1-5-16,33-7-28 16,-26-3-8-16,-6-1-11 15,3 0-23-15,-7 2-38 0,0 3-153 16,-8 3 52-16</inkml:trace>
  <inkml:trace contextRef="#ctx0" brushRef="#br0" timeOffset="-7568.2">9398 3838 1323 0,'2'7'174'0,"-4"-3"-12"15,0 3-97-15,1-7-3 16,0 1-11-16,-2 3 2 15,-2 6-20-15,-8 15-9 16,-17 36-15-16,16-33-2 0,5-7-5 16,1 0 1-16,5-11 0 15,6-5 2-15,2-6 3 16,7-5 0-16,1-5-2 16,3-2 0-16,1 0-4 15,2 3 0-15,-3 5-2 16,3 7 2-16,0 7-1 15,2 6 0-15,-1 4 0 16,1 6-1-16,-3 0 0 16,3 2 3-16,-5-1 0 15,-2 1 8-15,-6-2 4 0,-5 2 7 16,-8-4 2-16,-7 0 2 16,-3-5-5-16,-6-3 0 15,-5-6-9-15,-10-6 0 16,4-3-5-16,-11-3-2 15,7-4-7-15,3-2-20 16,13 1-11-16,5-2-45 16,15 2-38-16,12 0-151 15,11 0 61-15</inkml:trace>
  <inkml:trace contextRef="#ctx0" brushRef="#br0" timeOffset="-7233.49">9852 3979 1195 0,'23'-29'328'16,"-12"11"-128"-16,-10 10-38 16,-6 11-84-16,-8 7-25 15,-2 5-35-15,-10 9-8 0,5 5-8 16,-5 8-1-16,7-1-2 16,1 9 0-16,7-5-1 15,7 4 0-15,8-10 0 16,7-2 8-16,9-11 6 15,9-8 8-15,1-12 4 16,9-8 14-16,1-4-3 16,-4-13-3-16,-6-1-6 15,-3-3 1-15,-14 2-2 0,-7-4 9 16,-8 5-3-16,-9 0 0 16,-7 0-6-16,-9 1-11 15,-1 7-14-15,-8 2-37 16,2 6-30-16,-4 3-35 15,9 7-243-15,-3 8 96 16</inkml:trace>
  <inkml:trace contextRef="#ctx0" brushRef="#br0" timeOffset="-6619.43">8695 4087 315 0,'-5'-2'571'0,"1"-2"-186"16,0 1-178-16,1-1-85 15,0 0-31-15,3-1 14 16,2 0-3-16,1 2 0 15,3-1-24-15,13-1-1 16,33 1-29-16,-32 12-14 16,-3 2-20-16,4-1-3 15,-4-1-15-15,2 0-62 0,-3-1-185 16,-1 0-29-16,-7-3-74 16</inkml:trace>
  <inkml:trace contextRef="#ctx0" brushRef="#br0" timeOffset="-4989.53">8757 4062 217 0,'-2'-2'378'0,"0"1"-91"16,-1 0 28-16,1 0-150 15,0 0-67-15,-1 0-39 16,1 1 8-16,0 0-14 15,-1 0 6-15,2 1-17 0,0 0-4 16,0 0-11-16,0 0 15 16,1 0 1-16,1-1 4 15,1 0-3-15,2-1-6 16,8-2-16-16,41-9-6 16,-38 9-8-16,0 5-4 15,-1 3-1-15,0 4-36 16,-4 2-48-16,2 4-172 15,-6 0 55-15</inkml:trace>
  <inkml:trace contextRef="#ctx0" brushRef="#br0" timeOffset="4050.12">7904 3900 378 0,'-2'0'349'0,"-1"0"-29"15,1 0-93-15,0 0-87 16,0-1-73-16,-1 0-13 0,1 1-17 15,0 0 1-15,-1 0-9 16,0 0 5-16,-1 0-6 16,1 1 2-16,-1 0-4 15,0 0 6-15,-1 0 0 16,1 1 14-16,0-1-7 16,1 0-3-16,0-1-10 15,3-1-7-15,2-2-11 16,0 1 0-16,1-1-5 0,12-4 0 15,36-12-1-15,-29 22 0 16,-2-1 0-16,-1 0-1 16,-6 3 1-16,1 4-1 15,-7-2 1-15,-4 7 1 16,-4 0-1-16,-3 3 1 16,-4-6 1-16,-4 8 1 15,-2-8-1-15,-6 6 0 16,1-6-1-16,-1 1 0 15,4-3-2-15,1-1 1 16,7-5-1-16,3-1-3 16,5-2 0-16,0-2 0 15,1 1 0-15,2 0-1 16,0 0 2-16,3 0 1 16,8 1 0-16,34 3 0 15,-35 2 0-15,0 4 1 16,-5 3-1-16,2 4-1 0,-2-1 2 15,0 7-1 1,0-3 1-16,1 7 1 0,-4-6 1 16,2 5-1-16,-4-7 1 15,-5 0 2-15,-3-4 1 16,-1 1 1-16,-6-4 1 16,-6 0 1-16,-1-3-2 15,-6-2 0-15,-1 0-2 16,-1-5 0-16,6 0-4 15,-1 4 1-15,6-3-3 0,2-1-25 16,6 1-30-16,3 2-165 16,9-5-10-16,6-6-128 15</inkml:trace>
  <inkml:trace contextRef="#ctx0" brushRef="#br0" timeOffset="4751.44">8266 3938 301 0,'-3'-14'593'0,"-2"6"-196"16,0 0-192-16,-2 1-88 15,2 4-29-15,-3 1-1 0,1-1-24 16,1 3-2-16,0 1-24 16,0 4-6-16,0 2-11 15,0 4-1-15,0 3-4 16,-1 5-1-16,0-1-1 16,1 8-2-16,1-2-3 15,-1 3 0-15,4-1-3 16,2-3 1-16,1-5-1 15,4 4 0-15,2-3-1 16,4-1 0-16,-1 2-1 0,6 0 0 16,-1-2 0-16,5-1 2 15,-4-3-1-15,2 0 0 16,-3-6 0-16,2-1 2 16,-6-5-1-16,3-3 3 15,-4-1-3-15,2-4 2 16,-2-1-3-16,1-4-2 15,-1 0-4-15,1-3-2 16,0 1-1-16,-1-3 0 16,-3 2 3-16,-2-1 1 15,-4 4 2-15,-3-3 3 16,-5 5-2-16,-4 1 1 16,0 1-1-16,-3 1 1 15,2 3-3-15,0-2 0 16,5 4 0-16,-1-3-1 15,3 2 0-15,1 1 0 16,2 1 0-16,1-1 0 16,-1 1 1-16,0 0 0 0,-2 0-1 15,0 1 0-15,-1 0 0 16,-1 0-1-16,-5 4 1 16,-35 23-7-16,35-18-11 15,1 5-45-15,3-1-30 16,2 2-177-16,3-1 61 15</inkml:trace>
  <inkml:trace contextRef="#ctx0" brushRef="#br0" timeOffset="5447.82">7340 4081 725 0,'-3'1'425'16,"1"0"-162"-16,-1 1-153 15,2-1-42-15,2 0 4 16,2 0-11-16,10 1-5 15,43 4-18-15,-34-10-5 16,-4-3-17-16,2-1-5 16,-9-1-9-16,8 3-23 0,-2 0-23 15,-1 2-83-15,-6 3-52 16,1 5-135-16</inkml:trace>
  <inkml:trace contextRef="#ctx0" brushRef="#br0" timeOffset="5671.43">7348 4161 754 0,'10'3'547'16,"3"2"-326"-16,7-1-63 15,0 2-41-15,-3 0-6 16,-6-1-43-16,-1-2-19 15,-6-1-31-15,4 2-5 16,3-3-26-16,4 1-169 16,-3 1-52-16,-1-6-21 15</inkml:trace>
  <inkml:trace contextRef="#ctx1" brushRef="#br0" timeOffset="28032.65">10782 7402 0,'0'3'0,"-6"3"16</inkml:trace>
  <inkml:trace contextRef="#ctx0" brushRef="#br0" timeOffset="15286.89">6085 4050 986 0,'-12'1'466'15,"4"1"-282"-15,1 1-2 16,5-2-52-16,2 2-9 15,0-3-29-15,1 2 5 16,0-1-20-16,2 1-2 16,0 0-16-16,9 5-1 15,36 19-17-15,-31-23 3 16,-1-2-12-16,5-1-5 16,-3-3-11-16,8-5-1 15,-1-3-8-15,5 0 0 16,-1 0-1-16,2 1-16 15,-9 4-24-15,-2 5-81 16,-11 3-51-16,-4 8-254 16,-5 2 74-16</inkml:trace>
  <inkml:trace contextRef="#ctx0" brushRef="#br0" timeOffset="15653.92">6607 3788 1077 0,'6'-3'395'0,"-3"3"-204"16,-2 6-48-16,-1-5 6 15,-1 1-48-15,0 6 13 16,-1 16-19-16,-6 44 1 16,3-32-24-16,4 10-1 15,-1-1-22-15,5 4-4 16,1-4-15-16,3 4-5 16,-2-8-9-16,2-1-3 15,-3-4-6-15,0-4-2 16,-3-13-14-16,1-4-36 15,-4-8-32-15,0-14-110 16,-1-6-225-16,0-12 84 16</inkml:trace>
  <inkml:trace contextRef="#ctx0" brushRef="#br0" timeOffset="16068.24">6816 3878 1184 0,'-1'-7'367'0,"1"3"-128"16,0 6-1-16,-2-2-88 0,1 2-13 16,0 3-50-16,-3 13-13 15,-17 40-25-15,10-34-7 16,3-5-15-16,1-3-3 15,4 0-11-15,1-5-2 16,3-1-5-16,1-2 2 16,4-1-2-16,3 1 1 15,1-2-1-15,7 3 4 16,-1-2-2-16,3-2 0 16,-1-1 0-16,5-3 0 15,-3-3-1-15,8-3 0 16,-1 1-3-16,3-3 1 15,-5 1-2-15,-1 1 0 16,-9 4-3-16,-2-2-26 16,-7 3-19-16,-3-3-65 15,-3-1-41-15,-1 3-272 16,0-2 100-16</inkml:trace>
  <inkml:trace contextRef="#ctx0" brushRef="#br0" timeOffset="16472.87">7081 3650 738 0,'10'-17'632'16,"0"-1"-418"-16,-5 7-32 16,1-2 8-16,-4 2-60 0,0 4 2 15,-2 6-43-15,-2 5-8 16,1-3-27-16,0 2 5 15,0 0-10-15,-5 17 9 16,-12 43-5-16,12-20 3 16,0 3-12-16,-1 18-4 15,1-5-8-15,1 15-4 16,-5-8-12-16,1 10 1 16,-1-9-1-16,-3 8 2 15,2-18 0-15,0 7 3 16,3-15-3-16,1 0-3 15,3-16-2-15,3-1-2 16,-2-11-6-16,3-7-6 16,0-7-17-16,-1-4-34 15,-1-3-10-15,2 0-462 16,-1 0 161-16</inkml:trace>
  <inkml:trace contextRef="#ctx1" brushRef="#br0" timeOffset="30897.97">13114 6920 0,'-6'6'15</inkml:trace>
  <inkml:trace contextRef="#ctx0" brushRef="#br0" timeOffset="29517.6">7245 8048 390 0,'0'1'421'15,"1"-1"-70"-15,0-2-109 16,1 0-146-16,1-2-8 16,-1 1-14-16,0-1 10 15,0 1-15-15,0-1 11 16,-1 1-23-16,-2 0-9 15,-1-1-15-15,-1-1-1 16,-3-3-6-16,-8-4-2 16,-41-36-1-16,33 37-3 15,1 4-2-15,-3 4-5 0,5 5-3 16,-6 9 0-16,2 3-1 16,-2 12-2-1,4 4-2-15,-1 8-1 0,10 1-1 16,1 9-2-16,9-4 0 15,4 4-1-15,4-4 1 16,3 5-1-16,2-10 2 16,4 0 5-16,-2-8 2 15,8 0 0-15,0-9 2 16,8-5-2-16,-3-8-3 0,11-8 1 16,-1-12 0-1,7-9-1-15,-3-6 2 0,6-14-2 16,-2-2 1-16,-6-8-1 15,-12 1 0-15,-5-5 1 16,-10 8-1-16,-10-6 0 16,-2 9 1-16,-12-3-2 15,-3 7 0-15,-5-2-2 16,-3 8-1-16,-2 1-1 16,10 12 0-16,0 8-4 15,2 8 2-15,-1 11-2 16,0 10 0-16,-3 7-1 15,3 3 1-15,-1 9 0 16,2 2 1-16,0 10-1 16,9-1 2-16,1 11 1 15,5-3 3-15,2 1 2 16,3-8 2-16,0 2 2 16,1-13 0-16,3 2-1 15,2-5-2-15,4 0-2 0,0-5 1 16,1 0-12-16,0-9-19 15,-1-1-341-15,-4-11 128 16</inkml:trace>
  <inkml:trace contextRef="#ctx0" brushRef="#br0" timeOffset="30030.98">7626 8089 646 0,'-4'3'630'16,"-2"2"-383"-16,-3 6-88 15,-21 36 0-15,31-37-36 16,7-2-12-16,5-5-33 16,7-3-9-16,5-4-28 0,6-2-11 15,-1-2-16-15,4-3-10 16,-2 2-16-16,0 0-43 15,-8 3-57-15,-5 4-207 16,-7 6 79-16</inkml:trace>
  <inkml:trace contextRef="#ctx0" brushRef="#br0" timeOffset="30214.89">7561 8342 1249 0,'8'2'302'0,"7"3"-64"16,5-1-48-16,7-4-13 16,1 2-50-16,0 2-24 15,-3 1-47-15,-2 0-35 16,-5 0-46-16,-4 0-104 16,-5-3-239-16,1 5 76 15</inkml:trace>
  <inkml:trace contextRef="#ctx0" brushRef="#br0" timeOffset="30853.64">8101 8063 896 0,'-3'7'544'16,"3"1"-358"-1,2 6 15-15,3 2-79 0,4 6-26 16,4 5-44-16,0 6-6 16,-2-1-25-16,-1 1-9 15,-5-8-8-15,-3-3-4 16,-1-8-2-16,-1-7-5 16,0-6-2-16,-3-7 2 15,2 4 1-15,-1-3 1 16,1-19 4-16,8-45 4 15,4 35 2-15,7 2 7 16,4 5 8-16,4 9 10 16,0 11 2-16,2 11 1 15,-7 10-5-15,0 11-5 16,-6 6-8-16,-3 8-2 16,-8-4-2-16,-1-1 0 15,-5-6-2-15,1-2-1 16,-1-15-4-16,2-7-4 0,1-5-5 15,1-8-5-15,2-9-1 16,3 3-1-16,0-2 3 16,3-2 4-16,0-1 4 15,8-1 0-15,-1 1 2 16,2-3 0-16,-1 1 0 16,2-1 2-16,-7 3 1 15,1-1 2-15,-2 8 2 16,-2 3 4-16,-3 8 2 0,2 5 3 15,0 8-1-15,3 8 2 16,-4 4-4-16,8 7 0 16,-1 4-5-16,0 0 1 15,-1-2-4-15,1-1-7 16,-6-7-12-16,-2-6-67 16,-1-4-139-16,2-2-141 15,0-13 45-15</inkml:trace>
  <inkml:trace contextRef="#ctx0" brushRef="#br0" timeOffset="31138.67">9041 8074 1204 0,'11'-2'314'0,"-6"0"-119"15,-10-1-67-15,0-3-5 16,-9-1-55-16,-7-1 3 15,-4 2-8-15,-7 3-5 0,0 5-17 16,0 6-10-16,4 6-11 16,4 9-8-16,9 5-6 15,4 10-6-15,7 1-1 16,6 1-1-16,8-6 1 16,8-2 0-16,4-9 1 15,9-5 5-15,0-6-23 0,6-5-76 16,-3-8 2-16,7-10-228 15,-4-8 67-15</inkml:trace>
  <inkml:trace contextRef="#ctx0" brushRef="#br0" timeOffset="31834.08">9437 7903 1247 0,'14'-12'275'0,"0"5"-88"16,-8 6-78-16,0 6-4 15,-2 6-37-15,-4 9-8 16,-6 4-1-16,-3 14 2 15,-5 4-22-15,-4 10-9 0,1-3-14 16,-2 7-6-16,4-15-5 16,1-3-2-16,5-14-5 15,3-11-26-15,4-14-12 16,7-16-37-16,2-12-4 16,3-17 3-16,0-3 22 15,4-11 16-15,-1 12 42 16,2-1 31-16,-1 14 12 15,2-3 22-15,-5 10 4 16,3-2 11-16,-3 6-14 0,0 5-6 16,-4 8-21-16,1 5-7 15,-4 10-15-15,0 7 3 16,0 3-5-16,-1 14 0 16,3 5-3-16,3 13 0 15,1 3-2-15,8 13 0 16,1-5 0-16,7 8 0 15,-2-11 0-15,0-3-2 16,-3-12-1-16,0-5-1 16,-6-15-2-16,-2-3 1 15,-4-3 0-15,-3-6-1 16,-3-5 2-16,-7-3 1 16,-1-2-1-16,2 1 2 15,0 0-2-15,-11-5-1 16,-46-25-1-16,30 22-1 15,2 1-1-15,-1 5-1 16,8 4-2-16,0 2-2 0,5 3 0 16,2 3-8-16,2-1-13 15,3 0-42-15,4 0-31 16,3-2-106-16,1-5-185 16,8 3 82-16</inkml:trace>
  <inkml:trace contextRef="#ctx0" brushRef="#br0" timeOffset="32136.61">9949 7856 1278 0,'6'-8'296'0,"-4"4"-69"15,1 8-78-15,2 5-22 16,1 7-66-16,0 8-4 16,1 4-17-16,-1 10-5 15,-3 2-8-15,-2 9-7 16,-1-3-7-16,-2 8-4 16,1-7-3-16,0-1 1 15,-2-13-1-15,2-6-21 16,0-13-26-16,-2-4-100 15,-1-8-190-15,-4-4 75 16</inkml:trace>
  <inkml:trace contextRef="#ctx0" brushRef="#br0" timeOffset="32430.94">9745 7830 1003 0,'-10'-3'446'0,"2"3"-264"16,4 3-35-16,9 0 0 15,-4-3-35-15,3 0 29 16,21 0-8-16,51-4-5 16,-32 1-30-16,5-3-15 15,-5 1-45-15,3 1-19 16,-9 0-12-16,3 0-3 15,-7 1-1-15,-1 3 0 16,-10 4 0-16,-4 3-31 16,-7 3-34-16,-8 6-374 15,-4 5 125-15</inkml:trace>
  <inkml:trace contextRef="#ctx0" brushRef="#br0" timeOffset="34933.86">7228 9115 191 0,'39'-14'521'0,"-37"10"-90"16,-2 1-140-16,-4-2-150 15,3 4-35-15,-1 0-3 16,0-1-31-16,-2-2-1 16,0 1-23-16,-10-5 1 0,-38-22-7 15,32 22 4-15,3 3-6 16,-4 0 3-16,2 5-11 15,-2 6-3-15,2 4-11 16,0 7-6-16,1 2-9 16,4 10-2-16,1 0-2 15,1 7 0-15,4-2 1 16,4 3 0-16,1-5-1 0,6 2 5 16,1-7 3-16,8 2 10 15,2-2 3-15,7-2 2 16,3-5-4-16,2 3-2 15,1-6-8-15,0 0-3 16,-1-3-3-16,1-2 2 16,1-5-1-16,2-4 0 15,0-7 1-15,4-7 1 16,5-3-1-16,-5-8 0 16,-4 1 1-16,1-8-2 15,-7 0 0-15,-3-6 0 16,-1 3 0-16,-2-9 0 15,-6 4 0-15,-8-11 0 16,-4 8 0-16,-9-4 2 16,-4 8 1-16,-8 2 4 15,2 7 0-15,-11 3-1 16,0 7-1-16,-2 3-2 16,4 7-5-16,-8 5-2 15,11 3-1-15,0 4 0 0,4 3-1 16,0 4 1-16,9 2-2 15,1 6 0-15,4 0 1 16,2 5 0-16,2 1 0 16,4 11 2-16,1-2 1 15,4 9 5-15,2-3 1 16,3 7 3-16,-2-4 0 16,4 5 1-16,-2-8-2 0,4 6-2 15,0-9-2-15,1 3 1 16,-2-10 0-16,-1 2 1 15,-5-8-1-15,-1-1-2 16,-2-7-12-16,-3-3-40 16,0-5 336-16,2-9-718 15,-2-11 314-15</inkml:trace>
  <inkml:trace contextRef="#ctx0" brushRef="#br0" timeOffset="35494.21">7768 9112 635 0,'-45'26'648'15,"40"-23"-408"-15,2 2-50 16,2-3-54-16,1-2 18 15,1 0-37-15,0 0 8 16,3 0-35-16,6 0-13 16,12 2-41-16,40 5-14 15,-35-6-16-15,6 2-2 16,1-1-3-16,0 0-3 16,-4 3-15-16,2 2-45 15,-7 1-46-15,-7 0-259 16,-11 0 62-16,-4-1-211 0</inkml:trace>
  <inkml:trace contextRef="#ctx0" brushRef="#br0" timeOffset="35731.33">7796 9354 1291 0,'-7'-5'275'0,"6"0"-50"0,4-1-35 16,3 2-72-16,-5 2-2 15,1 1-38-15,3 0-5 16,9 0-31-16,40 4-11 16,-36 1-16-16,5-2-3 15,1 4-8-15,2-5 2 16,-4 0-7-16,0-1-41 16,-8 0-37-16,-5-2-294 15,-10-3 92-15</inkml:trace>
  <inkml:trace contextRef="#ctx0" brushRef="#br0" timeOffset="39194.09">8542 9184 384 0,'0'0'515'15,"0"0"-158"-15,0 0-139 16,0 0-131-16,0 0 2 15,0-1-9-15,0-1 1 16,0 2-8-16,0 0-5 16,0 0-20-16,1 2-3 15,0 0-6-15,1 0 8 16,2 1 3-16,-1-1 6 0,4 1-5 16,7 1 0-16,34 10-11 15,-29-18-4-15,0 2-11 16,6-6-7-16,1 1-8 15,4-1-3-15,-3 2-4 16,3 1-6-16,-5 5-1 16,-1 3-2-16,-4 4 0 15,0 0-3-15,-3 1 4 16,-4-3-1-16,-2 1 2 16,-4-4 1-16,-5 0 2 0,-3-2 2 15,0-2 2-15,-2 1 0 16,0 0 1-16,-4-1-2 15,-10-3-1-15,-36-6-2 16,37 11 1-16,1 1-2 16,1 2 2-16,-1 1 0 15,1-3 1-15,-3-2 0 16,2-2 1-16,-5-6-1 16,2 0 0-16,-2-3 0 15,3 3 0-15,-3 0-2 16,5 6 1-16,1-1-1 15,4 4 1-15,4 1 0 16,2-1 0-16,0 3 0 16,3-3 0-16,0 0-1 15,0 1 0-15,-1 0-1 16,1 0 3-16,1 0 1 16,0 0 2-16,1 0-1 0,2 1 1 15,1-1-1-15,13 2-2 16,41 12 0-16,-35-10 0 15,11 1-2-15,-2-1 2 16,7 0-3-16,-2-2-1 16,5 2-23-16,-8-1-19 15,2 0-29-15,-8 1-291 16,-5-9 112-16</inkml:trace>
  <inkml:trace contextRef="#ctx0" brushRef="#br0" timeOffset="41541">9638 7358 532 0,'-24'-40'477'16,"21"40"-144"-16,0 0-200 15,1-1-43-15,1 1-29 16,1 0 10-16,0 0-11 16,0 0 10-16,1 1-8 15,0-1 1-15,1 2-14 16,2-2-5-16,8 1-15 15,8 2-5-15,35 4-7 16,-28-6-3-16,-2 2-8 16,4-1 0-16,-3 0-2 0,1-1 1 15,-6-2-1-15,-2-2 3 16,-6 2-2-16,-4-3 3 16,-4 1-1-16,-5-1 2 15,-5 4-1-15,3-1-2 16,-2 0-2-16,-6 0 1 15,-15 0-4-15,-43 2 0 16,35 1 0-16,-2 5-1 16,6 0-1-16,-1 1 2 15,8-1-2-15,1-3 5 16,9 0 2-16,-1-5 4 16,6-2 1-16,0 1 3 15,1-1-1-15,1-2 1 16,2 3-4-16,2 2-1 15,1 0-1-15,0 0 3 16,1 1-1-16,2 0 4 16,0 1 4-16,11 4 6 0,42 14-3 15,-27-19 0-15,0 1-4 16,6-4-3-16,-4 0-8 16,3-3 1-16,-6-2-2 15,0-1 2-15,-7 5-2 16,-4-4 0-16,-7 3 0 15,-4 3 2-15,-6 2-3 16,-5-2-2-16,4 1-1 0,-2 0-6 16,-3 1-3-16,-21 4-3 15,-32 9-2-15,29-6 1 16,3-3 4-16,-1 0-1 16,9 0 4-16,-2 0 0 15,7 1 1-15,2-1-1 16,7-2 0-16,0 0 1 15,6-2-2-15,-1-1-44 16,1 0-29-16,2 1-275 16,0 1 87-16</inkml:trace>
  <inkml:trace contextRef="#ctx0" brushRef="#br0" timeOffset="52202.59">9945 9124 360 0,'7'1'497'0,"-2"5"-106"16,-1 5-180-16,-2 3-95 15,0 1-21-15,1-1 12 16,-3-5-17-16,1-4 14 16,0-6-24-16,-2-7 4 15,0 5-11-15,0-1 5 0,-2-4-23 16,-4-16 1-16,-15-29-15 16,7 37-5-16,2 6-16 15,-2 2 0-15,0 7-8 16,-5 2 0-16,2 2 0 15,-4 5 2-15,4-1-1 16,-2 5 0-16,3 1-4 16,1 1-1-16,1 0-5 15,2 4 0-15,3-3-2 16,1 1 0-16,3 0-1 0,4 3-1 16,1-1-1-16,2 5 1 15,1-1-1-15,4 5 1 16,1-4 1-16,7 3-1 15,1-8 0-15,8-3 1 16,3-7 0-16,7-5-1 16,-2-7-8-16,2-8-46 15,-3-8-33-15,-1-9-138 16,-6-8-154-16,-6-14 71 16</inkml:trace>
  <inkml:trace contextRef="#ctx0" brushRef="#br0" timeOffset="52453.29">9894 8893 253 0,'-5'-34'706'0,"9"1"-294"16,0 9-220-16,3 1-21 15,-1 10-39-15,-1 4 12 16,-3 6-33-16,-1 4 0 16,-2 5-41-16,1-5-14 0,0 2-21 15,0 11-6-15,5 48-9 16,-1-24 4-16,2-2-6 15,2 10 0-15,-1-5-8 16,0 1-1-16,1-7-3 16,-1-1-5-16,-3-8-15 15,1-5-58-15,-1-9-65 16,-2-4-241-16,0-12 70 16</inkml:trace>
  <inkml:trace contextRef="#ctx0" brushRef="#br0" timeOffset="53883.67">10148 9042 1079 0,'-6'-10'386'0,"0"-1"-206"16,0 7-58-16,2 2-18 15,-3 5-47-15,6-2-16 16,-2 1-26-16,1 3-2 15,-6 16-5-15,-11 45-3 16,16-34-3-16,3 3 2 16,-1-6-1-16,5-2 19 15,2-15 8-15,3-2 7 16,1-15 3-16,1-3 4 0,1-6-23 16,2-6-7-16,-3-1-9 15,-1-3 1-15,-3 3-2 16,-3-1 1-16,-4 7-1 15,-2-1 2-15,-2 3-3 16,2-1 10-16,3 0 4 16,5-3 21-16,3-2 10 15,9-1 18-15,2 0-6 16,5 4-7-16,-2 8-18 16,2 6-11-16,-7 10-20 15,-1 9-1-15,-5 4-1 0,-2 8 0 16,-1 0 1-16,-2 6-2 15,-2-4 2-15,1 3-1 16,-1-6-3-16,-2-1-4 16,0-11-1-16,-2-8-7 15,1-7-4-15,0-8-8 16,-1-4 1-16,1-9-2 16,4 0 3-16,3-7 5 15,-2-1 8-15,8-3 4 16,-1 6 5-16,2-2 3 15,-3 5-1-15,2 4 3 16,-7 4 2-16,1 4 6 16,-2 5 1-16,-1 5 2 15,1 2-1-15,1 5-1 16,-2 0-7-16,-1 4-1 16,1 0-3-16,-1 5 1 0,-2 3-2 15,0 6 3-15,-2 3-3 16,1 5 3-16,0-4-1 15,3-1-1-15,3-7 0 16,1-7 2-16,-1-9 0 16,4-6 1-16,-2-9-1 15,-1-10 0-15,-1-4-2 16,-1-6-1-16,-2 0-2 16,-4-4 1-16,-1 8 0 15,0-1 0-15,1 5-1 0,2 4 0 16,3 9-3-16,6 6 2 15,2 9 0-15,3 8 1 16,0 7 0-16,1 6 2 16,-2 2 0-16,-2 7 1 15,-5-5-1-15,-2-1 1 16,-4-8 0-16,0-5-2 16,-5-11-2-16,1-6-3 15,1-7-2-15,0 5-2 16,0-2 1-16,0-7-1 15,4-11 3-15,10-38 1 16,-3 36 0-16,5-7 1 16,3 1 2-16,4-7 0 15,1 3 2-15,1-1 1 16,-5 8 0-16,-6 2 4 16,-6 8 3-16,-6 6 5 15,-3 9 1-15,-1 2 1 16,-2 3-5-16,3-2-3 0,0 2-5 15,0 0 0-15,0 14-1 16,-3 42 0-16,5-35-1 16,3 3 0-16,-1-2 0 15,3 3 1-15,1-4-1 16,0 2 1-16,2-6 0 16,4 2-1-16,1-4 1 15,5-2 0-15,2-7 1 16,4-7 1-16,2-5 1 15,0-10 2-15,-2-7-1 16,-1-5 1-16,-6-4-1 0,-2-5 1 16,-5 3-1-16,-7-4-1 15,-4 5-1-15,-8-1-1 16,-2 6 0-16,-4 3-2 16,-1 8-1-16,1 7-3 15,3 10-1-15,-1 10-1 16,3 5 1-16,1 10 0 15,1 0 3-15,2 4 1 16,5-4 1-16,4 2 0 16,4-7 0-16,5 1 0 15,1-6 3-15,3 0 2 16,-1-7 1-16,4-5 1 16,-1-5-1-16,7-4 0 15,-5-6-1-15,6-9-24 16,-6 0-19-16,-1-12-94 0,-5-2-290 15,-4-7 102-15</inkml:trace>
  <inkml:trace contextRef="#ctx0" brushRef="#br0" timeOffset="54075.78">11234 8544 1428 0,'9'-8'224'15,"3"-4"69"-15,6-2-128 16,5-1-8-16,-5 2-63 0,1-3-23 16,-3 4-41-16,-2-1-40 15,-9 3 318-15,-3 2-714 16,-2 3 317-16</inkml:trace>
  <inkml:trace contextRef="#ctx0" brushRef="#br0" timeOffset="66307.13">9993 9835 869 0,'-1'0'506'0,"1"-1"-326"16,0 0-70-16,0 0-20 15,0 0-49-15,0-1-2 16,0 1-7-16,0-1 10 16,0-2 1-16,0 0 10 15,0-4-6-15,-2-11 2 16,-13-31-3-16,1 35-10 16,-2 0-15-16,-5 5-5 0,1 6-9 15,-3 3-9-15,4 2 3 16,-3 0-1-16,6 4-1 15,-1 3 0-15,7-4-1 16,-1 5-2-16,4 4 0 16,0 2 1-16,3 2-1 15,2 6 1-15,3 2-1 16,5 3 2-16,1 1-1 16,3 1 3-16,2-5 0 0,0-4 3 15,1-8-1-15,1-8 5 16,-4-8-1-16,3-6 3 15,-4-7 1-15,-1-7 2 16,-3-1-1-16,-2-9 0 16,-2 6-3-16,1-4-1 15,-4 4-5-15,4-3 1 16,-2 6-2-16,0-7 0 16,-2 4-1-16,2-3 1 15,-3 6 0-15,1 0 0 16,-2 6 0-16,-2 0 0 15,2 4-1-15,-1 2 0 16,1 4-2-16,0 4-1 16,2 5-2-16,1 5 0 15,1-5-2-15,0 2 2 16,0 5 2-16,4 17 1 16,8 37 1-16,-5-26 3 0,-1-1 2 15,-1 3 3-15,1-6-1 16,2 5 3-16,-1-8-3 15,0 3 4-15,2-4-2 16,4 0 5-16,3-7 1 16,4-5 5-16,0-8-1 15,7-8 2-15,-2-8 1 16,2-10 4-16,-2-6-5 16,2-8 1-16,-8 5-5 15,-4-3-1-15,-8 6-7 0,-5 3 1 16,-6 8-1-16,-5 3-1 15,-4 3-3-15,-3 6 0 16,2 0-4-16,-2 4-1 16,4 2-2-16,3 4 1 15,3 0-2-15,2 11 0 16,3-3 0-16,3 7 0 16,2 0 2-16,6 3 0 15,1-4 1-15,5-2 1 16,2-9 0-16,2-5 2 15,1-10 0-15,3-10-10 16,-2-6-16-16,0-13-65 16,-5 0-53-16,-2-6-140 15,-6 2-39-15,-8 0-17 16</inkml:trace>
  <inkml:trace contextRef="#ctx0" brushRef="#br0" timeOffset="66474.92">10146 9598 981 0,'-1'-5'486'16,"5"-3"-274"-16,4-5-16 16,4-6-12-16,5-1-63 15,1-5-20-15,-2 2-52 16,3 0-36-16,-4 6-47 16,3 4-120-16,-3 5-175 15,-2 6 67-15</inkml:trace>
  <inkml:trace contextRef="#ctx0" brushRef="#br0" timeOffset="68049.7">10495 9648 1227 0,'13'8'275'0,"0"-2"-97"15,-6-5-74-15,0-2 11 16,-6 0-26-16,-2 0 16 15,0 0 0-15,-3-2-2 16,0 1-33-16,-9-4-20 16,-43-14-27-16,27 20-9 15,1 3-11-15,-2 7-3 16,6 8-4-16,1 9-1 16,9 5-1-16,5 8 0 15,9-6 1-15,10 3 0 16,7-10 1-16,10-8 4 0,3-13 2 15,3-8 3-15,-3-11 2 16,-3-9 2-16,-6 0-1 16,-5-2 1-16,-6 6-5 15,-4 4 1-15,-2 10-5 16,-2 7 1-16,-1 8-1 16,1 14 0-16,4 5 1 15,0 9 2-15,2 5-2 0,4 7 2 16,-1-3-1-16,3 5 1 15,-2-8-1 1,-1 2 2-16,-4-8-1 0,-3-4 1 16,-5-11-6-16,-4-3-10 15,-4-13-10-15,-4-8-6 16,0-9-2-16,-7-9 4 16,-1-8 11-16,-1-12 7 15,6-3 7-15,7-4 4 16,11 4 4-16,12-1 6 15,9 10 1-15,8-1 0 16,2 8-4-16,2-3-3 16,-4 2-5-16,3-4 3 15,-6 3 0-15,0-8 6 16,-8 2 1-16,-2-4 2 16,-6 4 0-16,-4-2 0 15,-7 7-6-15,-5 3 3 16,-6 7-2-16,-3 7 1 15,-4 7-2-15,0 7-4 16,2 8-4-16,-1 15-2 0,3 2-2 16,3 12 2-16,3-4-1 15,6 0 2-15,4-12 1 16,7-6 2-16,1-13 0 16,6-6 4-16,1-7 0 15,1-4 1-15,-1-3-1 16,-2-6-2-16,-5 2-1 15,0 3-1-15,-3 1-2 0,-1 8-1 16,-1 6-1-16,3 7-1 16,-3 3 0-16,3 7 2 15,-1-1 1-15,2 1 1 16,0-3 2-16,4-4 1 16,-1-2 0-16,2-6 1 15,-2-3-2-15,0-3 2 16,1 0-1-16,2-6-2 15,-1 0 0-15,3-2 0 16,-1 0-1-16,-1 1 0 16,-2 1 0-16,0 0 0 15,-4-1 2-15,-2-4 3 16,-3 1-1-16,-4-4 2 16,-3 5 1-16,-8-1 1 15,1 6-2-15,-3 2-1 16,-2 4-2-16,1 5-4 15,4 4-4-15,1 11 0 0,1 2-2 16,4 11 3-16,2 2 0 16,2 2 2-16,2-8 0 15,5-1 0-15,1-13 1 16,5-3 0-16,0-6 0 16,8-2-1-16,0 0 1 15,4 8-1-15,1 5 0 16,5 14 1-16,-4 4 0 15,0 13 1-15,-6 0 0 0,-3 5 4 16,-9-8-2-16,-5 3 5 16,-6-8-2-16,-5-2 1 15,-2-11 0-15,-4-3 2 16,-2-12-2-16,-1-7 2 16,2-10-3-16,-5-10 1 15,3-5-5-15,0-9-2 16,4-1-3-16,4-5-1 15,6 7-1-15,8-5-2 16,3 6 4-16,6-6 1 16,3 4 0-16,0-5 2 15,0 6 1-15,1-2 0 16,-4 2 0-16,1-5 0 16,-5 1 0-16,-2-6-1 15,-5 4 1-15,-4-1 1 16,-5 9-1-16,-4 4 0 15,0 7 0-15,-2 7-2 0,1 11-2 16,1 6 1-16,1 5-2 16,0 10 0-16,4-2 2 15,3 10 1-15,1-1-1 16,6 4 2-16,3-4 0 16,4-4 1-16,3-8 0 15,5-9 1-15,0-7 0 16,1-4 1-16,-4-6-1 15,3-4-13-15,-7 1-15 0,1-6-36 16,-5-2-23-16,0-2-105 16,-6 3-205-16,1-6 90 15</inkml:trace>
  <inkml:trace contextRef="#ctx0" brushRef="#br0" timeOffset="68226.23">11463 9324 1146 0,'9'-8'423'0,"0"3"-156"16,2 0-33-16,3-1-50 15,-2 3-93-15,3-3-35 16,0-3-40-16,4-5-14 16,-2 1-21-16,7-6-349 15,0-4 133-15</inkml:trace>
  <inkml:trace contextRef="#ctx0" brushRef="#br0" timeOffset="71825.15">8685 9165 420 0,'-26'48'441'16,"22"-39"-89"-16,-4-2-112 16,5-5-142-16,-3-5-1 15,3 0-8-15,2 2-13 16,0 0-31-16,-2 1-10 16,0 0-14-16,-1 1 14 15,0 1 3-15,-1 2 15 16,-3 5 0-16,-25 40 9 15,30-43-15-15,2 2 2 16,1-4-12-16,3-2 2 16,-3-2-3-16,1-1 2 15,1 0-6-15,1 0-4 16,2 0-9-16,9-1-6 16,40-4-9-16,-32 8-1 15,-1 0-1-15,6 0 0 16,1 2-1-16,2-4 2 0,-2-2-1 15,1-3 1-15,-4 0 0 16,-2 1 1-16,-6-1-1 16,-3 2 1-16,-6 2 0 15,-4-2 0-15,-5 1-1 16,-1 1 0-16,1 0-1 16,-1 0 0-16,-2-1 0 15,-2 0 0-15,-13-5-2 0,-47-12 1 16,33 10-1-16,-11 4 0 15,0 4 0-15,-4 2-1 16,10 1-1-16,0 1 2 16,12 1-1-16,2-5 1 15,8-2 0-15,5 2 1 16,2-1-1-16,3-4-1 16,6 5 0-16,3-1-1 15,-3 1-1-15,1-1-1 16,3 2 1-16,8 0 1 15,8 2 0-15,41 9 1 16,-32-7 2-16,5-4 1 16,3-5 0-16,4-7 1 15,-4-2 1-15,4-8-1 16,-5 1-1-16,4-2-1 16,-4 7 0-16,2 2 0 15,-7 6-2-15,-7 3-3 0,-9 6-8 16,-7 4-6-16,-8 2-2 15,-7 4-3-15,-8 3 5 16,-6 2 8-16,-6-3 6 16,-9 0 4-16,-2-4 3 15,-6-6 1-15,1-3-1 16,-7-5 1-16,7-5-1 16,3-2-1-16,10 0-2 15,8 1-1-15,12 6-1 0,3 2-1 16,8 5-1-16,2 2 1 15,2 5-1-15,4 1 2 16,3 3 1-16,4 3 2 16,2-5 5-16,5 0 8 15,1-6 3-15,4-6 2 16,-2-7-1-16,6-7-3 16,0-1-7-16,7-2-3 15,0 1-3-15,7 5-1 16,-7 1 0-16,3 2 0 15,-8 3-1-15,-1-2 1 16,-11 3-1-16,-1 0 1 16,-9 4-3-16,-6 2-3 15,-6 5-2-15,-6 2 1 16,-4 1 0-16,-8 1 2 16,-3-2 3-16,-8 2 2 15,-2-3-1-15,-15-4 2 0,1-3 0 16,-7 2-1-16,1-2-1 15,-3 2 0-15,13 2 0 16,-2 7-2-16,12-1 0 16,2 3 0-16,11 0 0 15,4-1 0-15,6-3-2 16,7-1 0-16,5-2 1 16,9 0 0-16,4-4 2 15,16-2 4-15,2-2 3 16,10-4 0-16,-1-1 1 0,6-1 1 15,-9 1-4-15,1 1-1 16,-11 4-2-16,1 1 0 16,-10 4-1-16,-2 2-3 15,-5 1-30-15,0 2-367 16,-4 2 141-16</inkml:trace>
  <inkml:trace contextRef="#ctx1" brushRef="#br0" timeOffset="111159.74">6163 6346 0</inkml:trace>
  <inkml:trace contextRef="#ctx0" brushRef="#br0" timeOffset="98939.88">733 2919 394 0,'0'-5'310'16,"1"0"-50"-16,1-2-88 16,1-7-19-16,6-29-60 15,-15 34-7-15,0 1-18 16,-5 2 13-16,2 4-2 16,0 0 7-16,2 3-13 15,3-2 4-15,2-1-20 16,2 2-3-16,0 0-14 0,0 0 6 15,0 0-2-15,1 3 5 16,0-1-3-16,-1 5 3 16,0 13-9-16,-2 40 0 15,-7-33-5-15,-3 10-2 16,0 1-6-16,-5 7-1 16,4-2-6-16,-4 6-2 15,4-5-2-15,-1 1-2 16,3-7-4-16,0 0-2 15,2-10-3-15,-2-5 0 16,4-9-1-16,-2-2 0 16,2-7-1-16,4-5-9 15,2-3-1-15,1 0-8 16,1-1-2-16,6-17-4 16,24-46 7-16,-9 24-4 15,1 5 8-15,2-4 1 16,-5 1 3-16,2-2 1 15,-6 6 4-15,0-6-1 0,-2 7 0 16,1-1-1 0,-3 9 0-16,1-8 1 0,-2 6 1 15,-1 1 1-15,-4 6 1 16,-2 2 1-16,-1 12 1 16,-5 8 0-16,1 4-1 15,-1 10 0-15,0 4-1 16,2 7 0-16,0 0 2 0,1 1 3 15,3-2 2-15,7 2 4 16,0 0 0-16,5 3 0 16,1 3-2-16,-1 5-1 15,-4-2-5-15,1 0 1 16,-4-2-2-16,3 7 2 16,-4-6 0-16,2 4 2 15,0-1-1-15,-1-3 0 16,-2-8 0-16,-3 0-2 15,-1-10 1-15,-5 1 0 16,-2-5 2-16,-10-4 2 16,1-2 0-16,-6-1-1 15,-3-4-2-15,-5 2-1 16,0-1-4-16,-6 1 0 16,6 0 0-16,-2-1 0 15,8-1 1-15,1-1-1 16,9-1 2-16,-2-4-1 15,4-1 0-15,2 2-1 16,3-1-4-16,-3 1-25 0,1 5-19 16,-1 1-71-16,0 4-48 15,1 4-236-15,3 3 85 16</inkml:trace>
  <inkml:trace contextRef="#ctx0" brushRef="#br0" timeOffset="99465.89">1206 2927 384 0,'-2'-6'544'15,"-1"4"-154"1,2 0-206-16,0 1-65 0,0 1-16 16,0 0 10-16,0 0-15 15,1 1-2-15,0 1-12 16,0 5 14-16,1 10-21 16,4 43 3-16,-1-33-12 15,-1 7-4-15,0-3-20 16,0 12-3-16,-2-1-15 15,0 4-6-15,-1-4-9 0,-1 4-2 16,0-12-4-16,-1-5 1 16,0-8-3-16,-1-8-11 15,2-7-12-15,-1-6-64 16,2-5-21-16,-1 3-313 16,-1-2 102-16</inkml:trace>
  <inkml:trace contextRef="#ctx0" brushRef="#br0" timeOffset="99751.45">1036 2825 585 0,'3'-12'677'0,"6"-2"-416"15,4 6-84-15,3-1 2 16,0 2-46-16,4 1-4 16,-2 2-35-16,5-4-19 0,-1 4-32 15,6-1-10-15,-3 4-20 16,4 0-5-16,-4 3-2 16,-2 0-1-16,-6-1 0 15,2 0-36-15,-8 0-31 16,2-4-298-16,-2 0 96 15</inkml:trace>
  <inkml:trace contextRef="#ctx0" brushRef="#br0" timeOffset="100155.67">1531 3122 921 0,'-3'2'546'0,"1"1"-336"16,5-2 21-16,11-1-83 16,51-5-35-16,-36-3-54 15,3 0-23-15,-7 2-26 16,1 5-20-16,-7 2-23 15,-3 3-74-15,-9 3-52 16,-5 1-128-16,-3 0 31 0</inkml:trace>
  <inkml:trace contextRef="#ctx0" brushRef="#br0" timeOffset="100353.55">1494 3364 727 0,'1'12'657'0,"7"-4"-434"16,3-4-18-16,7-1 14 16,1-6-74-16,3 2-24 15,-1 0-56-15,9-1-29 16,-3 2-34-16,3-3-63 16,-4-2-68-16,-1 0-216 15,-9 4 63-15</inkml:trace>
  <inkml:trace contextRef="#ctx0" brushRef="#br0" timeOffset="101355.71">1092 2773 1294 0,'-43'16'236'15,"35"-22"-50"-15,-1 1-75 16,-2 1-43-16,3 1-10 0,-1 1-18 16,-2 4 2-16,3 2-4 15,-4 3 3-15,-1 0-1 16,4 3 4-16,1 2-7 15,1-1 0-15,6 0-8 16,6 1 3-16,0-2-4 16,8-5 4-16,2-1-2 15,5-2 5-15,0-4-8 0,7-3-1 16,-3-1-6 0,1-4-1-16,0 0-8 0,3-5 1 15,1-2-2-15,4 0 0 16,-2 4-3-16,1-1 1 15,-7 4-4-15,2 0 0 16,-6 2 0-16,-2-4 0 16,-5 2 0-16,-1-2 0 15,-7 4 1-15,-3 0 0 16,-5 4-1-16,-6 4-3 16,-6 3 1-16,-8 4-3 15,-4 3 0-15,-10 7-1 16,-1-2 3-16,-6 5-2 15,3 1 2-15,-6 2-1 16,10-2 1-16,-5 0-1 16,10-10 0-16,4 1 0 15,9-9 1-15,6-1-1 0,8-2-1 16,7 3 0-16,1-3 0 16,-4 0-1-16,1 0 0 15,2 1 1-15,0 0 0 16,13 2 0-16,41 9 1 15,-30-12 0-15,2 0 1 16,6 1 1-16,-2-2 1 16,9 1 1-16,-5-1-6 15,6 4-55-15,-3 0 18 0,1 4-382 16,-2-2 118-16</inkml:trace>
  <inkml:trace contextRef="#ctx1" brushRef="#br0" timeOffset="119078.79">6896 6355 0,'0'0'15,"0"3"-15,0 0 31,5-6-31,1-3 16,6 0 0</inkml:trace>
  <inkml:trace contextRef="#ctx0" brushRef="#br0" timeOffset="106083.14">2363 2851 853 0,'-42'25'511'0,"35"-22"-318"15,5-3-64-15,0 2-1 16,2-2-30-16,2 0-10 0,-1 1-27 16,1 1-2-16,1 2-15 15,11 14 2-15,21 50-6 16,-29-20 0-16,-3-1-12 15,-2 15-2-15,-3-5-12 16,-3 8-2-16,1-10-4 16,1 5 2-16,0-20-5 15,3-3-26-15,2-18-33 16,6-9-84-16,2-17-202 0,7-14 80 16</inkml:trace>
  <inkml:trace contextRef="#ctx0" brushRef="#br0" timeOffset="106363.06">2098 3008 1050 0,'-10'-24'448'16,"5"6"-230"-16,2 1 13 15,4 2-71-15,2 7 5 16,9 0-54-16,6 0-7 15,7 2-33-15,11 6-7 16,8-6-25-16,10 6-10 16,1-1-18-16,10-5-4 15,-4-5-2-15,6-5 2 16,-8-2-3-16,1 0 3 16,-14 8-9-16,-5 2-51 15,-16 6-16-15,-6 13-374 0,-17-1 114 16</inkml:trace>
  <inkml:trace contextRef="#ctx0" brushRef="#br0" timeOffset="106754.31">2831 3231 804 0,'-3'-20'595'0,"-6"-3"-391"16,-5 5-32-16,-7 3 0 16,-3 5-65-16,-6 4-17 15,1 6-35-15,0 5-17 16,5 3-24-16,5 13-8 15,6 5-8-15,5 15-2 16,7 4 1-16,5 10 1 16,4-3 1-16,7 5 0 15,0-12 1-15,5 1 1 16,-4-11 0-16,0 0 0 16,-5-10 2-16,-3 3 2 15,-6-9-11-15,-4 4-71 0,-6-5-235 16,-7-2 51-16,-5-8-291 15</inkml:trace>
  <inkml:trace contextRef="#ctx0" brushRef="#br0" timeOffset="106955.31">2574 3610 1317 0,'5'-8'249'0,"1"2"-35"0,5 0-60 15,2-1-67-15,7 3-24 16,4-1-29-16,7 0-4 16,0 2-17-16,5-2 2 15,-4 1-10-15,-1-3-184 16,-7 1-96-16,3-1 32 16</inkml:trace>
  <inkml:trace contextRef="#ctx0" brushRef="#br0" timeOffset="107234.51">3029 3136 1187 0,'9'-7'313'16,"1"2"-145"-16,-1 3-71 15,4 2-41-15,-3 3-45 16,5 2-4-16,2-2-3 16,2 2-1-16,0-3-45 0,1 0-147 15,-2-2 56-15</inkml:trace>
  <inkml:trace contextRef="#ctx0" brushRef="#br0" timeOffset="107550.2">3632 2888 942 0,'11'-9'525'0,"-1"8"-342"15,-6 5-31-15,1 8-26 16,-2 7-65-16,3 15 0 16,-3 0-6-16,3 12 14 15,-3-4-16-15,0 10-9 16,-2-8-20-16,1 4-3 15,-2-10-7-15,-1 7 3 0,-2-14-18 16,-2-1-71-16,-2-14-50 16,-1-1-205-16,0-9 56 15</inkml:trace>
  <inkml:trace contextRef="#ctx0" brushRef="#br0" timeOffset="107810.47">3404 2984 1237 0,'-16'-14'326'0,"11"1"-78"15,7 0-48-15,9-5-12 16,7 1-57-16,9-5-19 16,4 1-43-16,9 0-16 15,-1 5-27-15,8 3-11 16,-4 8-12-16,6 1-1 15,-6 7 1-15,3-2-1 16,-9 1-9-16,3 4-39 16,-10 3-30-16,1 3-85 15,-9 4-233-15,-1 9 87 16</inkml:trace>
  <inkml:trace contextRef="#ctx0" brushRef="#br0" timeOffset="108179.69">4011 3372 1498 0,'0'-1'213'0,"-1"0"63"16,1 0-181-16,-1 1-18 15,-1 1-51-15,1 1-10 16,0 3-5-16,-2 19 1 16,-7 37-2-16,10-30 1 15,2-3-3-15,2 0-2 16,5-7-3-16,4-1 2 15,2-6-1-15,7-3 3 16,0-4 0-16,3-4-37 16,1-6-17-16,1-7-275 15,-4-4 90-15</inkml:trace>
  <inkml:trace contextRef="#ctx0" brushRef="#br0" timeOffset="108364.85">4025 3145 1065 0,'-11'-7'463'16,"4"5"-229"-16,2 2 2 0,-1 1-119 15,-1 1-25-15,0-1-65 16,-1 5 6-16,2-1-353 16,6 2 43-16</inkml:trace>
  <inkml:trace contextRef="#ctx0" brushRef="#br0" timeOffset="112475">3505 4115 331 0,'3'1'726'0,"-1"-1"-347"15,1 0-198-15,-1-1-14 16,-1-1-36-16,0 0-9 16,1 0-39-16,0-2 0 15,0 1-30-15,2-1-11 16,8-4-22-16,47-15-7 16,-34 26-9-16,7 5-1 15,-5 3-2-15,0 3 1 16,-4 3-2-16,-5 9 1 0,-7 0-2 15,-9 12 1-15,-8 6 0 16,-10 2 2-16,-5-2-1 16,-9-1 3-16,0-12-2 15,0-5 2-15,5-10 0 16,1-12 5-16,9-8-2 16,4-6 2-16,7-7-1 15,4-2-3-15,3 5-5 16,9 3-1-16,1 4-2 0,7 7 0 15,1 5 0-15,4 5 1 16,-3 3 0-16,4 5 2 16,-7 1 0-16,2 4 0 15,-6-5 1-15,0 4 4 16,-4-4 7-16,-2 0 11 16,-3-3 6-16,-2 2 8 15,-4-3-1-15,-1 0-3 16,-5 1-11-16,-6 1-3 15,0-1-11-15,-9 2-1 16,-2-2-2-16,-8-1 1 16,-1-5-3-16,-5-1-5 15,7-3-10-15,2-4-32 16,10-1-19-16,8-1-19 16,9-4-116-16,6-2-176 15,5-3 102-15</inkml:trace>
  <inkml:trace contextRef="#ctx0" brushRef="#br0" timeOffset="113035.69">3870 4185 1042 0,'-9'-1'447'0,"5"0"-240"0,3 1-7 15,0 2-61-15,1-2-17 16,0 1-44-16,1 1-12 16,0 2-25-16,5 10-9 15,17 40-17-15,-20-26-5 16,-6-1 0-16,-4 7 13 15,0 1 3-15,-3 7 10 16,3-6 1-16,0 5 2 16,6-3-10-16,2-2-1 15,4-6-9-15,9 1 1 16,1-9 0-16,7-5 6 16,4-4 0-16,9-7 3 15,-2-8-6-15,13-7-3 16,-4-3-8-16,-1-8-4 15,-3 0-1-15,-2-5-2 0,-15 2-1 16,-6-1-2-16,-8 1 2 16,-11-3-2-16,-7 7 0 15,-10-1 0-15,-4 7-2 16,-5 7-2-16,-1 6 1 16,-4 9-2-16,7 9 1 15,-1 8-1-15,6 2 1 16,1 5-12-16,7-6-11 0,4-1-43 15,5-7-25 1,7-4-54-16,6-7-293 16,5-8 124-16</inkml:trace>
  <inkml:trace contextRef="#ctx0" brushRef="#br0" timeOffset="113646.16">2988 4343 323 0,'-8'0'561'0,"1"3"-154"15,-1 1-203-15,0-1-71 16,5 1-16-16,0 1 9 15,3-5-21-15,0 0 4 16,1 0-18-16,2 2 6 16,3-2-17-16,15 1-7 15,37 1-24-15,-30-8-9 16,-4 2-22-16,4 1-6 16,-3 1-7-16,-1 1 1 15,-4-4-12-15,-2 2-42 16,-5-1-35-16,-3-3-83 15,-3 1-58-15,0 3-107 16,-2 0 51-16</inkml:trace>
  <inkml:trace contextRef="#ctx0" brushRef="#br0" timeOffset="121755.96">2160 4107 337 0,'0'-3'674'0,"0"1"-304"15,0 0-203-15,0-1-56 16,0 1-39-16,0 0-3 0,0 1-10 16,3-1 18-16,0 1-4 15,11-2 6-15,43-10-10 16,-29 5-3-16,-1 2-24 16,1-1-9-16,-7 2-15 15,5-2-1-15,-7 4-24 16,1 0-98-16,-4 1-227 15,3 3 76-15</inkml:trace>
  <inkml:trace contextRef="#ctx0" brushRef="#br0" timeOffset="122335.81">2230 4011 999 0,'-3'3'449'0,"-1"9"-272"15,-2 4-44-15,-2 8-17 16,-1 3-53-16,-5 11-11 16,-1 0-22-16,-5 3 0 15,4-3-5-15,-1 0 0 16,3-10-4-16,1-6 0 0,5-7-5 15,2-5 1-15,3-10-1 16,1 0-2-16,3 1-5 16,-1-2-3-16,0 0-7 15,0 1-2-15,1 0 1 16,0 0-2-16,1 0 3 16,2 0-1-16,4 0 5 15,10-1 8-15,37-2 7 16,-30 1 9-16,-1 1 3 15,2 4-1-15,-3 1-8 16,2 3-4-16,-4 3-8 16,-2 4-3-16,-4 2-1 0,-1 5 0 15,-5 1 1-15,-2 3 1 16,-4 0 2-16,-5 0 1 16,-7-2 2-16,-9 1 1 15,-3-1-1-15,-12 0 2 16,-2-3-4-16,-3-2 0 15,3-5-1-15,0-5 1 16,8-6-3-16,6 0-3 16,9-6-4-16,5 1-24 15,8 0-21-15,4-1-21 16,5-1-96-16,6 1-201 16,3-2 101-16</inkml:trace>
  <inkml:trace contextRef="#ctx0" brushRef="#br0" timeOffset="122861.33">2588 4206 1102 0,'-1'-4'372'0,"0"2"-202"15,-1 4-44-15,0-2-61 16,1 1-17-16,0 2-27 16,0 0 3-16,-4 14-4 0,-10 45-3 15,7-34-4-15,-3 9-4 16,-1-2-6-16,0 3 14 16,1-2 8-16,1 0 14 15,3-4 6-15,3-1 15 16,6-9-12-16,2 2-1 15,7-5-9-15,6-2 11 16,1-6-5-16,8 2-3 16,-1-9-6-16,7-4-4 15,-2-5-13-15,5-8 0 16,-6-5 0-16,3-10 2 16,-9 0-4-16,-2-5-1 15,-5 2-4-15,-3-5-1 16,-6 6-2-16,-6-2 2 15,-5 5 0-15,-11-4 1 16,-2 7-2-16,-10-3-2 16,1 8-3-16,-4 0-5 0,5 11-1 15,-1 1-4 1,5 5-4-16,5 1-17 0,6-2-25 16,3-1-55-16,5-3 24 15,4-1-324-15,3-4 124 16</inkml:trace>
  <inkml:trace contextRef="#ctx0" brushRef="#br0" timeOffset="123707.67">1575 4213 560 0,'-5'4'698'16,"1"0"-443"-16,0-1-52 16,2 1-51-16,1-2 4 0,1 0-36 15,1 0 9-15,1 1-35 16,2 0-9-16,0 0-29 15,10 2-10-15,37 14-19 16,-28-22-4-16,0-1-9 16,5-2-3-16,-3-1-6 15,-1 1-55-15,-7 2-43 16,-3-1-293-16,-6 4 25 16,-8 1-55-16</inkml:trace>
  <inkml:trace contextRef="#ctx0" brushRef="#br0" timeOffset="123933.97">1547 4398 1253 0,'0'-1'303'0,"4"3"-51"16,0-2-47-16,-3 0 7 15,2-1-49-15,0 1-19 16,2 0-54-16,11 0-23 15,33 2-39-15,-28 0-12 16,0-2-8-16,7-3 2 16,-4 0-11-16,4 1-29 15,-7 2-426-15,-1 5 154 16</inkml:trace>
  <inkml:trace contextRef="#ctx0" brushRef="#br0" timeOffset="127817.13">708 4068 139 0,'2'-9'281'0,"0"2"-14"16,-3 3 13-16,-2 1 1 15,2 2-113-15,0 0-58 16,-2 0-22-16,1 0 28 15,0 0-13-15,-1-1 8 16,1 1-28-16,1 1-11 16,1 0-24-16,2 1-10 15,0 3-10-15,9 13 11 16,19 46 2-16,-27-24 4 16,-3 3-1-16,-3 10-1 15,-3-6-11-15,-1 7-5 16,1-10-8-16,1-1-2 15,1-9-7-15,3-1-3 16,2-9-3-16,3-5-22 16,-1-11-21-16,3-6-82 15,-2-5-77-15,0-4-163 0,-2 1 65 16</inkml:trace>
  <inkml:trace contextRef="#ctx0" brushRef="#br0" timeOffset="128289.97">974 3981 830 0,'-3'-22'591'16,"8"9"-397"-16,1 2 3 15,-1 7-72-15,-2 7-23 16,0 4-44-16,-5-6 14 16,1 2-5-16,-4 17 12 15,-13 41-8-15,1-29 2 16,2-1-18-16,2 5-8 16,2-3-17-16,-2 2-8 15,8-4-12-15,1-1-3 16,0-7-3-16,3-1-2 15,1-8-1-15,4-3 0 16,-1-1 1-16,3-1 0 16,2-6 3-16,7 0 3 15,3 1 3-15,4-4 0 0,3 0-1 16,2 0 0-16,-1 3-3 16,2-5-3-16,-2 5 0 15,4-1-1-15,-4 0 1 16,1 1-12-16,-4 0-11 15,2-1-41-15,-8 0-27 16,0-6-75-16,-7-4-247 16,-2-7 102-16</inkml:trace>
  <inkml:trace contextRef="#ctx0" brushRef="#br0" timeOffset="128618.62">1229 3857 690 0,'-6'-9'663'0,"2"5"-454"16,1 3-44-16,2 2-30 16,1-1-51-16,0 1-17 15,0 2-21-15,0 17 15 16,-2 48 13-16,-5-16 24 15,-2 4 1-15,-3 20 4 16,-4 0-17-16,3 12-7 16,4-6-30-16,1 10-9 15,2-13-14-15,9 6-1 16,0-14-7-16,0-4-3 0,4-17-4 16,0-8-4-1,-1-17-16-15,-2-7 247 0,-2-11-743 16,-4-12 331-16</inkml:trace>
  <inkml:trace contextRef="#ctx0" brushRef="#br0" timeOffset="129276.18">448 4200 813 0,'-40'7'553'0,"39"-1"-360"0,3 3-28 15,-1 2-55-15,3 3-1 16,-1 0-35-16,1 7-10 16,-1-3-19-16,-2 6-3 15,-2-2-16-15,1 1-2 16,-2-1-7-16,-4 2-3 16,3-3-3-16,0 1-2 15,2-6 0-15,-1-2-20 16,3-6-22-16,6-6-74 15,-5-5-177-15,3-5 22 16,3 0-247-16</inkml:trace>
  <inkml:trace contextRef="#ctx0" brushRef="#br0" timeOffset="129728.85">361 4322 675 0,'-6'-7'606'0,"0"4"-373"15,2-1-61-15,-1 5-46 16,4-1 22-16,0 0-31 16,-2 0 17-16,1 0-23 15,0 0-9-15,0 2-30 0,-1-1-9 16,1 0-19-16,1 0-2 15,1 1-12-15,1-1 3 16,1 2-3-16,4-1 4 16,6 3-6-16,39 9-2 15,-38-12-9-15,4-3-6 16,-2 0-6-16,11-1 0 16,-7 4-6-16,7-4-26 15,-3 2-19-15,4-1-48 16,-5-1-184-16,4-5-164 15,-7-5 67-15</inkml:trace>
  <inkml:trace contextRef="#ctx1" brushRef="#br0" timeOffset="148060.91">7380 7419 0,'0'3'0,"0"3"16</inkml:trace>
  <inkml:trace contextRef="#ctx0" brushRef="#br0" timeOffset="135632.06">927 5633 279 0,'39'-21'480'0,"-34"14"-111"16,-4 0-72-16,-3 5-181 15,-4 1-5-15,5 0-7 16,-1 0 7-16,1-1-23 15,1 0-6-15,0-1-26 0,0-2 8 16,3-6-13-16,-3-4 1 16,-10-34-10-16,-3 33-5 15,-5 2-14-15,-1 1-1 16,1 3-6-16,-8 3 0 16,-2 5 0-16,-6 8 4 15,-2 2-5-15,-3 9 0 16,8 5-6-16,-1 7-1 15,11 2-4-15,1 7 0 16,8-1 0-16,5 7 2 16,5-2-1-16,6 4 4 15,3-1 1-15,4 7 2 16,-2-7-1-16,6 9 2 16,-1-5-3-16,6 0 0 15,-2-8-6-15,8-2 2 16,-3-15-2-16,7-7 2 15,-2-9-1-15,4-10 3 16,-6-7-1-16,10-11 2 0,-5-3-3 16,6-8 1-16,-4-2-1 15,6-12 0-15,-12 2-1 16,-3-8 2-16,-9 6-1 16,-4-10 0-16,-9 7 0 15,-6-5-1-15,-1 9 1 16,-8-7-2-16,1 12 0 15,-4 1-1-15,2 8-2 16,-3 0 0-16,2 10-1 16,-2 6 0-16,-2 4-2 0,0 7 2 15,2 3-2-15,-1 7-1 16,6 3 1-16,1 8 1 16,4 3-1-16,-1 6 2 15,2 6 1-15,1 9 3 16,0 1 1-16,2 12 4 15,0-1 3-15,6 3 2 16,0-4-3-16,4 9 0 16,1-11-5-16,7 12 0 15,-1-10-2-15,5 3-1 16,1-12 1-16,0 3 1 16,-8-11-2-16,1-1-2 15,-7-10-14-15,0 3-47 16,-1-9-32-16,1-2-370 15,4-2 118-15</inkml:trace>
  <inkml:trace contextRef="#ctx0" brushRef="#br0" timeOffset="136281.27">1370 5831 556 0,'-4'-7'659'15,"0"4"-381"-15,-1-2-121 0,0 3 19 16,4 1-39-16,1 0-3 16,0-1-24-16,2 1-5 15,2 0-36-15,4 0-7 16,9-2-21-16,40-11-8 16,-40 11-16-16,6-2-4 15,-2 0-5-15,2 4-2 16,-5 0 1-16,3 0-44 15,-5 4-41-15,-3 5-129 16,-7 0-170-16,-4 7 62 16</inkml:trace>
  <inkml:trace contextRef="#ctx0" brushRef="#br0" timeOffset="136517.72">1373 5940 669 0,'1'3'647'0,"3"-1"-415"16,1 6-57-16,4-1 10 15,-3 0-40-15,8-1-3 0,-1 0-36 16,5-2-21-16,-1-1-39 16,3-2-17-16,1-1-20 15,4-2-3-15,-3-1-2 16,0 1-32-16,-6 1-27 15,-2 4-323-15,-5 5 107 16</inkml:trace>
  <inkml:trace contextRef="#ctx0" brushRef="#br0" timeOffset="137376.38">2240 5609 390 0,'2'-5'538'16,"1"0"-183"-16,0-4-146 15,1-2-119-15,14-37 6 16,-15 38-13-16,1 1 15 0,-1 4-9 16,0 3 6-16,-3 4-17 15,0-2 14-15,-1 1-23 16,-1 3-4-16,2 4-18 15,-1 18-7-15,1 37-15 16,3-26 0-16,1-1-6 16,3 8-1-16,-1-3-4 15,0 2 0-15,-3-4-6 16,-2 0 2-16,-4-9-4 0,0 3-11 16,0-8-18-16,-4-3-41 15,2-7-35-15,2-5-90 16,-4-10-175-16,-3-2 93 15</inkml:trace>
  <inkml:trace contextRef="#ctx0" brushRef="#br0" timeOffset="137761.11">2069 5714 259 0,'-8'-6'717'0,"0"-2"-301"15,4 5-225-15,1 3-19 16,3 3-37-16,0-3 15 0,1 1-32 16,2 0 19-16,0 0-23 15,6 3-6-15,8 0-34 16,38 11-9-16,-37-16-30 15,8 0-5-15,-1-1-14 16,7-2-1-16,0 3-4 16,2 1-1-16,0 0-3 15,1 1-3-15,-5 2-1 16,3-3-1-16,-8 1-11 16,-1 1-22-16,-7 1-3 0,2 4-428 15,-6-5 153-15</inkml:trace>
  <inkml:trace contextRef="#ctx0" brushRef="#br0" timeOffset="147883.97">1227 6745 819 0,'-5'10'484'0,"0"2"-272"16,2-2-106-16,1-2 7 16,2-8-33-16,2-3 7 15,-2 2-26-15,0-2-4 16,1-3-23-16,0-14-2 15,0-34-6-15,-9 33 6 16,-1 5-4-16,-1 4 1 16,1 6-10-16,-4 6-6 15,2 7-8-15,-5 9-4 16,0 5-2-16,-3 12-2 16,1 1 1-16,-1 7 0 15,1-1 2-15,6 8 1 16,3-7 0-16,5 3 1 0,6-4 0 15,8 1-1-15,0-11 1 16,5-4 1-16,0-11 1 16,1-9 2-16,-1-13 1 15,2-13 2-15,-3-7-1 16,1-13 0-16,-4-2-3 16,2-8-1-16,-3 8-1 15,-2 0-2-15,-3 17-1 16,-1 7 5-16,-4 13 2 0,-4 7 2 15,1 5 2-15,-2 6 1 16,2 4-4-16,-1 8 1 16,3 1-2-16,2 7 0 15,1-1-2-15,1 2-1 16,2-5-2-16,2 4 1 16,0-6-2-16,2 1 3 15,1-7-9-15,3-6-37 16,-1-10-32-16,5-11-273 15,-1-13 88-15</inkml:trace>
  <inkml:trace contextRef="#ctx0" brushRef="#br0" timeOffset="149345.9">1362 6510 1091 0,'9'-21'392'15,"-13"7"-205"-15,7 2-33 0,-2 5-53 16,2 6-25-16,-4 7-41 16,1-5 0-16,0 2-9 15,0 26 13-15,2 47 0 16,-2-18 5-16,-1 3-5 16,0 9-4-16,0-5-12 15,1 1-3-15,2-19-9 16,2-8 0-16,0-15-4 0,0-9 2 15,-1-14-1-15,1-9-3 16,-1-7-1-16,-1-10-2 16,3-4-4-16,4-2-1 15,2 4 0-15,1 6 0 16,2 7 0-16,3 7 1 16,-2 7 0-16,0 4 1 15,-2 3 1-15,4 5 0 16,-5-1 1-16,1 2 2 15,-4-3 1-15,-2 2 1 16,-5 1 3-16,-3 3 1 16,-4-2-2-16,-3 4 1 15,-2-2-3-15,-3 2-1 16,-2-3 0-16,1 1-1 16,-3-4 0-16,2-1-1 15,4-6 0-15,2-5-1 16,4-5-1-16,9-7 0 0,4-2-1 15,4-3 1 1,3 1 0-16,2 1 0 0,-1 7-2 16,0 4 0-16,2 7 0 15,-1 1 1-15,2 4 1 16,1-4 1-16,-1-6 1 16,3-13 0-16,-2-6 0 15,3-9 3-15,-4-1 1 16,-2-9 0-16,-5 5-1 15,-7-7 1-15,-3 8-2 0,-2-1-3 16,-2 10-1-16,1 7-2 16,2 14-2-16,3 7-1 15,1 9 1-15,4 10-1 16,0 4 3-16,4 5 1 16,-1-3 1-16,6 1 0 15,-2-6 0-15,2 3 2 16,-1-4 0-16,1 4 0 15,-7-3 0-15,0 1-1 16,-4-2 1-16,-3 1 1 16,-4-5-1-16,-3 1 4 15,-6-5 0-15,-3-4 1 16,-2-4 0-16,-7-6 2 16,1-4-4-16,-3-5 1 15,2-4-3-15,2-2 0 16,10 0-2-16,6-2-1 15,7 3-1-15,6-1-1 16,0 4 1-16,4 0 0 0,-3 3 0 16,0 4 0-16,-3 0 0 15,-2 4 1-15,-5 0 1 16,0 1 2-16,-1-1 2 16,0 0 2-16,1 0 1 15,0 2 0-15,1-1-3 16,3-1 1-16,9 1-3 15,40-1-1-15,-34-6 1 16,4-3 0-16,-3 2-1 0,-1-5 0 16,-3 4 0-1,-1-4 1-15,-3-2 0 0,0-5 1 16,-2 4 1-16,-6-5-1 16,-5 2 1-16,-4 0 0 15,-6 3-2-15,-1 0 0 16,1 7-2-16,-2 2-2 15,5 7 0-15,1 6-3 16,4 5 0-16,2 3 2 16,4 5-2-16,-1 6 3 15,3-2-1-15,0 11 2 16,-1-2 0-16,2 2 1 16,0-7-1-16,3-2 1 15,1-12 1-15,2-12 1 16,0-7-1-16,1-11 2 15,-2-7 0-15,-2-8-2 16,-4 1 0-16,-5-7 0 16,-4 7-1-16,-4-7 0 15,-1 7 0-15,1-4-2 0,7 6-1 16,4 0-1-16,7 11 1 16,6 4-1-16,3 8 1 15,4 6 1-15,-2 3 1 16,1 9 0-16,-5 1 1 15,1 9 0-15,-9 0 0 16,-1 9-1-16,-6-1 0 16,-1 5 1-16,-2-2-1 0,1 3 0 15,1-9-11-15,8 0-41 16,-1-10-21-16,5-5-26 16,-1-11-298-16,6-4 124 15</inkml:trace>
  <inkml:trace contextRef="#ctx0" brushRef="#br0" timeOffset="150348.88">2453 6373 1179 0,'-7'-11'346'15,"3"11"-134"-15,0 10-61 16,3 11-24-16,1 5-61 16,7 15-4-16,2-1-15 0,5 13-4 15,0 0-8-15,2 8-4 16,-4-10-13-16,-2-4-5 16,-7-14-4-16,-1-6 1 15,-7-12-1-15,-2-2-4 16,-1-5-3-16,-2-8-7 15,0-6-6-15,2-9-2 16,4-3-2-16,4-7 1 16,7 6 4-16,5-1 4 15,4 5 2-15,8 6 3 16,-4 8 2-16,5 5 0 16,-6 6 1-16,1 6 0 15,-6 1 0-15,-2 5 1 16,-4-2 0-16,-4 1 2 15,-4-1 0-15,-6 0-1 16,-2-5-1-16,-5 3 1 16,-1-2-4-16,-6-1 1 15,-2-2 0-15,-1-3-1 0,3-4-1 16,4-4 1-16,9-1 0 16,7-6-1-16,7-3 0 15,7-4 1-15,2-1 1 16,2-2 3-16,1 4 1 15,2 2 3-15,-5 2 0 16,0 2 3-16,-1 3-2 16,0 2-1-16,0 2-3 15,4 4 0-15,0 4-4 16,4 2 0-16,1-3-1 0,0-4 1 16,1-5 3-16,0-13 1 15,-5-9 0-15,-2-7 2 16,-5-3-1-16,-5-12-1 15,-6 3-1-15,-7-3 1 16,-2 3-2-16,-3 6-1 16,-1 11 1-16,-1 5 4 15,-1 14 0-15,0 10 0 16,1 9 2-16,0 11-1 16,2 9-7-16,4 7 1 15,6 2-1-15,4 8-1 16,4-6 1-16,3 4 0 15,2-10 3-15,8-2 3 16,-3-13 1-16,8-4 2 16,-3-13 0-16,4-8-1 15,-7-7-6-15,2-10-25 0,-7-3-27 16,-2-7-53-16,-8-2-55 16,-2-5-207-16,-6 1 98 15</inkml:trace>
  <inkml:trace contextRef="#ctx0" brushRef="#br0" timeOffset="150573.75">2895 6464 836 0,'-5'-9'588'0,"5"-1"-378"15,7-1-10-15,8-7 15 16,2-3-53-16,8-1-25 15,0-2-48-15,3 0-22 16,-4 4-42-16,1 4-10 16,-6 2-6-16,-3 3-40 15,-5 5-41-15,-3 9-325 16,-8-4 101-16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4:58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33 195 6001,'-1'0'722,"-24"-7"6114,24 7-6770,1 0 0,0 0-1,-1 0 1,1-1 0,-1 1 0,1 0-1,0 0 1,-1-1 0,1 1-1,0 0 1,-1-1 0,1 1-1,0 0 1,0-1 0,-1 1-1,1 0 1,0-1 0,0 1-1,0 0 1,0-1 0,-1 1-1,1-1 1,0 1 0,0 0-1,0-1 1,0 1 0,0-1 0,0 1-1,0-1 1,0 1 0,0 0-1,0-1 1,0 1 0,0-1-1,1 1 1,-1-1 0,0 1-1,0 0 1,0-1 0,0 1-1,1 0 1,-1-1 0,0 1-1,0 0 1,1-1 0,-1 1 0,0 0-1,1-1 1,-1 1 0,0 0-1,1 0 1,-1-1 0,0 1-1,1 0 1,-1 0 0,1 0-1,-1 0 1,1-1-66,3-2 172,1 1 1,-1-1-1,1 1 0,0-1 1,0 1-1,0 1 0,3-2-172,22-8 245,79-33 1259,95-24-1504,-203 68 1,32-9 111,1 2 1,18-1-113,-44 7-22,-1 0-1,1 0 1,0 1-1,0 1 1,0-1 0,0 1-1,-1 0 1,1 1-1,0 0 1,-1 0 0,1 0-1,-1 1 1,0 0-1,2 2 23,-7-4-151,-1 0 0,0-1-1,1 1 1,-1 0-1,0 0 1,0 0-1,0 0 1,0 0 0,0 0-1,0 0 1,0 1-1,0-1 1,-1 0 0,1 1-1,0-1 1,-1 0-1,1 1 1,-1-1 0,1 0-1,-1 1 1,0-1-1,0 1 1,1-1-1,-1 1 1,0-1 0,0 1-1,-1-1 1,1 1-1,0-1 1,0 1 151,-5 18-2531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4:59.0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80 5017,'38'-33'4077,"-37"33"-4012,-1 0 0,0-1 0,0 1 0,1 0 0,-1-1 0,0 1 0,0 0 0,0-1 0,0 1 0,0 0 0,0-1 1,1 1-1,-1 0 0,0-1 0,0 1 0,0-1 0,0 1 0,0 0 0,0-1 0,-1 1 0,1 0 0,0-1 0,0 1 0,0 0 0,0-1 0,0 1 0,0 0 0,-1-1 0,1 1 0,0 0 0,0-1 1,-1 1-1,1 0 0,0-1 0,0 1 0,-1 0 0,1 0 0,0 0 0,0-1 0,-1 1 0,1 0 0,0 0 0,-1 0 0,1 0 0,-1-1 0,1 1 0,-1 0-65,-20-7 1127,17 6-737,-18-7 605,14 5-743,-1 0 0,1 0 0,-1 1 0,1 0 0,-1 0 0,-4 1-252,11 1 12,-1 0-1,1 0 1,-1 0 0,1 1 0,0-1 0,-1 1 0,1 0 0,-1-1 0,1 1-1,0 0 1,0 0 0,-1 1 0,1-1 0,0 0 0,0 1 0,0-1 0,1 1-1,-1 0 1,0-1 0,0 1 0,1 0 0,-1 0 0,1 0 0,0 0 0,-1 2-12,-2 5 2,0 1 0,0 0 1,1 0-1,0 0 0,1 0 0,0 0 1,1 1-1,0-1 0,1 0 1,0 1-1,0-1 0,2 8-2,2 10 62,1-1 1,1 0-1,1 0 0,3 5-62,1-5 100,1-1 0,1 0 0,8 11-100,-10-21-6,-1 1 1,-1 0-1,-1 1 1,0 0-1,-1 0 1,-1 0-1,-1 1 1,1 9 5,-5-26-187,-1 0 0,0 0 1,0-1-1,0 1 1,0 0-1,0 0 0,0-1 1,-1 1-1,1 0 0,0 0 1,-1-1-1,1 1 1,-1 0-1,0-1 0,0 1 1,0 0 186,-4 2-1679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4:59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1 108 4833,'13'0'6883,"8"-9"-3126,-5 1-2532,63-21 448,20-1-1673,-91 28 38,30-9 124,1 1 0,1 2-162,-29 8 162,-10 2-1368,-3 1-3727,-1 0 1499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3:04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120 439 4969,'1'-10'3716,"3"-20"288,-4 29-3933,0 0-1,0 1 1,1-1-1,-1 1 1,0-1-1,0 0 0,0 1 1,0-1-1,1 1 1,-1-1-1,0 1 1,0-1-1,1 1 1,-1-1-1,0 1 1,1-1-1,-1 1 1,1 0-1,-1-1 0,1 1 1,-1-1-1,0 1 1,1 0-1,-1 0 1,1-1-1,0 1 1,-1 0-1,1 0 1,-1-1-1,1 1 1,-1 0-1,1 0 1,-1 0-1,1 0 0,0 0 1,-1 0-71,2 11 1443,5 35-1104,5 31 25,-4 7-364,47 760 541,-52-791-521,-3-30-244,2 0 0,0 1 0,4 8 224,-17-146-3745,-10-45 3757,-7 0-1,-41-129-11,38 194 871,4 10 1907,-5-34-2778,27 92 306,0-1 0,1 0 0,2 0 0,1 0 0,1 0 0,3-17-306,0 27 77,1 0 0,0 0 0,4-6-77,-4 9 54,1 0-1,-2 0 1,0 0-1,-1 0 1,0-1-54,-2 11 20,0 1 0,0 0 0,1 0 0,-1 0 0,1 0 0,0 0 1,0 1-1,0-1 0,0 0 0,0 0 0,1 0 0,-1 1 0,1-1 0,0 1 0,0-1 0,0 1 1,0 0-1,0 0 0,0-1 0,0 2 0,3-3-20,1 1 42,0 0 0,0 0 0,1 1 0,-1 0 0,1 0 0,-1 0 0,1 1 0,0 0 0,4 0-42,90-6 508,63 5-508,-21 1 177,-42-1 17,-21 1 13,-1-3 1,10-5-208,156-29 183,82-11-116,-250 38-68,-33 4-39,0 2 0,0 1 0,30 3 40,-71 1-8,1 0 0,-1 0 0,0 0 0,1 1 0,-1-1 0,0 1 0,0 0 0,1 0 0,-1 0 0,0 0 0,0 1-1,0-1 1,0 1 0,0 0 0,-1 0 0,1 0 0,-1 0 0,1 0 0,-1 1 0,0-1 0,1 1 0,-1-1 0,0 1 0,-1 0 0,1 0 0,-1 0 0,1 0 0,-1 0 0,0 0 0,0 0 0,0 1 0,0-1 0,-1 1 8,2 6-2,0 5 3,1-1 0,0 1 0,0-1 0,2 0 0,0 0 0,3 5-1,23 46 6,-3 1 0,-2 1 1,-4 2-1,-2 0 1,9 67-7,-18-72 4,2 0 0,4-1 1,2 0-1,19 37-4,-16-51 4,56 136-2,-65-146-9,0 1-1,-3 0 1,5 37 7,-14-67-2,1 1 1,-2-1-1,0 0 1,0 1-1,0-1 1,-2 0-1,1 1 1,-1-1-1,-1 3 2,1-10-11,1 1 1,0-1-1,-1 1 0,0-1 1,0 0-1,0 0 0,0 1 1,0-1-1,-1-1 0,1 1 0,-1 0 1,0-1-1,0 1 0,0-1 1,0 0-1,0 0 0,0 0 0,-1 0 1,1 0-1,-1-1 0,1 0 1,-1 0-1,1 0 0,-1 0 1,-3 0 10,-38 3-88,-1-2 1,1-2 0,-20-3 87,-1 0-3,-98-3 0,-296 2-146,169 20-39,-371 8-120,637-24 209,10 1-128,1-2 1,-1 1-1,1-2 1,-1 0-1,1 0 0,-10-4 227,24 6-66,-12-6-903,12 6 893,0 0 0,-1 0 0,1 0 0,0-1 0,0 1 0,-1 0 0,1 0 0,0-1 0,0 1 0,0 0 0,0 0 0,-1-1 0,1 1 0,0 0 0,0 0 0,0-1 0,0 1 0,0 0 0,0-1 0,0 1 0,0 0 0,0-1 0,0 1 0,0 0 1,0 0-1,0-1 0,0 1 0,0 0 0,0-1 0,0 1 0,0 0 0,0 0 0,1-1 0,-1 1 0,0 0 0,0 0 0,0-1 0,0 1 0,1 0 0,-1 0 0,0-1 76,14-13-2304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3:06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0 716 5481,'28'3'6767,"1"-8"-5257,14-9-1486,-40 13 31,-1 0 0,1-1 1,-1 1-1,0-1 1,1 1-1,-1-1 0,0 0 1,0 0-1,0 0 1,0 0-1,0 0 0,-1 0 1,1-1-1,-1 1 0,1 0 1,-1-1-1,0 0-55,4-5 186,1-3 32,0-1 1,-1 0 0,0 0 0,-1-1-1,-1 1 1,0-1 0,0 1 0,-1-5-219,3-27 851,-2-31-851,-3 65 36,1-25 18,-2 0-1,-2 1 0,-1-1 1,-2 1-1,-1 0 0,-2 0 1,-1 1-1,-2 0 1,-2-1-54,11 27 13,-1 1 1,0-1 0,0 1 0,0-1 0,-1 1 0,0 1 0,0-1 0,-1 1-1,0-1-13,5 5 3,0 0 0,0 0 0,0 0 0,0 0-1,0 0 1,-1 0 0,1 1 0,0-1 0,0 0 0,-1 1-1,1-1 1,-1 1 0,1-1 0,-1 1 0,1 0 0,0 0-1,-1-1 1,1 1 0,-1 0 0,1 0 0,-1 1-1,1-1 1,-1 0 0,1 0 0,-1 1 0,1-1 0,0 1-1,-1-1 1,1 1 0,-1-1 0,1 1 0,0 0-1,0 0 1,-1 0 0,1 0 0,0 0 0,0 0 0,0 0-1,0 0 1,0 0 0,0 0 0,1 0 0,-1 1-1,0-1 1,1 0 0,-1 1 0,0 0-3,-2 5 5,1 0-1,-1 0 1,1 0 0,0 0-1,1 1 1,0-1 0,0 1 0,0-1-1,1 1 1,0-1 0,1 1-1,0 1-4,3 21 14,2 0-1,5 14-13,-4-15 6,69 232 75,-36-133 20,17 105-101,-53-201-80,-1 0 0,-1-1 1,-2 1-1,-3 11 80,3-35-38,-1 11-162,2-19 74,1-11 2,12-50 18,-10 48 106,-1 0 1,-1 0-1,0-1 0,0 1 0,-2-1 1,1 1-1,-2-3 0,0-5-1,-1 0 1,-1 1-1,-1 0 0,-1 0 1,0 0-1,-2 0 1,-5-11 0,8 22 6,0 1 1,0 0 0,0 1-1,-1-1 1,0 1 0,-1 0-1,1 0 1,-1 0 0,-1 1-1,1 0 1,-1 0 0,0 0-1,-1 1 1,1 1 0,-1-1-1,0 1 1,0 0 0,-7-2-7,7 3 154,14 2 65,16 3-79,38 21-97,-47-18-39,-1 0 1,1 0-1,0-1 0,11 1-4,-15-3 5,0-1 0,1-1-1,-1 1 1,1-1 0,-1-1-1,0 0 1,1 0 0,-1-1-1,0 0 1,0 0 0,0-1-1,0-1 1,-1 1 0,1-1-1,0-1-4,-4 2 4,0 0 0,0 0 0,0 0 0,-1-1 0,1 1 0,-1-1 0,0 0 0,0-1 0,0 1 0,0-1 0,-1 0 0,0 0 0,0 0 0,0 0 0,-1 0 0,1 0 0,-1-1 0,-1 0 0,1 1 0,-1-1 0,0 0 0,0 1 0,0-1 0,-1-5-4,0 8-2,0 1 1,0 0-1,-1-1 1,1 1-1,0 0 1,-1-1-1,0 1 0,1 0 1,-1 0-1,0 0 1,0-1-1,0 1 1,-1 0-1,1 0 1,0 1-1,-1-1 1,1 0-1,-1 0 1,0 1-1,1-1 1,-1 1-1,0-1 1,0 1-1,0 0 1,0 0-1,0 0 1,0 0-1,-1 0 1,1 0-1,0 0 1,0 1-1,-1-1 1,1 1-1,0 0 1,-1 0 1,0-1-4,0 2 1,0-1 0,0 0 0,0 0 0,1 1 0,-1 0-1,0-1 1,0 1 0,0 0 0,1 1 0,-1-1 0,0 0 0,1 1-1,-1-1 1,1 1 0,0 0 0,0 0 0,-1 0 0,1 0-1,0 0 1,1 1 0,-1-1 0,0 0 0,1 1 0,-1-1 0,1 1-1,0 0 1,-1 0 3,0 4 0,0-1 0,0 1 0,1 0-1,0 0 1,0 0 0,1 0 0,0 0 0,0 0-1,0 0 1,1 0 0,0 0 0,0 0 0,1 0-1,0-1 1,0 1 0,1 0 0,0-1 0,0 0-1,0 1 1,1-1 0,-1 0 0,2-1 0,-1 1-1,1-1 1,4 5 0,-4-6 3,0 1 1,0-1-1,1 0 1,-1-1-1,1 1 0,0-1 1,0 0-1,0-1 0,0 1 1,0-1-1,0 0 0,1-1 1,-1 0-1,1 0 0,-1 0 1,1-1-1,-1 0 0,1 0 1,0 0-1,-1-1 0,1 0 1,-1 0-1,0-1 1,1 0-1,-1 0 0,0 0 1,4-3-4,-5 2 3,1 1-1,-1-1 1,-1-1 0,1 1 0,0-1 0,-1 0 0,0 0 0,0 0 0,0 0 0,0-1 0,-1 1 0,1-1 0,-1 0 0,0 0-1,-1-1 1,1 1 0,-1 0 0,0-1 0,-1 0 0,1 1 0,-1-1 0,0 0 0,0-1-3,-1-10 8,0-1-1,-1 1 1,0 0 0,-2 0 0,0 0-1,-1 0 1,-2-4-8,4 12 1,0-1 0,0 1 0,0 0 1,1-1-1,1 1 0,0-1 0,0-1-1,0 8 2,1 1 1,-1-1-1,1 0 1,-1 1-1,1-1 0,0 1 1,0-1-1,0 1 0,0-1 1,0 1-1,1 0 1,-1-1-1,1 1 0,0 0 1,-1 0-1,1 0 0,0 0 1,0 1-1,0-1 0,0 0 1,1 1-1,-1-1 1,0 1-1,1 0 0,-1 0 1,1 0-1,2-1-2,5 0 20,0-1 0,1 1 0,-1 1-1,1 0 1,-1 0 0,7 1-20,-13 0 8,1 0 0,0 1 0,0 0 0,0 0 1,0 0-1,0 0 0,-1 1 0,1-1 0,0 1 0,-1 0 0,1 1 0,-1-1 0,0 1 0,3 2-8,-6-3 4,0-1-1,1 1 1,-1 0-1,0-1 1,0 1 0,0 0-1,0 0 1,0 0-1,-1 0 1,1 0 0,-1 0-1,1 0 1,-1 0-1,0 0 1,1 0 0,-1 0-1,0 0 1,0 0-1,-1 1-3,-7 43 49,3-27-33,3-7-10,0 0 0,1 0 0,0 0 0,1 1 0,0-1 0,1 0 0,0 1 0,1 2-6,0-9 18,0 0 0,0 0 0,0 0 0,0 0 0,1-1 0,0 1-1,0-1 1,1 0 0,-1 0 0,1 0 0,0 0 0,1-1 0,-1 1 0,1-1 0,0 0 0,0-1-1,1 2-17,8 3 120,0-1-1,0 0 0,1-1 0,0 0 0,0-1 0,0-1 0,2 0-119,20 3 223,1-1-1,13-1-222,-43-5-1,-1 1-1,1-1 1,-1-1-1,6 0 2,-11 1-190,-1 0 0,1-1 0,0 1 0,-1-1 0,1 1 0,0-1 0,-1 0 0,1 1 0,-1-1 0,1 0 0,-1 0 0,0 0 0,1 0 0,-1 0 0,0 0 0,0-1 0,0 1 0,1 0 0,-1-1 0,-1 1 0,2-2 190,1-7-2521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3:08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 3009,'12'-14'9106,"-10"11"-8579,0 1 1,0-1-1,0 0 1,0 1-1,0-1 0,1 1 1,1-1-528,-3 2 42,0 1 0,-1 0 0,1-1 1,0 1-1,-1 0 0,1 0 1,0 0-1,-1-1 0,1 1 0,0 0 1,0 0-1,-1 0 0,1 0 0,0 1 1,-1-1-1,1 0 0,0 0 1,0 0-1,-1 0 0,1 1 0,0-1 1,-1 0-1,1 1 0,-1-1 0,1 0 1,0 1-1,-1-1 0,1 1 1,-1-1-1,1 1 0,-1-1 0,1 1 1,-1-1-1,0 1 0,1 0 1,-1-1-1,1 1 0,-1 0-42,11 15 53,-1 1 1,-1 0-1,0 0 0,-1 1 1,5 18-54,-9-26 16,4 15 7,-1 1 1,-1-1 0,-1 1-1,-1 4-23,6 31 32,-6-41-17,-2-7 0,1 0-1,0 0 1,1 0-1,0-1 0,1 0 1,3 7-15,-7-18 1,-1 0-1,1 0 1,-1 0 0,1 0 0,0 0 0,0 0-1,0 0 1,0 0 0,-1 0 0,1 0-1,0-1 1,0 1 0,0 0 0,1-1 0,-1 1-1,0-1 1,0 1 0,0-1 0,0 1 0,0-1-1,1 0 1,-1 0-1,0 0-7,0 0-1,-1 0 1,1 0-1,0-1 0,0 1 1,-1 0-1,1-1 1,0 1-1,-1 0 1,1-1-1,0 1 1,-1-1-1,1 1 1,-1-1-1,1 0 0,-1 1 1,1-1-1,-1 1 1,1-1-1,-1 0 1,1 1-1,-1-1 1,0 0-1,1 0 1,-1 1-1,0-1 1,0 0-1,0 0 0,0 1 1,0-1-1,1 0 1,-1 0 7,1-16-108,0 0 0,-1-1-1,-1 1 1,-1-1 0,0 1 0,-1 0 0,-1-2 108,-7-47-101,9 49 102,1 7 4,-1-1 0,1 1 0,1-1 0,0 1 0,1-1 1,0-3-6,-1 12 16,1 0 0,-1 0 1,1 0-1,0 0 1,-1 0-1,1 0 1,0 0-1,0 1 0,0-1 1,0 0-1,0 0 1,1 1-1,-1-1 0,0 1 1,1-1-1,0 1 1,-1-1-1,1 1 0,0 0 1,-1 0-1,1 0 1,0 0-1,0 0 1,0 0-1,0 0 0,0 1 1,0-1-1,0 1 1,0-1-1,0 1 0,0 0 1,0 0-1,0 0 1,1 0-17,4 0 46,-1 0 0,0 1 0,0 0 0,0 0 1,0 0-1,1 1 0,-2-1 0,1 2 0,0-1 0,0 0 0,-1 1 1,1 0-1,-1 1 0,4 3-46,-2-2 18,-2 1 1,1 0-1,-1 0 1,0 0 0,0 1-1,0 0 1,-1 0-1,0 0 1,-1 0-1,2 4-18,3 12 6,-2 0 1,0 1-1,-1-1 0,-1 1 0,-2 0 0,0 1 1,-2 1-7,0-13 8,0-9-2,-1 1 1,1-1-1,0 1 1,1-1-1,-1 1 1,1-1-1,0 0 1,0 1-1,0-1 1,2 3-7,-3-6 0,0-1 1,0 0 0,0 0-1,0 0 1,1 0-1,-1 0 1,0 0-1,0 0 1,0 0-1,0 0 1,0 1 0,0-1-1,0 0 1,0 0-1,1 0 1,-1 0-1,0 0 1,0 0-1,0 0 1,0 0-1,0 0 1,0 0 0,1 0-1,-1 0 1,0 0-1,0 0 1,0 0-1,0 0 1,0 0-1,0 0 1,1 0 0,-1 0-1,0 0 1,0 0-1,0 0 1,0-1-1,0 1 1,0 0-1,0 0 1,1 0-1,-1 0 1,0 0 0,0 0-1,0 0 1,0 0-1,0 0 0,5-9-3,3-11-35,5-31-126,-1-1-1,-3-5 165,-2 13-42,2 0 0,2 0 0,5-10 42,-13 47 7,0 0-1,0 1 1,0-1-1,1 1 1,0-1-1,1 1 1,0 0-1,-1 1 0,2-1 1,-1 1-1,3-2-6,-6 5 11,0 1 1,1-1-1,-1 1 0,0-1 0,0 1 0,1 0 0,-1 0 0,0 0 0,1 0 0,-1 1 0,1-1 0,-1 1 0,1-1 0,0 1 0,-1 0 0,1 0 0,-1 0 0,1 1 1,0-1-1,-1 0 0,1 1 0,-1 0 0,1-1 0,-1 1 0,0 0 0,1 0 0,-1 1 0,0-1 0,0 0 0,1 1 0,-1-1 0,0 1 0,1 1-11,6 6 24,-1 1-1,0 0 1,0 0-1,-1 1 1,0-1-1,-1 1 1,0 1-1,-1-1 1,1 5-24,4 11-7,-2 1 0,0 0 0,1 16 7,-6-19-636,-1 1 0,-1 3 636,1 12-3001,-1-25 901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3:08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63 9170,'18'5'2825,"2"-8"-1257,6-4-336,0 0-408,7-5-248,-4 0-343,3 0-145,-5 3-184,-1 4-361,-8 5-351,-8 3-1144,-7 9 367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3:09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7698,'7'26'3840,"8"-9"-2335,6-10-201,3-3-360,6-2-328,-5-6-528,3-5-896,-7 9-1088,-2-13 360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3:09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84 8850,'16'-12'1134,"1"1"1,1 1-1,-1 0 0,1 2 1,1 0-1,0 1 0,12-3-1134,-26 8 45,0 1 1,1 0-1,-1-1 0,0 2 0,0-1 1,1 1-1,-1-1 0,0 2 0,1-1 1,-1 0-1,1 1 0,-1 0 0,0 1 1,0-1-1,0 1 0,0 0 0,0 0 1,0 0-1,0 1 0,-1 0 0,1-1 1,-1 2-1,0-1 0,0 1 0,0-1 1,0 1-1,0 0 0,-1 0 0,0 1 0,0-1 1,0 1-1,0-1 0,-1 1 0,0 0 1,0 0-1,0 0 0,-1 0 0,1 0 1,-1 3-46,0 3 2,-1 1 1,0 0 0,-1-1 0,-1 1-1,1 0 1,-2-1 0,0 0 0,0 0 0,-1 1-1,0-2 1,-1 1 0,0-1 0,-1 1-1,-1 0-2,-18 28 2,-2-1-1,-32 33-1,28-33-16,31-38 16,-18 21-18,1 1 1,2 0 0,0 1 0,-4 10 17,18-31 0,0 1 0,0-1 0,0 1 0,0-1 1,0 1-1,1-1 0,-1 1 0,1 0 0,-1-1 0,1 1 1,0 0-1,0-1 0,0 1 0,1 0 0,-1 0 1,1-1-1,-1 1 0,1-1 0,0 1 0,0 1 0,1-1 17,0 0-1,0 0 0,1 0 1,-1-1-1,0 1 1,1-1-1,0 1 0,0-1 1,0 0-1,0 0 1,0 0-1,0 0 0,3 1-16,6 2 89,1-1 0,0 0 0,0 0 0,1-1 0,-1-1 0,0 0-1,11-1-88,1 0-20,0-1 0,0-1 0,0-2 0,19-4 20,-31 4-597,0 0 0,0-1 0,0-1 1,-1 0-1,1-1 0,-1 0 0,-1-1 0,1 0 1,7-7 596,12-12-2208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3:09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359 205 8498,'4'-3'416,"-1"-1"1,0 0-1,0 0 1,0-1-1,0 1 1,-1-1-1,1 1 0,0-4-416,-2 6 71,-1 0-1,0 0 0,1 0 0,-1 0 0,0 0 1,0 0-1,0 0 0,0 0 0,-1 0 0,1 1 1,0-1-1,-1 0 0,0 0 0,1 0 0,-1 0 0,0 1 1,0-1-1,0 0 0,0 1 0,0-1 0,0 0 1,0 1-1,-1 0 0,1-1 0,-1 0-70,-5-4 70,1 1 0,-1 0-1,0 0 1,-1 0 0,1 1-1,-1 0 1,0 1 0,0-1-1,0 2 1,0-1 0,0 1-1,-1 0 1,1 1 0,-1 0-1,1 0 1,-1 1 0,1 0-1,-1 0 1,0 1 0,1 0 0,0 1-1,-1 0 1,1 0 0,0 0-1,0 1 1,0 1 0,0 0-1,0 0 1,1 0 0,0 1-1,0 0 1,0 0-70,-4 6 18,1 0-1,1 0 1,0 1 0,0 0 0,1 1-1,1 0 1,0 0 0,1 0 0,0 1-1,-1 8-17,1-3 5,1 0 1,1 0-1,1 0 0,0 1 0,2-1 0,0 1 0,2 14-5,0-24 4,0 0 0,0 0-1,1-1 1,0 1-1,1-1 1,0 0 0,4 9-4,-5-15 3,0 1 0,0 0 0,1-1 0,-1 0 0,1 0 0,-1 1 0,1-1 0,0-1 0,0 1 0,1 0 0,-1-1 0,1 0 0,-1 0 0,1 0 0,-1 0 0,1 0 0,0-1 0,0 1 0,3-1-3,4 1 11,0 0 0,0-1 0,0-1 1,0 0-1,0-1 0,0 0 0,0 0 0,0-1 0,0-1 0,0 0 0,-1 0 0,1-1 1,-1 0-1,10-6-11,-5 2 8,-1-1 1,0 0-1,0-1 1,-1 0-1,0-1 1,-1-1-1,0 0 1,-1 0-1,6-9-8,-12 12-8,0 1 0,0-1 0,-1 0 0,0-1 1,-1 1-1,0-1 0,-1 1 0,0-1 0,0 0 0,-1 0 0,0-5 8,0-4-48,-1 0-1,-1 0 1,-1 1-1,0-1 1,-4-10 48,2 16-110,-1-1 0,0 1 0,-1 0 0,-1 0 0,0 1 0,-1-1 0,0 2 0,0-1 0,-1 1 0,-9-7 110,16 15-128,0 0 1,0 1-1,0 0 0,-1-1 1,0 1-1,1 0 1,-1 0-1,0 0 1,0 0-1,0 1 1,0-1-1,0 1 1,0 0-1,0 0 1,0 0-1,-1 0 1,1 1-1,-3-1 128,5 1-71,1 0-1,-1 0 0,1 0 1,-1 0-1,0 0 0,1 0 1,-1 0-1,1 0 0,-1 1 1,1-1-1,-1 0 0,1 0 1,-1 1-1,1-1 0,-1 0 1,1 1-1,0-1 0,-1 0 1,1 1-1,-1-1 1,1 1-1,0-1 0,-1 1 1,1-1-1,0 1 0,-1-1 1,1 1-1,0-1 0,0 1 1,0-1 71,3 21-4731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2T14:40:31.2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4267 14038 157 0,'-46'15'341'15,"9"2"-55"-15,3 5 19 0,14-4-121 16,9-5-78-16,15-11-71 15,13-10-13-15,8-7-13 16,11-7 6-16,4-1 1 16,9 1 7-16,-2 5 0 15,8-1 3-15,0 7-8 16,7 3-1-16,0 4-5 16,12 3-2-16,0 4-5 15,16 0-1-15,-4 3-3 16,20-5 1-16,-3-2-1 15,20-6 0-15,-4-4-2 16,30-5 0-16,-12 1 0 16,30-1-1-16,-14 2 0 0,20 7 0 15,-18 9 2-15,19 9 0 16,-28 11 0-16,21 18 0 16,-21 8 0-16,18 12 1 15,-23 1 0-15,22 2 0 16,19-13-1-1,-2-11 0-15,-4-22 0 16,-1-15 1-16,-5-17 2 16,-45-8 2-16,10-5 3 15,-25 1-1-15,9-3 2 16,-27 4-4-16,2-6-1 16,-22 8-7-16,-3-6-6 15,-17 5-4-15,-6-3-9 16,-15 4-4-16,-9-5 2 15,-15 3 7-15,-19-2 10 0,-14 4 11 16,-23 0 9-16,-14 5 1 16,-23 4 0-16,-7 7-6 15,-25 5-1-15,-1 4-4 16,-26 9-1-16,5 3-2 16,-27 5 0-16,7 2 0 15,-28 2 1-15,14 0-1 16,-32 4 1-16,15 1 0 15,-28 3 1-15,21 0 1 16,-32 4 0-16,23-6 1 0,-20 5-2 16,32-6 0-16,-16-1-2 15,37-7-5-15,-4-4-18 16,33-13-7-16,-5-3-24 16,30-7-23-16,-4-8-69 15,23-1-36-15,1-8-37 16,22 1 64-16,7-2 57 15,26 4 65-15,13 2 60 16,22 7 65-16,14 3 85 16,18 2 18-16,21 6-5 15,11-1-79-15,27 4-41 16,9 4-40-16,32 1-6 16,4 0-12-16,29-1-2 15,2 1-5-15,31 0-3 16,-9-1 1-16,28 0 3 15,-14 0 5-15,26-3 6 16,-30-3 5-16,33-6 7 16,-23-2 1-16,25-4-4 0,-29 2-8 15,28 3-6-15,-40 5-10 16,11 7-5-16,-36 7-5 16,8 7-9-16,-33 5-9 15,5 2-46-15,-31-2-52 16,5-10-119-16,-19-10-396 15</inkml:trace>
  <inkml:trace contextRef="#ctx0" brushRef="#br0" timeOffset="296.62">9296 13904 141 0,'-2'-38'247'0,"-23"0"-117"16,-16 11-48-16,-30 4-118 16,-14 14-56-16,-30 13 160 15,1 11 109-15,-28 11 112 16,6 8-8-16,-22 8-107 15,12-1-103-15,-26 5-13 16,12-3-17-16,-27 5 8 16,12-6-12-16,-30-2-8 15,18-4-14-15,-30 3-3 16,19-9-9-16,-19 5-1 16,22-2-1-16,-17 2 0 15,33-9 0-15,-8 0-7 16,33-8-9-16,1-6-24 15,35-10-15-15,-1-1-6 16,30-5 4-16,6-3-32 16,28 0-62-16,12 0-160 0,25-1-193 15</inkml:trace>
  <inkml:trace contextRef="#ctx0" brushRef="#br0" timeOffset="481.93">5736 14271 349 0,'179'-26'512'15,"37"-3"-138"-15,-19 4-169 16,33 0-116-16,-25 1-41 16,26 3-12-16,-23 6-22 15,20 4-4-15,-33 8-7 0,18 7-2 16,-34 10-3-16,11 8-5 16,-31 1-11-16,11 7-57 15,-30-1-75-15,15-2-209 16</inkml:trace>
  <inkml:trace contextRef="#ctx0" brushRef="#br0" timeOffset="4718.71">12988 13904 1170 0,'-17'2'263'0,"5"3"-127"16,10-1-87-16,8 2-41 15,7 0-22-15,10-2-7 16,4-5-2-16,11-4 0 15,0-3 9-15,13-1 12 16,-1 2 11-16,8 2 7 16,2 2 2-16,16 4 2 15,-3 4-5-15,24 2-3 16,2 2-6-16,23 3-2 16,-3 0-3-16,29 2-4 15,-11 0-3-15,22 2-1 16,-12 0-1-16,23 0 0 15,-21-3 5-15,24 2 3 16,40-5 2 0,-10-3-1-16,-5-4 0 15,-1-1-2-15,-10-4 0 0,-64-3 2 16,12 3 5-16,-24-2 0 16,3 0 3-16,-25 1-1 15,-2-1-1-15,-17-2-4 16,0-4 0-16,-19-1-1 15,-3-7-2-15,-14 2-1 16,-7-5-1-16,-19 4 0 16,-12 0 1-16,-19 6 1 0,-21 4-2 15,-12 5 1-15,-24 6-1 16,-8 4-1-16,-18 7 2 16,5 0 1-16,-18 5 0 15,13-2 0-15,-16 1 1 16,10-3 1-16,-14-3 1 15,11-6 1-15,-18-6 1 16,16-7 1-16,-16-8 0 16,17-3-2-16,-23-4-1 15,14 0-2-15,-18 1-1 16,8 5-2-16,-20 3 2 16,25 5-1-16,-4 4 0 15,26 3 0-15,11 0-1 16,28 2 1-16,8 0-3 15,24 0 1-15,9-1 2 16,14 2 0-16,11 1 0 16,13 0 1-16,16 4 0 15,8 4-2-15,23-1-12 0,8 1-11 16,32-1-13-16,6-5 0 16,32-2 0-16,3-4 13 15,29 0 16-15,-10 1 20 16,30 2 19-16,-18 4 5 15,24 2 7-15,-21 5 0 16,18 3 2-16,-31 1-15 16,14 0-3-16,-32-3-8 0,7-2-5 15,-27-4-11-15,5 0-27 16,-27-6-25-16,7-3-105 16,-17-5-49-16,7-12-428 15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3:10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308 144 7914,'-3'-6'383,"1"-1"1,-1 1-1,-1 0 1,1 0 0,-1 0-1,0 0 1,-1 1-1,1-1 1,-1 1 0,0 0-1,0 1 1,-1-1-1,1 1 1,-1 0-1,-2 0-383,5 2 52,-1 0 0,0 1 0,0-1-1,0 1 1,0 0 0,0 0-1,0 0 1,0 1 0,0 0-1,0 0 1,0 0 0,0 0-1,0 0 1,0 1 0,0 0 0,0 0-1,0 0 1,0 0 0,0 0-1,1 1 1,-1 0 0,0 0-1,1 0 1,-1 0 0,1 0 0,0 1-1,-2 1-51,-7 7 57,1 1-1,-1 0 0,2 1 0,0 0 1,0 1-1,2 0 0,-1 0 1,2 1-1,0 0 0,1 1 1,0-1-1,1 1 0,1 0 0,1 0 1,-2 11-57,4-13 1,0-1 1,0 0-1,2 1 1,-1-1-1,2 0 1,0 1-1,0-1 1,1 0-1,2 3-1,-2-6 6,1-1 0,0-1-1,0 1 1,1 0 0,0-1-1,1 0 1,0 0 0,0-1 0,0 0-1,1 0 1,0 0 0,1-1-1,0 1-5,1-1 32,0-1 0,0 0 0,0 0-1,1-1 1,0 0 0,0-1 0,0 0-1,0-1 1,0 0 0,0 0 0,1-1-1,-1-1 1,1 1 0,-1-2 0,1 1-1,-1-2 1,0 1 0,1-1 0,-1-1-1,0 0 1,8-3-32,-5 1 57,0-1 0,0 0-1,0-1 1,-1 0 0,0-1-1,0-1 1,-1 1 0,0-2 0,0 0-1,-1 0 1,0-1 0,-1 0 0,-1 0-1,1-1 1,2-7-57,-6 8 24,0 0 0,-1 0 0,-1 0 0,0 0 0,0-1 0,-1 1 0,-1-1-1,0 0 1,0 1 0,-1-1 0,-1 0 0,0 1 0,0-1 0,-1 1 0,-1-1 0,0 1 0,-1-3-24,-3-5-38,0 1 0,-2 0 0,0 0 0,0 1 0,-2 0 0,0 0 0,-1 1 0,-1 1 0,-7-8 38,13 17-88,1 0 0,0 1-1,-1-1 1,0 1-1,-1 0 1,-5-2 88,12 6-69,0 0-1,-1 0 1,1 1 0,-1-1-1,1 0 1,-1 1 0,1 0-1,-1-1 1,1 1 0,-1 0-1,1-1 1,-1 1 0,1 0 0,-1 0-1,0 0 1,1 1 0,-1-1-1,1 0 1,-1 1 0,1-1-1,-1 1 1,1-1 0,-1 1-1,1-1 1,0 1 0,-1 0-1,1 0 1,0 0 0,0 0-1,-1 0 1,1 0 0,0 0-1,0 0 1,0 0 0,0 1-1,0-1 1,0 1 69,0 0-166,1-1-1,-1 1 1,0 0-1,1 0 1,-1-1-1,1 1 1,0 0-1,-1 0 1,1 0-1,0 0 1,0 0 166,4 32-2074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3:10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245 230 5785,'2'0'177,"12"3"1265,-1-2 0,1 1 0,-1-2 1,14 0-1443,-25-1 57,-1 1 0,1 0 1,-1 0-1,0 0 1,1-1-1,-1 1 0,0-1 1,1 1-1,-1-1 1,0 1-1,0-1 0,1 0 1,-1 0-1,0 0 1,0 0-1,0 1 0,0-1 1,0 0-1,0-1 1,0 1-1,0 0 0,-1 0 1,1 0-1,0-1 1,-1 1-1,1 0 0,-1 0 1,1-1-1,-1 1 1,0-1-1,1 1 1,-1 0-1,0-1 0,0 1 1,0-1-1,0 1 1,0 0-1,0-1 0,-1 1 1,1-1-58,-1-4 115,-1 0 1,0-1-1,0 1 1,0 1 0,-1-1-1,0 0 1,0 0-1,-2-1-115,-4-7 89,0 2 0,-2-1 0,1 1-1,-1 1 1,-1 0 0,0 1 0,-1 0-1,0 1 1,-14-8-89,21 14 9,0 0 0,0 0 0,-1 1-1,1 0 1,-1 0 0,1 0 0,-1 1 0,0 0 0,0 0-1,0 1 1,-2 0-9,4 0 1,0 1-1,0 0 1,0 0 0,0 1 0,1-1-1,-1 1 1,0 0 0,1 0-1,-1 0 1,1 1 0,-1 0-1,1 0 1,0 0 0,0 0-1,1 1 1,-2 1-1,-1 1 0,1 0 0,0 1 0,0 0 0,1 0 0,0 0 0,0 1 0,1-1 0,0 1 0,0 0 0,1 0 0,0 0 0,0 0 0,0 7 0,2-12 1,0 0 1,-1 1 0,1-1-1,0 0 1,1 1-1,-1-1 1,1 0-1,-1 1 1,1-1-1,0 0 1,0 0-1,0 0 1,1 0-1,-1 0 1,1 0-1,0 0 1,-1 0-1,1 0 1,1-1-1,-1 1 1,0-1 0,1 0-1,-1 1 1,1-1-1,-1 0 1,1-1-1,0 1 1,0 0-1,0-1 1,0 1-1,0-1 1,0 0-1,1 0 1,-1 0-1,1-1-1,8 2 28,-1-1 0,1-1 0,-1 0 0,1 0 0,-1-1 0,1-1 0,-1 0 0,1 0-1,-1-1 1,0-1 0,2-1-28,29-7 192,-39 11-168,0 0 1,1 1-1,-1-1 0,1 1 1,-1-1-1,1 1 0,-1 0 1,1 1-1,-1-1 0,1 0 0,1 2-24,-3-2 7,-1 1 0,1 0 0,0 0 0,-1 0 0,1 0 0,-1 0 1,0 0-1,1 0 0,-1 0 0,0 0 0,0 1 0,0-1 0,0 1 0,0-1 0,0 1 0,0-1 0,0 1 0,0 0 0,-1-1 0,1 1 0,-1 0 0,1 0-7,9 40 25,-3 1 1,-1 0 0,-1 8-26,-1-7 7,35 210 22,-4-33 62,-33-202-66,0 0 1,-1 1 0,-1 4-26,0-20-1,-1 1-1,1-1 1,-1 1-1,0-1 1,0 1 0,0-1-1,-1 0 1,0 1-1,1-1 1,-2 0-1,1 0 1,0 0 0,-1 0-1,1-1 1,-3 3 1,3-5-11,1 1-1,-1-1 1,0 0 0,1 0 0,-1 0 0,0 0 0,0 0 0,0-1 0,0 1 0,1 0 0,-1-1 0,0 1 0,0-1-1,0 0 1,0 0 0,-1 0 0,1 0 0,0 0 0,0 0 0,0 0 0,0-1 0,0 1 0,0-1 11,-6-1-60,1-1 0,-1 0 0,1 0 0,0-1 0,-3-1 60,-8-6-81,0-1 0,1 0-1,1-2 1,0 0 0,1 0 0,0-1 0,1-1 0,1-1 0,-4-7 81,9 12 11,0 0 0,2 0 0,-1-1 0,1 0 1,1 0-1,1 0 0,0-1 0,0 0 0,1 1 1,1-1-1,0 0 0,1-1 0,1 1 0,1-6-11,0 11 73,1 0-1,0 0 0,1 0 0,0 1 0,0-1 0,1 1 0,0 0 1,1 0-1,0 0 0,0 1 0,0-1 0,1 1 0,0 1 0,2-2-72,18-17 598,0 1 0,30-19-598,-32 24 180,274-228 586,-292 242-968,22-24-124,-27 28 138,0 0 0,0 0 0,0 0 1,0-1-1,0 1 0,-1 0 1,1 0-1,0-1 0,-1 1 1,1 0-1,-1-1 0,0 1 0,1-1 1,-1 1-1,0 0 0,0-1 1,0 1-1,0-1 0,0 1 1,0-1-1,0 1 0,-1 0 0,1-1 1,0 1 187,-8-12-2223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5:22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162 103 1112,'-2'-1'439,"0"1"0,0-1 0,1 1 0,-1-1 0,0 0 0,1 0 0,-1 1 0,1-1 0,-1 0 0,1-1 0,-1 1 0,1 0 0,0 0 0,-1-1-439,1 0 374,-1 1-1,1-1 1,-1 1 0,0 0 0,1 0-1,-1 0 1,0 0 0,0 0 0,1 0-1,-1 0 1,0 0 0,0 1 0,0-1-1,0 1 1,0-1-374,1 1 78,0 1 0,1-1 0,-1 0-1,0 0 1,0 0 0,0 0 0,1-1 0,-1 1-1,0 0 1,0 0 0,1 0 0,-1 0 0,0-1 0,0 1-1,1 0 1,-1-1 0,0 1 0,1-1 0,-1 1-1,1-1 1,-1 1 0,0-1 0,1 1 0,-1-1 0,1 1-1,-1-1 1,1 0 0,0 1 0,-1-1 0,1 0-1,-1 0-77,-2-5 73,3 6-69,0 0 1,-1 0-1,1 0 1,0 0-1,0 0 1,0-1-1,0 1 1,0 0 0,0 0-1,0 0 1,0 0-1,0 0 1,0 0-1,-1 0 1,1 0-1,0 0 1,0 0 0,0 0-1,0 0 1,0 0-1,0 0 1,-1-1-1,1 1 1,0 0-1,0 0 1,0 0 0,0 0-1,0 0 1,0 0-1,-1 0 1,1 1-1,0-1 1,0 0-1,0 0 1,0 0-1,0 0 1,0 0 0,-1 0-1,1 0 1,0 0-1,0 0 1,0 0-1,0 0 1,0 0-1,0 0 1,0 0 0,0 1-5,-6 7 62,-3 20-46,5-16-11,0-2-3,1 0 1,0 0-1,1 0 1,0 0 0,0 0-1,1 0 1,1 0-1,0 0 1,0 3-3,0-12 0,0-1 1,0 1 0,0 0 0,0-1 0,0 1-1,0-1 1,0 1 0,1 0 0,-1-1-1,0 1 1,0 0 0,1-1 0,-1 1-1,0-1 1,1 1 0,-1-1 0,0 1 0,1-1-1,-1 1 1,1-1 0,-1 1 0,1-1-1,-1 0 1,1 1 0,-1-1-1,1 0 4,-1 0 0,1 0-1,-1 0 1,1-1 0,0 1 0,-1 0 0,1 0-1,-1-1 1,1 1 0,-1 0 0,1-1 0,-1 1-1,0 0 1,1-1 0,-1 1 0,1-1 0,-1 1-1,0-1 1,1 1 0,-1-1 0,0 1-4,15-31 163,-12 20-109,0 0 0,-1-1 0,-1 1 0,1-5-54,-2 12 8,0-1 1,0 1 0,0 0-1,0-1 1,-1 1 0,1 0-1,-1 0 1,0 0 0,0-1-1,-1 1 1,1 0 0,-1 1-1,-1-2-8,3 4 1,-1 0 0,0 0-1,0 1 1,1-1-1,-1 0 1,0 1-1,0-1 1,0 0-1,0 1 1,0-1 0,0 1-1,0 0 1,0-1-1,0 1 1,0 0-1,-1 0 1,1-1-1,0 1 1,0 0-1,0 0 1,0 0 0,0 0-1,0 1 1,0-1-1,0 0 1,-1 0-1,1 1 1,0-1-1,0 0 1,0 1 0,0-1-1,0 1 1,0 0-1,0-1 1,1 1-1,-1 0 1,0-1-1,0 1 1,0 0-1,1 0 0,-6 3 2,2 1 0,-1-1-1,1 1 1,-1 0 0,1 0-1,0 1-1,-1 6 12,9-7 15,-3-5-24,1 0 0,-1 0 0,0-1 0,0 1 0,1 0 0,-1-1 0,0 1-1,0-1 1,0 1 0,1-1 0,-1 1 0,0-1 0,0 0 0,0 0 0,0 0 0,0 0-3,21-18 20,-1-1 0,7-9-20,-22 23 3,8-15 4,-13 21-7,-1-1 0,0 1 1,0 0-1,0 0 0,0-1 1,0 1-1,0 0 0,0 0 1,0-1-1,1 1 0,-1 0 1,0-1-1,0 1 0,0 0 1,0 0-1,-1-1 0,1 1 0,0 0 1,0-1-1,0 1 0,0 0 1,0 0-1,0-1 0,0 1 1,0 0-1,-1 0 0,1-1 1,0 1-1,0 0 0,0 0 1,0 0-1,-1-1 0,1 1 1,0 0-1,-1 0 0,0 0 1,0 0-1,-1 0 1,1 0-1,0 0 1,0 0 0,0 0-1,0 1 1,0-1-1,0 0 1,0 1 0,0-1-1,0 1 1,0-1-1,0 1 1,1-1-1,-1 1 1,0 0 0,0-1-1,0 1 1,1 0-1,-1 0 1,0 0 0,0 0-1,-43 67-665,41-64-1877,2-3 1028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5:09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 3345,'0'-2'3625,"1"-19"3292,-2 20-6764,1 1-1,0 0 1,0-1-1,0 1 1,0-1 0,0 1-1,0-1 1,0 1-1,0 0 1,0-1 0,0 1-1,0-1 1,0 1 0,0-1-1,1 1 1,-1 0-1,0-1 1,0 1 0,0-1-1,1 1 1,-1 0 0,0-1-1,0 1 1,1 0-1,-1-1 1,0 1 0,1 0-1,-1-1 1,0 1-1,1 0 1,-1 0 0,1-1-153,0 3 71,0-1 0,1 1 0,-1 0 0,0-1 0,0 1 0,1 0 0,-1 0 0,-1-1 0,1 1 0,0 0 0,0 0 0,0 1-71,0 2 61,9 19 53,-3-9-36,-1 0 0,0 0-1,-1 1 1,-1-1-1,-1 1 1,0 0 0,-1 6-78,1 70 204,-5-1 1,-9 53-205,11-144 0,0 2-108,-3 21-439,-2-18-1321,-2-13-2877,3 4 2776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5:10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19 3409,'-8'-17'13605,"12"16"-9569,8 7-3151,61 31-405,-46-25-406,-12-5 2,0-1 0,1 0 0,0-1-1,0-1 1,1-1 0,-1 0 0,1-1 0,-1-1 0,1-1 0,0 0-76,27-3 146,0-2 0,40-10-146,-83 15 0,114-23-1405,-109 24-286,-6-1-4031,-2 0 3211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5:10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12 2168,'-5'-11'6302,"4"13"224,3 9-2200,0 2-4984,14 38 1383,-12-39-647,-1 0 0,0-1 0,-1 1 0,0 0 1,-1 0-1,0 3-78,0 45 190,-2-1 0,-4 1 1,-5 21-191,1-1 234,-6 67-47,12-135-651,2-12 263,1 0 0,0 0 0,0 0-1,-1 0 1,1 1 0,0-1-1,-1 0 1,1 0 0,0 0 0,-1 0-1,1 0 1,0 0 0,-1 0 0,1 0-1,0-1 1,-1 1 0,1 0 0,0 0-1,-1 0 1,1 0 0,0 0 0,0 0-1,-1-1 1,1 1 0,0 0-1,-1 0 1,1 0 0,0-1 0,0 1-1,-1 0 202,-2-2-2041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5:11.7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30 5169,'-2'1'470,"0"1"-1,0-1 1,0 0-1,0 1 1,1-1 0,-1 0-1,1 1 1,-1 0-1,1-1 1,-1 1-1,1 0 1,0 0 0,0 0-1,0 0 1,0 0-1,0 0 1,0 0-1,1 1-469,-1-1 127,1-1-1,0 0 1,1 0 0,-1 0-1,0 1 1,0-1-1,0 0 1,1 0-1,-1 0 1,1 1-1,-1-1 1,1 0-1,-1 0 1,1 0 0,0 0-1,-1 0 1,1 0-1,0 0 1,0 0-1,0 0 1,0-1-1,-1 1 1,1 0-1,0 0 1,1-1-1,-1 1 1,0-1 0,0 1-1,0-1 1,0 1-1,0-1 1,1 0-1,-1 1 1,1-1-127,5 2 373,1-1 1,-1 0-1,1 0 1,-1-1-1,1 1 1,-1-2-1,1 1 1,2-1-374,62-14 879,-27 5-603,25 0-227,0 2 0,1 4 0,0 3 0,-1 2-1,65 11-48,-126-11-33,-6-1-9,0 0 1,0 1 0,0-1 0,0 1 0,0-1-1,0 1 1,0 0 0,0 0 0,0 0 0,0 1-1,-1-1 1,1 1 0,1 0 41,-8-4-323,0-1 0,0 1 0,0 0-1,0 1 1,0-1 0,0 1 0,0-1 0,-5 1 323,-22-9-78,5 1 56,6 1 15,-1 1 1,0 1-1,-10-1 7,-3 1 5,-1 2 0,1 1 0,-1 2 0,0 2 0,0 1-1,1 1 1,-1 2 0,-32 9-5,52-11 62,0-1-1,-15 0-61,-18 4 837,44-5 192,11 1-587,23 0-224,-24-2-154,26 1 136,0-1 1,0-2-1,0-1-200,31-4 553,21 2-553,-59 4-97,1 2 0,-1 1-1,1 1 1,17 4 97,-40-6-205,-1-1-1,0 0 1,1 1-1,-1-1 1,0 1 0,0 0-1,0-1 1,1 1-1,-1 0 1,0 1-1,0-1 1,0 0 0,0 1-1,-1-1 1,1 1-1,0-1 1,-1 1-1,1 0 1,-1-1-1,1 1 1,-1 0 0,0 0-1,0 0 1,1 2 205,-3 13-2877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5:31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 3953,'1'-2'548,"6"-14"5784,-10 27-3151,2-2-3118,0 1 0,1-1 0,0 1 1,0-1-1,1 0 0,1 1 0,-1-1 1,1 0-1,3 8-63,-3-10 35,3 9 1,0 0 0,2 0 0,0 0 0,0-1 0,7 9-36,6 14 15,-11-21-1,-2 1 0,0-1 0,-1 1 0,0 0 0,1 18-14,-5-23 14,-1-1-1,0 1 1,-1 0-1,-1-1 1,0 1-1,0 0 1,-2-1-1,1 0 1,-3 4-14,-17 47 60,15-47-66,1 0 1,0 1 0,2 0-1,0 0 1,0 1 5,5-1-31,1-14-951,2-8-2940,-3 0-444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5:32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29 2617,'-29'21'3804,"17"-12"-1797,0 0 0,-1-1-1,-10 4-2006,66-33 3437,44-21-2417,-74 37-1017,0 0-1,0 1 1,0 1 0,1 0 0,0 0-1,2 1-2,34 2 74,0 2-1,0 2 1,0 2 0,14 6-74,23 1 57,135 24 61,-260-48-2832,9 5 1109,-31-3 118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5:32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17 7970,'0'-1'347,"1"0"1,-1 1-1,0-1 1,1 0-1,-1 0 1,0 0-1,0 0 1,0 0-1,0 0 0,0 0 1,0 0-1,0 0 1,0 0-1,0 0 1,0 0-1,0 0-347,-3 1 1259,0 10-448,0 21-742,1 0 0,2 2-69,-2 25 32,4 84 10,0-96-22,-1 0-1,-2-1 0,-3 1 1,-5 20-20,5-47-36,2-12-15,0 0-1,1 0 1,0 0-1,0 0 1,1 0-1,0 0 1,0 0 51,0-7-52,0 0 1,0-1 0,0 1 0,0 0 0,0 0-1,1 0 1,-1 0 0,0 0 0,0 0 0,0 0 0,0-1-1,0 1 1,0 0 0,1 0 0,-1 0 0,0 0-1,0 0 1,0 0 0,0 0 0,1 0 0,-1 0-1,0 0 1,0 0 0,0 0 0,0 0 0,1 0-1,-1 0 1,0 0 0,0 0 0,0 0 0,0 0-1,0 0 1,1 0 0,-1 0 0,0 0 0,0 0-1,0 0 1,0 0 0,0 1 0,1-1 0,-1 0-1,0 0 1,0 0 0,0 0 0,0 0 0,0 0-1,0 1 1,0-1 0,1 0 0,-1 0 0,0 0 0,0 0-1,0 0 1,0 1 0,0-1 0,0 0 0,0 0-1,0 0 1,0 0 0,0 1 0,0-1 0,0 0-1,0 0 1,0 0 0,0 0 0,0 1 0,0-1 51,1-2-2005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2T14:41:52.7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11675 5982 265 0,'4'-11'533'16,"4"-5"-139"-16,1-1-153 15,4-2-117-15,-2-2-39 16,3 0 8-16,-3 2-19 16,-5-5 8-16,-7 0-29 15,-5-2-4-15,-5 2-15 16,-3-4-4-16,1 5-5 0,-14 6 5 15,0 6-2-15,-8 7-2 16,0 12-7-16,-8 9-6 16,13 11-9-16,-3 10-3 15,4 4-1-15,-2 15-2 16,6-2 1-16,4 5 0 16,10-3 1-16,11 2 0 15,12-13 0-15,10-4 2 16,4-14 2-16,11-13 7 15,-1-19 2-15,13-17 2 16,-1-11-1-16,1-17-1 16,-5-4-7-16,2-9-1 15,-15 7-2-15,-1 1 0 16,-9 14-1-16,-7 8-2 16,-10 17 2-16,-6 10 2 15,-7 11 2-15,-4 13 2 16,-1 9 4-16,2 14 2 15,4 1 0-15,2 17 4 0,9 1 0 16,5 21 0-16,3-7-3 16,6 15-2-16,-1-10-5 15,-1 6 0-15,-4-17-1 16,-6 4-5-16,-5-15-7 16,-3-5-31-16,-3-15-27 15,-1-10-78-15,1-14-93 16,2-16-76-16,-2-18 7 15</inkml:trace>
  <inkml:trace contextRef="#ctx0" brushRef="#br0" timeOffset="1206.93">12008 5847 1086 0,'-9'-20'365'0,"0"9"-197"16,4 11-55-16,-1 4-8 16,3 4-24-16,0 2 5 15,4-2-14-15,3 4 4 16,2-2-14-16,1 10-2 16,2 3-22-16,-3 10-6 15,-1 5-12-15,-3 11-2 16,-1 0-8-16,-2 12-2 15,3-5-2-15,2-4 0 16,4-14-2-16,6-8-1 0,6-20 2 16,10-20 0-16,0-16 0 15,8-19 0-15,-1-9 0 16,2-16-2-16,-9 4-1 16,0-1 0-16,-11 18-2 15,-5 7 0-15,-7 19 0 16,-4 13 3-16,-4 14 2 15,-3 11 6-15,2 5 3 0,-1 12 4 16,1 2-3-16,6 9 1 16,5-2-3-16,3 7 2 15,4-8-3-15,8 2 3 16,3-11-4-16,3-3-1 16,4-13-1-16,13-6-5 15,-1-9-1-15,16-10-2 16,-1-9-3-16,7-10 0 15,-11-4 1-15,1-11 0 16,-15 3 0-16,-8-6 1 16,-14 5 0-16,-12-3 0 15,-13 8 1-15,-14-1-3 16,-5 9-2-16,-3 4-2 16,1 12-1-16,-3 12-2 15,4 9 3-15,-3 14 0 16,1 8 1-16,-2 14 0 15,5 3 4-15,3 13-1 16,12-6 1-16,9-3 0 0,9-17-1 16,10-14-2-16,7-21 0 15,9-19 1-15,-2-11 1 16,7-12-1-16,-9-4 4 16,-1-4-1-16,-9 9 2 15,-6 4-3-15,-9 15-2 16,-1 12-2-16,-6 15 0 15,-4 17 0-15,2 11 2 16,2 15 2-16,2 3 3 0,9 7 0 16,2-6 0-16,9-8 6 15,3-16 1-15,7-16 5 16,-1-16 1-16,7-17-2 16,-5-9-6-16,5-12-5 15,-5 0-3-15,-1-10-1 16,-10 5 0-16,0-5 0 15,-8 11 1-15,3 5 0 16,-6 16-1-16,7 12 2 16,0 16 3-16,5 16 1 15,-5 6 1-15,6 13 1 16,-1 1 0-16,-2 9-1 16,-3-8 1-16,-2-3 0 15,-2-14 0-15,-2-10 1 16,-3-15-2-16,0-9-7 15,0-13-7-15,3-17-13 16,0-7-6-16,5-15-2 16,-1-3 10-16,4-5-1 0,4 14 12 15,3 9 3-15,1 16 0 16,4 15 4-16,-3 15 6 16,2 8 9-16,-3 11 4 15,2 8 5-15,-3 0 1 16,0 4 4-16,-7 0-4 15,-3 2-1-15,-9-6-4 16,-4 5-1-16,-4-4-6 16,-2-1-9-16,0-8-20 15,1-7-50-15,1-13-48 16,5-16-290-16,4-10 45 0,4-33-79 16</inkml:trace>
  <inkml:trace contextRef="#ctx0" brushRef="#br0" timeOffset="1428.41">14258 4971 1273 0,'28'-6'256'0,"-3"19"-64"16,-22 19-60-16,6 26-40 16,-4 12-10-16,1 29-1 15,-3 6-3-15,6 29-9 16,-3-6-31-16,4 9-13 15,0-21-15-15,5-9-8 16,-2-33-13-16,5-16-48 16,-4-25-45-16,-2-13-221 0,-6-17 80 15</inkml:trace>
  <inkml:trace contextRef="#ctx0" brushRef="#br0" timeOffset="1698.28">14115 5905 585 0,'8'1'686'0,"15"1"-435"16,22-3-57-16,9-2-42 16,22-12-15-16,-5-1-60 0,11-7-14 15,-15-4-31-15,-3 4-10 16,-24 6-17-16,-6 2-3 16,-17 9 3-16,-8 9 6 15,-7 8 0-15,-3 8 5 16,-1 6 4-16,2 13-1 15,2 0-5-15,3 10 2 16,4 1-4-16,1 2 0 16,1-9-13-16,1-9-63 15,0-15-74-15,0-18-186 16,-1-18 55-16</inkml:trace>
  <inkml:trace contextRef="#ctx0" brushRef="#br0" timeOffset="1833.92">14663 5205 1478 0,'15'4'136'15,"-8"1"49"-15,5 9-154 0,-3 0-77 16,-1-1-143-16,2-9 51 16</inkml:trace>
  <inkml:trace contextRef="#ctx0" brushRef="#br0" timeOffset="2087.89">14907 5007 744 0,'9'-6'352'15,"5"8"-65"-15,1 10-176 16,2 11-16-16,-1 8 4 0,0 12 19 16,-4 10-6-16,-2 17-20 15,-5 2-39-15,-4 15-14 16,-1-4-17-16,1 6-8 15,2-11-3-15,3 9-1 16,3-18-3-16,4 8 3 16,1-9-3-16,2-1-10 15,-1-13-11-15,5-5-42 16,-4-18-48-16,-2-15-175 16,-7-19 64-16</inkml:trace>
  <inkml:trace contextRef="#ctx0" brushRef="#br0" timeOffset="2268.4">14888 5865 1180 0,'51'2'296'0,"4"-9"-138"15,11-9-69-15,-3-6-78 16,1-6-65-16,-12 1-101 15,-4-3-57-15,-13 7-476 16</inkml:trace>
  <inkml:trace contextRef="#ctx0" brushRef="#br0" timeOffset="2603.84">15417 5852 589 0,'11'20'441'15,"3"-14"-136"-15,5-6-168 16,-2-6-74-16,2-8-7 15,-2-5-14-15,-5-10 3 16,-8 1-10-16,-6-6 2 16,-7 7-8-1,-5 1-1-15,-3 12-1 0,-3 6-3 16,2 9-15-16,-2 5-5 16,3 6-4-16,-1 6-2 15,7 2 0-15,2 7-1 16,4 2 1-16,4 4 3 15,3-2 0-15,6 9 2 16,4-5 4-16,9 8 4 16,2-1 2-16,11 1 20 15,2-10 7-15,11-5 2 16,3-17-5-16,11-12-4 16,-6-15-39-16,3-20-243 15,-11-8 17-15,-4-24-144 16</inkml:trace>
  <inkml:trace contextRef="#ctx0" brushRef="#br0" timeOffset="2778.91">15612 5197 1475 0,'28'-3'181'0,"16"-8"70"16,9-1-150-16,16-6-37 15,-3 1-27-15,7-6-14 16,-7 2-44-16,0 0-100 15,-18 5-135-15,-4 2 32 16,-18 8-484-16</inkml:trace>
  <inkml:trace contextRef="#ctx0" brushRef="#br0" timeOffset="3680.25">16856 5717 852 0,'-8'4'382'0,"-6"-8"-157"16,0-4-149-16,-9-2-12 15,-2-1-7-15,-11-1 11 16,4 2-15-16,-7 3-3 16,5 6-17-16,0 11-13 15,7 8-19-15,1 18-5 16,7 5-1-16,8 10 1 16,10-5 2-16,11-7 8 15,11-16 10-15,13-9 14 16,5-16 6-16,10-13 1 15,-3-8-4-15,2-21-9 16,-7-7-13-16,4-16-3 16,-12-2 0-16,-1-12 1 15,-6 9 0-15,-9-13 0 16,-13 6-1-16,-9-3 3 16,-5 17-1-16,-7 8 1 0,4 26-2 15,-2 14-4-15,3 18-5 16,-1 15-4-16,4 9-3 15,3 18 0-15,8 9 1 16,2 19 0-16,5 2 4 16,6 18 1-16,0-9 4 15,4 11 5-15,2-18 2 16,6-3 12-16,2-19 9 16,13-9 10-16,1-24 2 15,15-9 3-15,-3-16-10 0,13-15-8 16,-7-13-16-16,10-21-5 15,-17-4-5-15,-4-12-4 16,-24 3-3-16,-18 4-4 16,-18 16-3-16,-14 12-6 15,-8 20 1-15,-11 22 7 16,2 18 8-16,-1 21 3 16,7 12 7-16,3 23-1 15,20-4 0-15,16-3 12 16,19-17 2-16,18-13 8 15,19-30-5-15,25-18-11 16,3-13-29-16,10-16-76 16,-9-10-120-16,-4-9-136 15,-32 4 49-15</inkml:trace>
  <inkml:trace contextRef="#ctx0" brushRef="#br0" timeOffset="5082.59">12501 6910 566 0,'1'-4'547'0,"0"13"-244"16,2 12-177-16,1 17-25 0,-1 10-22 15,2 24 0-15,-2 0-12 16,-2 12-5-16,1-6-24 16,-2-6-10-16,0-21-12 15,-2-11-1-15,4-18-1 16,-1-16 2-16,0-12-1 16,-1-17-4-16,1-8-1 15,1-12-5-15,0-5-4 16,4-11-1-16,8 5 0 15,7-1 9-15,3 10 12 16,14 10 7-16,1 20 1 0,4 21 6 16,-1 16-7-16,1 22-9 15,-10 6-7-15,-6 17 1 16,-10-5-6-16,-7 3 2 16,-4-14 0-16,-7-6 4 15,-2-19 2-15,1-10-4 16,-3-14-5-16,-3-13-7 15,4-7-7-15,0-17-11 16,3-5-6-16,2-10-10 16,1 2 4-16,11-8 0 15,1 10 14-15,6 5 11 16,1 12 14-16,5 11 7 16,-8 11 6-16,0 11 2 15,-7 8-4-15,1 9 2 16,-2-1-7-16,2 9-1 15,-2-1-6-15,4 9 3 16,-3-3-2-16,5 11 1 0,-2-2 0 16,5 9-2-16,-2-8-1 15,10-2-1-15,0-12 0 16,11-8 1-16,3-16 1 16,9-15 0-16,0-11 1 15,4-15-1-15,-7-6-3 16,-2-12 0-16,-11 3-4 15,-10-4-2-15,-15 7 0 16,-10 0-3-16,-11 14-1 16,-8 13-2-16,-6 13 1 15,-1 24 0-15,1 13 6 0,-1 18 2 16,6 3 3-16,4 12 1 16,9-7-2-16,6-1 0 15,8-16 1-15,8-10 3 16,4-21 0-16,3-18 1 15,0-14-2-15,4-16 0 16,-5-2-3-16,-3-9-1 16,-5 8 0-16,-2 4-2 15,-3 12-3-15,3 12 0 16,2 16 0-16,5 11 0 16,4 14 3-16,4 7 3 15,3-2-1-15,3-2-23 16,0-15-20-16,5-21-31 15,-4-16-35-15,5-24-104 16,-6-14 2-16,2-21 33 0,-10 0 41 16,-6-15-59-16,-16 7 37 15,-14-10 64-15,-10 16 103 16,-1 5 170-16,2 27 6 16,7 20-44-16,14 33 0 15,6 26 16-15,3 14-49 16,4 22-21-16,2 5-24 15,6 22 0-15,5 1-27 16,9 18-6-16,-1-14-13 16,10-7-7-16,-4-25-10 15,-1-20-24-15,-9-30-24 0,-7-12-265 16,-16-9 39-16,-17-13-147 16</inkml:trace>
  <inkml:trace contextRef="#ctx0" brushRef="#br0" timeOffset="5322.34">13947 7174 357 0,'3'1'685'0,"14"-3"-325"16,8-4-186-16,19-2-34 15,2 0-51-15,14 1-7 16,-7 2-24-16,4 5-12 16,-13 6-14-16,-2 11 19 15,-14 6 5-15,1 11 13 16,-9 3-3-16,0 9-2 15,-7-2-19-15,-1 4-3 16,-2-6-15-16,-5 2-4 16,0-12-9-16,0-5-14 0,-2-14-31 15,-1-15-78-15,0-15-265 16,0-14 85-16</inkml:trace>
  <inkml:trace contextRef="#ctx0" brushRef="#br0" timeOffset="5453.91">14466 6920 1291 0,'7'-6'287'16,"1"9"-69"-16,4 6-67 15,3 3-93-15,-3-4-89 0,2-5-214 16,2-5 67-16</inkml:trace>
  <inkml:trace contextRef="#ctx0" brushRef="#br0" timeOffset="6246.23">14721 7293 1187 0,'30'37'335'0,"1"-13"-125"16,0-12-54-16,1-9-17 16,-5-10-53-16,0-11 1 15,-7-8-27-15,-5-10-12 16,-6-7-22-16,-5-7-8 15,-8 2-11-15,-7-1-3 16,-3 11-4-16,-2 10-5 16,0 13-4-16,0 10-2 15,3 15 1-15,4 15-1 16,4 7 5-16,4 15 1 0,6 5 2 16,6 6 2-16,3-6 8 15,8-4 17-15,0-13 4 16,8-10 4-16,-3-11 3 15,10-12-1-15,-1-8-13 16,7-9-3-16,-3-5-3 16,6-14-2-16,-8 1-6 15,3-16-2-15,-11 1-3 16,-3-10 0-16,-7 6 0 0,-2-1-1 16,-8 12 0-16,-1 6-2 15,-2 13-1-15,1 7-3 16,-1 14-1-16,4 10-1 15,0 7 2-15,4 13 0 16,1 5 3-16,1 13 0 16,-1 5 1-16,1 7 1 15,-2-4 2-15,3 0-1 16,-3-13 0-16,9-8 2 16,2-12-1-16,10-7 1 15,2-7 0-15,13-13 1 16,-4-8 0-16,11-14 1 15,-7-9-3-15,3-23 0 16,-14 1-1-16,-6-13-1 16,-21 3 1-16,-10 0-6 15,-18 20 1-15,-8 8-4 16,-6 18-2-16,-5 15-4 16,2 16 3-16,0 17 0 0,5 7 5 15,1 17 1-15,8 4 3 16,7 19 1-16,11-4 1 15,11 5 10-15,11-13 4 16,14-5 3-16,8-21 1 16,14-12 0-16,2-15-15 15,12-13-24-15,-6-10-19 0,2-14-55 16,-19-4 25-16,-6-18-311 16,-21-2 125-16</inkml:trace>
  <inkml:trace contextRef="#ctx0" brushRef="#br0" timeOffset="6461.17">15203 6446 1609 0,'91'7'196'15,"-65"20"98"-15,16 9-221 16,-10 3-75-16,-1 4-291 16,-9-11 111-16</inkml:trace>
  <inkml:trace contextRef="#ctx0" brushRef="#br0" timeOffset="11431.87">13025 8863 596 0,'-1'6'391'15,"2"-3"-91"-15,-1 2-153 16,0-5-92-16,0 0-5 16,0 1-9-16,0 0 4 15,0-1-1-15,0-1 8 16,1-1-8-16,4-8-2 16,11-28-7-16,27-55 0 15,-16 34-9-15,10-10-4 16,1 8-8-16,6 4-4 15,-6 21-6-15,-1 12-4 16,-8 17-2-16,0 11-1 16,-10 11 0-16,0 11 1 15,-3 4 3-15,-3 9 1 16,-7-2 1-16,-2 1 2 0,-4-7 0 16,-4-6 1-16,-1-12 2 15,-2-10 2-15,-1-8-3 16,0-14 0-16,3-6-3 15,4-11-2-15,3-1-4 16,10-2 0-16,3 7-1 16,5 4-1-16,3 11 0 15,3 5 0-15,-2 12 1 16,0 4 1-16,-5 4 1 16,-1 4 2-16,-6 0-1 15,-2 1 2-15,-3-3-1 0,-1-1 1 16,-3-4 1-16,2-5 0 15,-1-6-1-15,-4 4 1 16,3-2-2-16,1-1-2 16,17-13 1-16,47-38-2 15,-34 35 1-15,-1 0-1 16,-3 9 1-16,-2 2 0 16,-10 7 0-16,2 8-2 15,-8 5 3-15,0 7-2 16,-3 3 1-16,0 9 1 15,-2-2 0-15,2 7 1 16,1-5 0-16,0-1 0 16,0-6-1-16,2-7 1 15,0-10 0-15,4-13 0 16,2-12 0-16,7-14 0 16,1-6 0-16,3-7 0 15,-4 4-1-15,-4 1-3 0,-9 13-1 16,-6 7-7-16,-7 16-3 15,-8 11-3-15,-3 11 3 16,-5 13-1-16,1 6 9 16,0 12 1-16,3 0 3 15,3 11 1-15,5-8 0 16,4-3 2-16,3-16 1 16,5-14 3-16,2-18 0 15,3-13 1-15,-1-9-1 16,1-11 0-16,-4-1-2 0,-2-6-1 15,-5 7 1-15,-3-2-1 16,-4 7 0-16,-1 3-1 16,-1 6 0-16,3 6-5 15,4 9-1-15,7 5-2 16,4 5 2-16,10 5-2 16,3-4 5-16,10 2 1 15,2-5 2-15,6-7 3 16,-5-7 4-16,5-12 9 15,-9-5 0-15,-1-13 2 16,-9-3-3-16,-1-7-2 16,-10 6-7-16,-5-4-2 15,-6 8-2-15,-6 1-1 16,-3 8-1-16,-1 3-1 16,0 10-2-16,1 5-4 15,6 12 1-15,-1 7-3 0,2 5 2 16,-2 10 0-16,3 5 3 15,-3 13 2-15,0 4 0 16,0 13 0-16,0 0 1 16,-2 12 2-16,2-6 1 15,4 6 3-15,3-10 1 16,8 3 3-16,2-14 1 16,7-7 0-16,1-16 1 15,8-13 1-15,-2-14-3 0,10-16 0 16,-5-9-2-16,8-10-1 15,-10 0-4-15,-2-6-4 16,-10 7-3-16,-8 0-1 16,-9 11 0-16,-8 5-1 15,-7 14 1-15,-4 10 0 16,0 10-1-16,-4 16-1 16,4 9 4-16,2 13-1 15,7 2 2-15,4 8 4 16,9-11 2-16,10-2 1 15,6-18 1-15,13-11 1 16,2-14-1-16,13-11-30 16,-2-10-62-16,8-10-168 15,-3-3 52-15</inkml:trace>
  <inkml:trace contextRef="#ctx0" brushRef="#br0" timeOffset="23009.64">25618 16765 974 0,'-13'-1'307'16,"6"-1"-129"-16,11-5-131 16,10-4-38-16,7-3-8 15,-2 4-7 1,1 1 5-16,23-7 4 16,-1 4 5-16,9 4 6 15,-3 2 0-15,0 9 2 16,7-1-4-16,10-1-2 15,1 0-6-15,11-1-2 16,-5 1-1-16,3 4-1 16,-12-3 2-16,3 2-2 15,-14 2 2-15,-7 2 0 16,-15-4 0-16,-8 7 2 16,-18-1 0-16,-15 4 1 0,-12 1-1 15,-19 2 0-15,-6-2-1 16,-15 4-1-16,2-3 0 15,-13 0 0-15,13 0 3 16,-10 1 6-16,10-1 1 16,0 2 1-16,17-2-2 15,2 0-3-15,16-5-6 16,10 2-4-16,12-6-1 16,12 0-2-16,11-2 2 15,11-3-1-15,10-4 3 0,10-3 1 16,2-3 2-16,8-2 3 15,-4 0 0-15,6 2 0 16,-5 1-1-16,0 2-1 16,-8 1-2-16,-5-1-1 15,-17 3 1-15,-7 1 1 16,-15 4 0-16,-15 4 1 16,-9 6-2-16,-16 8 1 15,-5 4-2-15,-11 6 0 16,6-1 0-16,-6 5 0 15,8-9-2-15,0 6-5 16,12-8-2-16,4 0-2 16,13-7-1-16,9 4-3 15,7-8 4-15,12-1 2 16,7-4 4-16,8 1 14 16,7-5 12-16,8 2 10 0,-2 0 3 15,8 4 1 1,-6 2-14-16,4-1-30 0,-6-3-165 15,-6-8 56-15</inkml:trace>
  <inkml:trace contextRef="#ctx0" brushRef="#br0" timeOffset="27620.84">20797 16629 203 0,'-4'3'289'0,"0"1"-62"15,-2-2 9-15,0 1-126 16,0-2-25-16,2-1-55 15,-1-1 1-15,2-1-2 16,-1 1 25-16,2 0 11 16,1 0-9-16,-1 0-9 15,2 1-10-15,2 0-11 16,1 1-5-16,6 4-10 16,17 6-2-16,52 16-4 15,-32-21-3-15,12-3 6 16,2-6 7-16,3-5 6 15,-12-3 4-15,4-6 3 16,-9-1-8-16,2 3-6 16,-11 0-10-16,-2-2-1 15,-11 5-2-15,-2 1 0 16,-11 3 0-16,-9 3-1 16,-10 4-1-16,-10 3-6 15,-9 9-3-15,-12-1-15 16,-5 4-5-16,-14 7-4 15,-3 6 6-15,-9 5 3 16,2 2 13-16,-10 8 8 16,11-4 9-16,3 1 6 15,15-6 0-15,11 0 2 16,17-13-5-16,12-1-3 16,12-9-4-16,12-2-3 15,8-2 1-15,15-1 0 16,5-2 0-16,12-2 2 15,-1-2 0-15,8-2 9 0,-7-5 5 16,5-3 7-16,-8-3 5 16,3-3 1-16,-10 2-9 15,1-1-5-15,-11 3-8 16,-8 2-2-16,-12 5-3 16,-11 4-7-16,-12 4-3 15,-14 7-7-15,-10 5-2 16,-12 8-1-16,-2 3 6 0,-12 8 3 15,5-1 9-15,-5 1 10 16,12-5 3-16,4-2 2 16,12-8-1-16,6-3-3 15,15-6-8-15,9-3-4 16,11-3-3-16,9-1-11 16,9 3-3-16,10 1-16 15,3 2-13-15,9 3-95 16,-1 6-95-16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5:35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50 113 1720,'-21'3'10107,"-8"9"-7061,58-17-2319,-3 2-661,88-16 219,240-40 488,-185 34-695,-116 17-64,-1 3-1,1 2 0,0 2 1,0 3-1,4 2-13,-40-1 0,-1 0 0,1 1 0,-1 1 0,0 1 1,-1 0-1,1 1 0,-1 0 0,-1 1 0,1 1 0,-2 0 0,5 5 0,-4-7-76,-7-7-3634,-6 0 2252,2 0-1614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5:36.1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3 3377,'-1'0'825,"0"-1"0,-1 1 0,1-1 0,-1 1 0,1 0 0,-1 0 0,1 0 0,-1 0 1,1 0-1,-1 0 0,1 0 0,-1 0 0,-1 1-825,2 0 72,1-1 0,-1 1-1,0 0 1,1 0 0,-1-1 0,1 1 0,-1 0 0,1 0 0,-1 0-1,1 0 1,0 0 0,-1-1 0,1 1 0,0 0 0,0 0 0,0 0 0,-1 0-1,1 0 1,0 0 0,0 0 0,0 0 0,1 0 0,-1 0 0,0 0-1,0 0-71,2 7 35,0 0-1,0 0 0,0 0 1,1-1-1,0 0 0,1 1 1,-1-1-1,2 0 0,-1-1 1,1 1-1,0-1 0,2 3-34,-1-1 31,0-1-16,0 0 0,1 0 0,-1-1 0,1 0 0,1 0 0,-1-1 0,1 0 0,0 0 0,0-1-1,3 2-14,5 2 10,14 7 7,1-1 1,1-2-1,3-1-17,-6-1 16,0 0 0,0 2 0,21 13-16,-41-19-26,-1-1-1,-1 1 1,1 0 0,-1 1 0,6 6 26,-11-11-7,0 0-1,0 1 1,0-1 0,-1 0 0,1 1-1,0-1 1,-1 1 0,0 0 0,1 0-1,-1-1 1,0 1 0,-1 0 0,1 0-1,0 0 1,-1 0 0,0 0 0,1 0-1,-1 0 1,0 0 0,-1 3 7,1-5-1,-1 0 1,1 0-1,0 0 1,-1 0-1,1 0 1,-1-1 0,0 1-1,1 0 1,-1 0-1,0 0 1,1 0-1,-1-1 1,0 1-1,0 0 1,0-1-1,1 1 1,-1-1-1,0 1 1,0-1-1,0 1 1,0-1-1,0 0 1,0 1-1,0-1 1,0 0 0,0 0-1,0 0 1,0 0-1,0 0 1,-1 0 0,-38-5 8,16 1-34,17 4 20,1 0 0,-1 1 1,1 1-1,-1-1 0,1 1 1,-1 0-1,1 0 0,0 1 0,0-1 1,0 2-1,0-1 6,-13 10-44,0 0 0,-10 10 44,-17 12-164,32-27-56,-31 24 27,42-29-177,-1 1 1,1-1 0,-1 0 0,1 1 0,0 0 0,0 0 0,1 0-1,-1 0 1,1 0 0,0 0 369,0 5-2391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5:37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485 349 4529,'2'-9'5959,"-5"-2"-4184,-16-17-1374,-25-25-4,40 50-350,0 0 0,0 0 0,0 0 0,0 0 0,0 1 0,-1 0 0,1 0 0,-1 0 0,1 0 0,-1 0 0,0 1 0,0 0 0,0 0 0,-3 0-47,-4 1 104,0 0-1,-1 0 1,1 1 0,-7 1-104,4 1 81,-1-1 1,1 2-1,-1 0 1,1 1-1,0 0 1,1 2-1,-9 4-81,14-6 24,0 0-1,1 1 1,0 0-1,1 1 1,-1 0-1,1 0 1,0 0-1,1 1 1,0 0-1,0 0 0,1 0 1,-3 7-24,-3 7 6,2 0 0,1 0 0,0 1 0,2 0 1,0 0-1,2 0 0,1 1 0,0 10-6,2-18 26,1 0-1,0 1 1,1-1-1,1 0 1,1 0 0,0 0-1,1 0 1,1 0-1,1-1 1,0 1-1,0-1 1,7 9-26,-8-17 26,0 1 1,1-1-1,-1 0 1,1-1-1,1 1 1,0-1-1,-1-1 1,2 1-1,-1-1 1,1 0-1,3 1-26,1 0 29,0-1 0,1 0 0,0-1 0,0 0 0,0-1-1,0 0 1,5-1-29,8 0 57,0-1 0,0-1 0,0-1 0,0-2 0,0 0 0,0-2 0,15-5-57,-14 2 59,-1 0 0,0-2-1,-1-1 1,0-1 0,-1-1-1,0-1 1,-1-1 0,0-2-1,-2 0 1,0-1 0,6-8-59,-15 14 51,0-1-1,-2-1 1,0 0 0,0-1 0,-1 1 0,-1-2 0,-1 1 0,0-1 0,-1 0 0,0-1 0,-2 1-1,0-1 1,0 0 0,-2 0 0,0-1 0,-1 1 0,-1 0 0,-1-12-51,-2 4 76,-1-1 1,-1 1 0,-1 0-1,-2 1 1,0 0 0,-6-11-77,6 17 29,0 1 1,-2 0 0,0 0 0,-1 1-1,0 0 1,-2 1 0,0 0-1,-11-10-29,15 18 10,1 1 0,-1 0 0,0 0-1,0 1 1,-1 1 0,1-1 0,-1 2-1,0-1 1,0 1 0,-5 0-10,8 1-1,1 1 0,-1 0 1,0 0-1,0 1 0,0 0 1,0 0-1,0 0 0,1 1 1,-1 0-1,0 1 0,0-1 1,1 1-1,-1 1 0,1-1 1,0 1-1,-3 1 1,5 0-6,-1-1 0,1 1 1,0 0-1,0 0 0,0 1 0,1-1 1,-1 1-1,1 0 0,0 0 0,1 0 1,-1 0-1,1 1 0,0-1 0,0 0 1,0 1-1,1 0 0,0 0 6,-2 13-10,0 0 1,2 0-1,0 0 1,1 8 9,2 13 5,2-1-1,2 1 1,3 11-5,34 116 81,-19-78-36,4 11-15,5-2 0,4 0 1,29 49-31,-45-105-289,-2 2 1,-2 1-1,4 23 289,-16-62-3366,-5-12 1310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5:40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47 4049,'2'-16'5936,"-2"15"-5644,0 1 0,0-1 0,0 0 0,0 0 0,0 1 0,0-1 0,0 0 0,0 1 0,0-1 0,1 0 0,-1 1 0,0-1 0,0 0 0,1 1 0,-1-1 0,1 0 0,-1 0-292,2 1 132,-1-1-1,0 1 0,1-1 0,-1 1 0,1-1 0,-1 1 0,1 0 1,-1-1-1,0 1 0,1 0 0,-1 0 0,1 0 0,0 1-131,163 2 411,-134-4-535,1-2 1,1-1 123,8-5-2615,-33 8 587,-5 5-1025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5:40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9298,'12'-3'2593,"0"3"-1193,0 0-560,7 2-152,2-1-336,1 3-64,6-4-120,6 1-24,-4-1-56,1-1-72,-3-1-152,-3-1-320,-4-3-288,-2-1-968,-3 2 175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5:41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95 9090,'3'-2'5966,"10"-7"-4208,10-5-1646,-8 3 3,-5 3-13,1 0 0,-1 1-1,2 1 1,-1-1 0,1 2-1,0 0 1,12-4-102,-18 8 41,0 0 0,0 0 0,1 1 0,-1 0 0,0 0 0,0 0 0,1 1 0,-1 0 0,0 0 0,0 0 0,0 1-1,0 0 1,0 0 0,0 1 0,-1 0 0,1 0 0,3 2-41,-6-2 5,1-1 0,-1 1 0,0 0-1,0 0 1,0 0 0,-1 0 0,1 0-1,-1 1 1,1 0 0,-1-1 0,0 1-1,-1 0 1,1 0 0,-1 0 0,1 0 0,-1 0-1,-1 0 1,1 0 0,0 0 0,-1 0-1,0 1 1,0-1 0,0 0 0,0 0 0,-1 0-1,0 3-4,-3 9 13,-1-2 0,0 1 0,0 0 0,-1-1 0,-1 0 1,-8 11-14,-14 19 70,-14 15-70,15-22 19,24-33-434,-5 8 1048,9-11-831,-1-1-1,1 0 1,0 1-1,0-1 1,-1 0 0,1 1-1,0-1 1,0 1-1,0-1 1,0 0 0,0 1-1,0-1 1,0 1-1,0-1 1,-1 0 0,1 1-1,1-1 1,-1 1-1,0-1 1,0 1-1,0-1 1,0 0 0,0 1-1,0-1 1,0 0-1,1 1 1,-1-1 0,0 1-1,0-1 1,1 0 198,0 2-2253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5:41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55 7410,'-1'-4'1179,"1"-1"0,0 1 0,0 0 0,0-1 0,0 1 1,1-3-1180,-1 6 44,0 0 1,0 0-1,0 1 1,0-1-1,0 0 1,0 0 0,0 0-1,1 0 1,-1 1-1,0-1 1,0 0-1,1 0 1,-1 0-1,0 1 1,1-1 0,-1 0-1,1 0 1,-1 1-1,1-1 1,0 0-1,-1 1 1,1-1 0,0 1-1,-1-1 1,1 1-1,0-1 1,0 1-1,-1 0 1,1-1-1,0 1 1,1-1-45,-2 3 29,1-1 0,0 0 1,-1 0-1,1 0 0,-1 1 0,1-1 0,-1 0 0,1 1 1,-1-1-1,0 0 0,0 1 0,0-1 0,0 1 1,0-1-1,0 0 0,0 1 0,0-1 0,-1 0 0,1 2-29,0 0 38,-1 10-20,0 1-1,-1-1 1,-3 13-18,3-21 5,2-4 2,0 0-1,0 0 1,0 0 0,0 0 0,0 0 0,0-1 0,0 1 0,-1 0 0,1 0 0,0 0 0,-1-1 0,1 1 0,-1 0 0,1 0 0,-1-1 0,1 1 0,-1 0 0,1-1 0,-1 1 0,0-1 0,1 1 0,-2 0-7,2-1-108,0-1 0,-1 1 0,1 0 0,0 0 1,-1-1-1,1 1 0,0 0 0,0 0 0,-1-1 0,1 1 0,0 0 0,0-1 0,-1 1 1,1 0-1,0-1 0,0 1 0,0-1 0,0 1 0,0 0 0,0-1 0,-1 1 0,1-1 1,0 1-1,0 0 0,0-1 0,0 1 0,0-1 0,1 1 0,-1 0 108,0-7-1633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5:42.6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2841,'3'-2'11016,"3"6"-8103,-5-3-2886,1 1-1,-1-1 1,0 1 0,0-1-1,0 1 1,0-1 0,0 1 0,0 0-1,0-1 1,0 2-27,20 100 379,-14-53-287,-2-1 0,-2 1 1,-3 0-1,-4 43-92,2-70 5,3-21-194,-1 0-1,0 0 1,-1 0-1,1 0 0,0 0 1,-1 0-1,1 1 0,-1-1 1,1 0-1,-1 0 0,0 0 1,0 0-1,0-1 190,0 0-140,0-1 0,0 1 0,0-1 0,0 0 0,0 1 0,0-1 0,0 0 0,0 0 0,0 0 0,0 0 0,0 0 0,0 0 0,0 0 0,0 0 0,0 0 0,-1 0 0,1-1 0,0 1 0,0 0 0,0-1 0,1 1 0,-1-1 0,0 1 0,0-1 0,0 0 0,0 1 0,0-1 140,-4-2-3335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5:43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48 3153,'-41'3'11744,"47"-6"-8947,11-3-1952,0 6-712,1 1 1,-1 1-1,9 1-133,33 5 200,-5-6 115,1-2 0,-1-2 0,0-3 0,0-3 0,40-10-315,-54 11 17,16-5-2744,-67 7-3074,8 5 2368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5:43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26 3633,'-3'-21'9988,"2"17"-7018,4 16-2023,10 33-806,-8-32-118,-2 1-1,0-1 1,0 1-1,-1 0 1,0 12-23,4 43 145,3-1 0,2-1 0,6 7-145,-10-45 8,5 18 31,3 31-39,-13-64 9,0 0-1,-1 0 1,-1 1 0,-1-1-1,0 0 1,0 1 0,-4 9-9,-6-2 286,4-18-1562,6-4 997,1-1 1,-1 1-1,1 0 1,-1-1-1,1 1 1,-1 0-1,1-1 1,-1 1-1,1 0 1,0-1 0,-1 1-1,1-1 1,0 1-1,-1-1 1,1 1-1,0-1 1,0 1-1,-1-1 1,1 1 0,0-1-1,0 0 279,-2-3-4271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2T14:43:03.2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5218 4979 291 0,'-14'-6'81'16,"-2"3"-81"-16,0 0-61 15</inkml:trace>
  <inkml:trace contextRef="#ctx0" brushRef="#br0" timeOffset="1200.32">5153 4956 183 0,'-5'-3'357'15,"-1"-1"-74"-15,-2 0-15 0,0-1-87 16,-33-11-96-16,38 22-44 16,4-2-23-16,6 4-8 15,6 2-7-15,11-1 4 16,5-1 3-16,12-2 1 15,5 1 1-15,15-3 5 16,-3-2-1-16,19 2 4 16,-3-1-1-16,17 2 3 15,-2 0-2-15,17 2 1 16,-7 1-6-16,19 1 0 16,-13 0-4-16,16 5-2 15,-10-1-5-15,20 0-1 16,-15-1-2-16,23 3 1 15,-12-4-2-15,21-4 1 16,-11-4-1-16,17-7 2 16,-15-6-1-16,16-10 1 0,-15-1 0 15,16-5 1-15,-13 2-1 16,17-3-1-16,-15 6 1 16,12 1-1-16,-27 5 0 15,16 2 0-15,-24 3-1 16,12 4-1-16,-15 4 0 15,19 2-12-15,-20-2-4 16,12 5-6-16,-19-1 2 16,0 0 0-16,-28 0 8 15,-9 2 4-15,-26-2 5 0,-14-2 2 16,-23 0 1-16,-11-1 1 16,-14 1 3-16,-19 1 0 15,-11 2 0-15,-25 0 0 16,-7 1 0-16,-24-1-2 15,-1-1-1-15,-26 0-1 16,6-4 0-16,-27-6-1 16,6 1 2-16,-29-2 0 15,12 1 0-15,-35-1 4 16,13 2 1-16,-33 2 3 16,20 1-1-16,-29 1-1 15,23 2-2-15,-25 6-2 16,25-2-7-16,-22 2-4 15,36 0 0-15,-8-2 0 16,37-3 1-16,6-2 3 16,42 3 5-16,8-6-4 15,36 1-5-15,16 3-16 16,29-3-6-16,14 2-5 0,18-1-5 16,18 1 4-16,11 1 23 15,21 1 13-15,8 1 8 16,23 1 0-16,2 3-1 15,32 0-1-15,0-3-3 16,33-4-6-16,3 1-3 16,42-9 0-16,-11 1 0 15,34-2 1-15,-11-2 7 16,28-4 17-16,-26 6 8 16,29-3 3-16,-28 5-4 0,20 7-6 15,-34 4-10-15,20 2-5 16,-34 4-2-16,15 0-1 15,-30-2-1-15,11-4 1 16,-33-4-1-16,10-3 0 16,-31-4 1-16,-3-3-1 15,-26 5 1-15,-6-1 0 16,-26 2 1-16,-5-1-1 16,-21 2 0-16,-8-1 0 15,-13 4 0-15,-10-1 2 16,-10 3 2-16,-13 4 1 15,-8 0 1-15,-12 4 0 16,-7 2-2-16,-20 1-1 16,-4-2-2-16,-22 2-1 15,-6-7 0-15,-21 1-1 16,3-5 1-16,-25 1-1 16,9-4 0-16,-27 2 0 0,7-1-1 15,-29 1-3-15,12-1-3 16,-30 7-3-16,18-1-1 15,-21 5-2-15,21 1-1 16,-13 2-5-16,27-1-5 16,-10 0-14-16,33-4-3 15,-6-1-49-15,32-3-32 16,0-3-142-16,27-7-33 16</inkml:trace>
  <inkml:trace contextRef="#ctx0" brushRef="#br0" timeOffset="1445.49">7631 4841 4 0,'45'7'8'16,"10"-1"-2"-16,30-3 12 16,10 3 18-16,27-3 75 15,-1 2 31-15,35-1 61 16,-5 1 2-16,26 2-8 16,-8 0-82-16,23 2-31 15,-19-1-51-15,22 3-25 16,-22-4-23-16,18-3-19 15,-27-2-1-15,9 2 2 16,-29-3 11-16,11-1 21 16,-38 1 16-16,18-1-2 15,-23-2-1-15,5-3-105 16,-24 0-119-16,4-1-9 16</inkml:trace>
  <inkml:trace contextRef="#ctx0" brushRef="#br0" timeOffset="22600.68">8064 13808 476 0,'-5'5'347'0,"1"-4"-66"15,4 0-118-15,0-1-64 16,1-1-61-16,2 0 1 16,1-2 5-1,22-6-28-15,40-13-1 16,-29 13-4-16,7 0-2 0,-5-1-2 16,14-1-1-16,2-3-1 15,10-11 5-15,-1-5 4 16,8-18 11-16,-8-3 3 15,1-20 14-15,-10 0-3 16,0-12 0-16,-12 9-10 16,-5-15-5-16,-12 11-9 15,-9-11-4-15,-12 8-5 16,-11-3-2-16,-8 12-3 16,-7-3-1-16,-4 15-3 0,-7-1 1 15,-1 11 1-15,-14 0 3 16,4 16 2-16,-14 5-2 15,2 13 1-15,-17 10-2 16,3 15-2-16,-16 14-2 16,6 10 1-16,-6 16-3 15,11 1 2-15,-3 13-9 16,15-3-6-16,4 14-5 16,18-8 0-16,9 11-1 15,15-3 9-15,10 8 6 16,9-9 7-16,13 11 2 15,9-7 0-15,15 1 2 16,5-12 1-16,17 1 0 16,-1-17 0-16,13-2 3 15,-4-20 0-15,18-3 1 16,-6-16-1-16,11-8-12 16,-6-15-25-16,6-12-102 15,-14-11-29-15,0-20-332 0</inkml:trace>
  <inkml:trace contextRef="#ctx0" brushRef="#br0" timeOffset="23389.82">8964 11440 163 0,'0'-30'207'16,"-2"1"-13"-16,-2-10 69 16,-3 3-54-16,-9-9 11 0,-3 1-80 15,-11-2-55-15,-1 12-36 16,-16 1-10-16,0 15-19 15,-13 9-7-15,0 6-7 16,-16 7-2-16,6 4-3 16,-7 6 0-16,5 2 0 15,-6 5-3-15,14 1-3 16,-8 5-7-16,9 0-3 16,-4 10 0-16,13 0 2 0,-6 13 0 15,16 2 9-15,10 22 0 16,14 3 0-16,10 25-4 15,19-1-10-15,14 27-54 16,13-7-115-16,20 9-134 16,9-24 11-16,14-12 212 15,2-38 225-15,15-22 189 16,-7-32-12-16,13-22-119 16,-8-9-125-16,8-21-8 15,-16-10-19-15,4-23-6 16,-17-3-14-16,-2-24 0 15,-16 5 5-15,-10-13 14 16,-15 14 4-16,-9-9 12 16,-11 17 0-16,-13-7 3 15,-5 19-14-15,-14-1 1 16,-5 18-10-16,-21 4-6 16,0 19-11-16,-20 10-13 15,-2 16-19-15,-18 12-41 0,3 11-29 16,-19 13-53-16,9 9 1 15,-5 11-76-15,15 1-379 16</inkml:trace>
  <inkml:trace contextRef="#ctx0" brushRef="#br0" timeOffset="24172.47">8840 9738 1096 0,'-29'-35'300'0,"-17"3"-148"0,-6 9-96 16,-12 12-26-16,-1 10-18 16,-14 17-22-16,5 10-12 15,-10 14-2-15,7 3 1 16,-2 13 4-16,16-7 11 16,-4 5 8-16,18-3 4 15,7 11 1-15,12 0 0 16,9 14 1-16,15 2-3 15,11 21-1-15,9-3 1 0,19 21-2 16,10-7 0-16,20 6-1 16,6-18-8-16,21-4-28 15,-1-27-8-15,17-20 1 16,-7-29-2-16,15-29 53 16,-11-26 50-16,11-31 12 15,-16-10 1-15,5-29 9 16,-19 5-23-16,-5-20-7 15,-20 12-18-15,-7-13 0 16,-22 20-11-16,-16-6 5 16,-17 19-4-16,-22-4 1 15,-15 26-2-15,-22 7-7 16,-5 22-11-16,-23 4-4 16,6 12-1-16,-13 1-1 15,13 6 1-15,-5-1 1 16,19 5-1-16,-11 2-5 0,11 6-4 15,-11 1-15-15,6 9-12 16,-13 7-62-16,5 6-97 16,-23 18 6-16,5 10-518 15</inkml:trace>
  <inkml:trace contextRef="#ctx0" brushRef="#br0" timeOffset="37325.67">4419 13622 241 0,'0'-1'199'15,"1"1"-41"-15,-1 0 3 16,1 0-74-16,-1-1 29 16,0 0 4-16,0 0 33 15,0-2-36-15,0 1-37 16,0 0-32-16,0-1-8 0,0 1-14 15,1 1-3-15,1 0-9 16,-1 0-2-16,0 1-6 16,0 1-1-16,0 0-2 15,0 1-1-15,0 2 0 16,-1 2-1-16,0 3 1 16,-1-1 3-16,-2 31 0 15,-1-36 3-15,3 3 2 0,1-3-2 16,0-3-2-16,0 1-2 15,0 0-3-15,0 0 0 16,0 1 0-16,0 1 0 16,0-1 1-16,0 1 7 15,0 1 1-15,0-1 5 16,-1 1 1-16,0-1 2 16,1 1-4-16,0-1 1 15,0-1-5-15,1 1-1 16,0-1-2-16,2 0-2 15,-1 1-4-15,1-1 1 16,2 0-1-16,2 2 0 16,1 1-1-16,-1 0 1 15,34 37-1-15,-33-29 0 16,0 0 1-16,4 4 0 16,0-5-1-16,1 2 0 15,2-4 1-15,2 1 0 16,-4-3-1-16,1 1 0 0,-1-1 0 15,1 1 1-15,-2-1-1 16,5 3 0-16,-1 0 0 16,1 1 0-16,0-1 0 15,3 2 1-15,-3-3-1 16,2 1 1-16,-2-3-1 16,1 0 0-16,1-3 1 15,-1-1 0-15,1-2-1 0,1 2 1 16,0-2-1-16,1 3 1 15,-2-1-1-15,2 1 1 16,-1-4-1-16,3 0 0 16,-1-3 0-16,3 0 1 15,-1-3 0-15,3-1-1 16,-4 0 1-16,2-1 1 16,-3 1-1-16,-2-2 5 15,-3 3 0-15,3 0 2 16,-4 3-2-16,0 1 1 15,0 1-3-15,0-2-2 16,-2-2 1-16,1-3-1 16,-1-1 1-16,2-3 1 15,-1-2 0-15,1 0 1 16,0 0 0-16,1 0 2 16,-2 0-3-16,3-2 1 15,-4 1-2-15,2-1 1 16,-1 4 0-16,0-2 4 15,-1 3-1-15,1-3 4 0,0 3 0 16,1-7 0-16,7-1 6 16,1-2-12-1,-1 0 0-15,0-1-4 16,-3-1 1-16,-8 2 0 16,-1 1 6-16,-2 4 0 15,-1-1 3-15,-2 6 0 16,-2 1 0-16,2 2-6 0,-4 0 0 15,-2 3-3-15,2-2-1 16,-2 5 0-16,-2 0 0 16,2-2 0-16,0 1 1 15,0-1-1-15,-1-1 1 16,1 1 0-16,0 0 1 16,0 1-1-16,-1 1 1 15,0 0-3-15,0 1 2 16,0 1-2-16,-2 0 1 15,1 1-1-15,0 2 0 16,-1-1 0-16,1 1 1 16,0-1 0-16,0 1 2 15,-1-1-2-15,1-1 2 16,0 1 0-16,-1-1-1 16,1-1 0-16,0 0-1 15,-1 2 0-15,1-1-1 16,0 0 0-16,-1 1 0 15,2-2 0-15,0 0 0 0,0 1 0 16,0-1 2 0,0 0-1-16,1-1 2 0,0 0 2 15,0-1 1-15,0 0 1 16,1 0 0-16,0-1-3 16,0-1-1-16,1 0-1 15,1-1-1-15,-1 1-1 16,0 1 0-16,1-1 0 15,-1 1 0-15,0 0 1 16,1-1-1-16,-1 1 0 0,0 0-31 16,2-2-52-16,0 0-189 15,8-7 63-15</inkml:trace>
  <inkml:trace contextRef="#ctx0" brushRef="#br0" timeOffset="38613.72">5498 13561 96 0,'-44'23'302'0,"35"-27"-63"16,1-3 16-16,-2 0-34 16,0 0-92-16,1 1-26 0,0 2-52 15,1-1-2-15,1 3-24 16,2 0-3-16,3 4-5 16,2-2 3-16,0 0-4 15,2 1 4-15,2 0 4 16,6 1 7-16,10 3-1 15,39 4 6-15,-34-14-3 16,5-1-1-16,0-3-10 16,6-1-5-16,-5 1-8 15,3 0-3-15,-7 2-4 0,4 0-1 16,-6 2 0-16,1 1-1 16,-3 1 2-16,-1 0-1 15,-9-1 0-15,0 0 1 16,-5 0 1-16,-3 0 0 15,-5 1 3-15,-2 1 4 16,0 2-2-16,1 0 2 16,-1 0-2-16,-2 1-3 15,0 2-4-15,-2 0-1 16,-4 7 0-16,-36 43 0 16,40-36 1-16,-2 2-1 15,2-2 0-15,1 4 1 16,2 5 0-1,-3-1 0-15,4 3 0 16,2 3 0-16,1 1 0 16,-1-3 0-16,5 9 0 15,0-4 1-15,1 2-1 16,1-5 1-16,3-4 0 0,-2-12 0 16,-1-5-14-16,-2-9-23 15,0-3-102-15,-4-5-45 16,-1 5-131-16</inkml:trace>
  <inkml:trace contextRef="#ctx0" brushRef="#br0" timeOffset="40281.47">5840 13534 650 0,'-1'0'188'15,"0"-2"19"-15,0 0-209 16,1 0-81-16,0-1-106 16,0 1-10-16,0 1-3 15,-1 1 101-15,0 1 159 0,-2 0 149 16,1 2 107-16,0 0 13 16,-1 1-95-16,1-1-132 15,0 0-12-15,0 1-21 16,0-2-3-16,1-1-22 15,1 1-12-15,0-2-17 16,1 0-4-16,2 0-7 16,-1 0 0-16,1 1-2 15,3 1 0-15,5 4 0 16,34 26 0-16,-36-20 0 0,1 5 1 16,-2-4 3-16,-1 0 9 15,1-2 4-15,1 3 9 16,1-5 2-16,0 0 0 15,0-1-7-15,5 5-5 16,2-2-7-16,3 7-3 16,1 0-3-16,6 5-2 15,-3 2 1-15,3 5-1 16,-2-3 0-16,2 2 1 16,-4-5-1-16,5-1 5 15,-5-5 3-15,5 0 4 16,-3-4 1-16,5 2 3 15,-2-5-5-15,8 3-2 16,-3-2-4-16,11 0-2 16,-4 1-3-16,10 1 2 15,-7-4-3-15,5-2 2 16,-8-7 0-16,3-6 1 16,-9-6 1-16,3-6 1 0,-7-3-1 15,0-5 1-15,-6 1 0 16,3-8-1-16,-5 2-1 15,4-6 0-15,0 1-1 16,3-6 0-16,-3 4-1 16,3-4 0-16,-6 2 1 15,-2-6-1-15,-5 8 0 16,0-5 1-16,-5 4-1 0,4 1 0 16,-2 5 0-1,-1-4 0-15,-4 8-1 0,-1 2 1 16,-6 6-1-16,-1 4 1 15,-1 7-1-15,-3 2 0 16,-2 3 0-16,0 4 0 16,0 3-1-16,-1 0 0 15,1 2-1-15,3-1 1 16,0 2 1-16,1 0 0 16,2 0-1-16,-1-1 1 15,0-1 0-15,1-4 1 16,0 0-1-16,0 0 1 15,0 0-1-15,0 0 1 16,0 1-1-16,0 0 1 16,-1 0-1-16,-1 0 0 15,1 1 0-15,0-1 1 16,0 0-1-16,0 0 0 16,0 0 1-16,-1 0-1 15,2 0 1-15,0-1 0 0,0 0 1 16,0-1-1-16,0 0-1 15,-1 0 1-15,0 0-1 16,0 0 1-16,0 0-1 16,0-1 0-16,-2 1 0 15,1 0 1-15,0 0-1 16,-1 0 0-16,0 1 0 16,0 0 0-16,-2 0-1 15,-1 1 0-15,-5 4 0 0,-42 21 1 16,35-13 0-16,-5 2 0 15,1-1 0-15,-3 3-1 16,4-2 1-16,1 0 0 16,3-2 0-16,5-3 1 15,5-4-1-15,3-3 0 16,8-4 0-16,-4 0 0 16,1-1 1-16,2-3-1 15,15-9 0-15,40-46 1 16,-32 36-1-16,5-3-1 15,-5 4 1-15,1 0 0 16,-4 8 0-16,1 1-1 16,-5 4 1-16,-2 2 0 15,-1 5 0-15,0 0 0 16,-4 3 0-16,0 3-1 16,0 0 1-16,0 5-1 15,-3-1 1-15,1 6 0 0,-2-2-1 16,3 5 2-16,-2-1-1 15,2 6 1-15,1-1-1 16,2 3 1-16,4-2-1 16,8 2 0-16,-5-4 0 15,2 2 1-15,-2-4 0 16,0 3-1-16,-8-6 1 16,3 1 0-16,-4-6 0 15,0-1 0-15,-6-2 0 0,-3-3-2 16,-3-1-6-16,-1-2-35 15,0 0-26-15,-1 0-214 16,-1 0 52-16,-1 0-311 16</inkml:trace>
  <inkml:trace contextRef="#ctx0" brushRef="#br0" timeOffset="43871.27">4950 13323 60 0,'15'-2'147'0,"38"-3"-15"16,-25-2 13-16,3 0-31 15,12-4-16-15,0-1-38 16,14-2-7-16,-3 0-12 0,7-3-1 16,-4 4-11-16,8-3-12 15,-12 2-13 1,2-3 0-16,-12 4-3 0,-1-1 3 15,-14 3-2-15,-5 3 0 16,-10 4-4-16,-4 4-13 16,-7 0-10-16,-6 5-6 15,-1-2 1-15,4-3 3 16,-3 1 15-16,0 2 10 16,-12 3 8-16,-49 19 0 15,36-16-2-15,-8 6-2 16,3-3-2-16,-9 3 0 15,5-2 0-15,-7 1 0 16,4-3 0-16,-11 1 2 16,6-2 3-16,-10-1 68 15,5-7 28-15,-2-1 44 16,12-3-6-16,-1 0-23 16,14-2-55-16,0 1-18 15,10 2-17-15,3-1-7 0,4 1-11 16,5 2-4-16,6-1-3 15,6 3-1-15,-5-3-1 16,2 0-1-16,2 0 1 16,23 1-1-16,37 5 0 15,-25-3-3-15,3 1 1 16,6-2-7-16,-3-2 0 0,7-5 1 16,-9-4 1-16,-2-5 2 15,-10-1 4-15,-4 0-4 16,-12 5-2-16,-5 4-3 15,-7 5-2-15,-8 3-8 16,-3 3-2-16,5-4 2 16,-3 1 7-16,-8 5 3 15,-47 28 12-15,27-22 13 16,3-5 4-16,-4-4 4 16,4-2-1-16,-1-2-4 15,5 0-13-15,3 0-51 16,7 3-145-16,1 0-93 15</inkml:trace>
  <inkml:trace contextRef="#ctx0" brushRef="#br0" timeOffset="60184.65">18913 11493 108 0,'31'-10'173'0,"-2"0"-50"15,4 1 15-15,-11 1-43 16,1 1-22-16,-2 4-24 16,2 0 1-16,-2 3-15 15,4 0-6-15,0 2 3 16,10-1 39-16,1 0 6 15,11 0 15-15,0 1-5 16,16-1-14-16,-5 2-24 16,14-2-17-16,-11 0-4 15,3 0 1-15,-12-1-12 0,-2 0-2 16,-14 3-4-16,-5 1-4 16,-14 2-3-16,-5 1-2 15,-11 1-1-15,-8 1 0 16,-8-1-1-16,-13 1 1 15,-6-1 0-15,-15 2 3 16,0-2 0-16,-14 0 2 16,7-4 2-16,-10-1 2 15,5-2-2-15,-8-2-1 16,8-3-2-16,-12-3 0 16,7 0-3-16,-7-2-1 15,5 1-1-15,-10 0 0 16,8 5-1-16,-5 1 1 15,9 5 0-15,3 0 0 16,16 2 0-16,6 1-1 16,16 1 0-16,9 2-2 0,12 0 1 15,6 0 1-15,13-2 0 16,10-2 0-16,8-4 2 16,17-3-1-16,4-3 0 15,12-3 1-15,2 0-1 16,10-3 1-16,-6 2-1 15,14 0 1-15,-11 1-1 16,9 0 0-16,-8 2 1 16,6 4-1-16,-16 2 0 0,1 2 0 15,-16 2 0-15,-5-1 1 16,-15 0 0-16,-6 0 5 16,-13 0 1-16,-9-2 3 15,-10 3 0-15,-14 0-2 16,-7 1-4-16,-16 0-3 15,-3 0-2-15,-16-1-1 16,5-2 0-16,-9 2-9 16,10-1-11-16,0 2-60 15,12 1-101-15,0 0-237 16</inkml:trace>
  <inkml:trace contextRef="#ctx0" brushRef="#br0" timeOffset="61831.37">26689 10687 40 0,'-17'-5'239'0,"-5"-7"-100"16,1-1 3-16,-3-1 10 15,1-1-83-15,-3 0 21 16,4 3 16-16,-1 1 25 16,5 3-25-16,-2 1-22 15,6 3-22-15,2 4-21 16,3 1-10-16,1 1 1 15,6 3-2-15,8-1 10 16,4 0-4-16,10-1 3 16,7 1-8-16,14 0-1 15,3 1-14-15,16-2-4 16,3 1-7-16,16-3-2 16,-7 0-3-16,16-4 2 0,-7-2-2 15,13-3 1-15,-10-1 0 16,15-2 0-16,-7 3-1 15,12 3 0-15,-9 1 0 16,18 5 0-16,-10 3-1 16,14 5 1-16,-10 0-1 15,20 5 1-15,-26-1 0 16,5 2 1-16,-20-6 0 16,3 0 1-16,-26-3-1 15,11-6 2-15,-19-4-1 0,1-2 1 16,-16 0-1-16,-8-3 0 15,-11 2-2-15,-4 2 1 16,-7 2-1-16,-6-2 1 16,-3 4-1-16,-4 2-1 15,2-1-1-15,-4 0-1 16,-18 3 0-16,-66 9 0 16,25-7 1-16,-27-4-2 15,-10-4-1-15,-27-2-6 16,2-3-4-16,-29-2-3 15,9 1 3-15,-15 0 1 16,17 3 8-16,-14 3 4 16,27 0 2-16,-12 2 1 15,24 3-1-15,-8 0 1 16,26 0-1-16,-7 1 0 16,21-1 0-16,1-2-5 0,20 1-4 15,6-1-3-15,18-1 1 16,16 1-2-16,18-2 6 15,15 0 2-15,15-1 4 16,19 1 0-16,11 0 0 16,22 2 1-16,7 0 1 15,26 2-1-15,-2 0-1 16,26 1 1-16,-3-1 0 16,21 3-1-16,-15-3 0 15,24 1-1-15,-19-1 0 0,21 1-9 16,-18-3-5-16,16 2-3 15,-23 0 2-15,6-1 0 16,-27-1 10-16,0 1 6 16,-24 0 2-16,-3 3 1 15,-22 2 0-15,-6 2-1 16,-19 2-1-16,-8 2-2 16,-17-2-13-16,-10 0-3 15,-12-1-6-15,-14 0 2 16,-5-4-5-16,-13-1-30 15,-4-2-47-15,-11-4-123 16,3-2-44-16,-12-3 5 16,5-2 71-16,-15-5 69 15,6 1 107-15,-14-5 17 16,3 4-4-16,-18-2-14 16,6 4 2-16</inkml:trace>
  <inkml:trace contextRef="#ctx0" brushRef="#br0" timeOffset="64890.73">18740 14930 229 0,'16'-4'185'0,"5"3"-31"16,1-1-49-16,3 1-53 15,-4 1-65-15,1 0-97 16,-6 1-38-16,-5 1-5 15,-6 0-80-15</inkml:trace>
  <inkml:trace contextRef="#ctx0" brushRef="#br0" timeOffset="66415.41">18853 15041 406 0,'3'2'363'0,"0"-2"-85"15,-1-2-64-15,0 0-158 16,1-2-18-16,-1-2-32 16,4-11-4-16,4-34-1 0,-15 37 0 15,0 2 0-15,-2 5 0 16,1 3 1-16,-4 5 3 15,-1 2 1-15,-3 8-1 16,1 4 0-16,-8 8-1 16,1 3-4-16,1 11-2 15,5 8-2 1,3-3 1-16,13-9 1 16,3-6 2-16,9-16 17 15,3-13 10-15,4-6 6 16,1-4-3-16,3-7 5 15,0-3-11-15,6-7-3 16,-5 3-8-16,1-3-4 16,-8 6-4-16,-5 4-2 15,-15 7-2-15,-15 1-1 16,-6 7-1-16,-7 4-2 16,-2 4-3-16,-1 7-3 15,9 1 1-15,1 4 0 16,6-2 4-16,3 1 0 15,7-4 4-15,6-3 1 0,7-6 0 16,6-7 0-16,3-4-1 16,5-4 1-16,-1 0 0 15,6-6 0-15,-1 5 1 16,2-2 5-16,-5 5 1 16,-6-2 1-16,-8 6 0 0,-8 4-3 15,-8 3-3-15,-7 4-2 16,-1 7-2-1,-3 5 0-15,3 0 0 0,2 5-16 16,8-4-20-16,6-1-98 16,6-4-112-16</inkml:trace>
  <inkml:trace contextRef="#ctx0" brushRef="#br0" timeOffset="67502.34">25394 15046 496 0,'-2'9'576'16,"1"-2"-265"-16,1-6-166 16,-5-4-90-16,4 2-30 15,0-2-3-15,-1 1-15 0,-1-2-3 16,-1-6-1-16,-4-7 2 15,-21-31 2-15,18 35 1 16,3 7 0-16,-3 4 0 16,-2 3-4-16,-3 7-2 15,2 2-2-15,-5 10-1 16,0 3-1-16,-2 8-1 16,6-2 2-16,0 4 0 15,7-6 2-15,7-3 3 16,8-11 4-16,8-5 1 15,7-10 0-15,10-6-5 16,-1-6-9-16,6-12-9 16,-2-4-2-16,-1-3 0 15,-9 0 3-15,-3 0 6 16,-12 11 7-16,-8 7 0 16,-6 10 2-16,-9 6-2 15,-1 6 1-15,-8 9-1 16,5 1 0-16,0-1 1 15,5-3 3-15,4-3 7 16,8-9 3-16,2-2 2 0,3-1-1 16,-5 1-3-16,1-1-8 15,0-1-2-15,0 0-4 16,1-1-3-16,-2 0-1 16,0-1 0-16,0 2 0 15,0 0 2-15,1 2-1 16,0 1-45-16,0 0-91 15,1 0-25-15</inkml:trace>
  <inkml:trace contextRef="#ctx0" brushRef="#br0" timeOffset="73499.66">12700 10270 275 0,'12'-5'300'0,"5"-4"-79"15,13 1 60 1,4 2-223-16,2 1 2 16,3 3-10-16,4 0 22 15,-6-3-11-15,7 1-9 16,-2 0-17-16,11-2-7 15,-1 1-9-15,14-1-3 16,-7-1-5-16,11-1-1 16,-7 0-2-16,9-3 0 0,-9 5-4 15,11-3-1-15,-9 3-2 16,3 0 0-16,-14 3 0 16,-2 3 0-1,-16 6-1-15,-9 2 2 0,-14 2-1 16,-6 1 1-16,-11-1 0 15,-11 1 2-15,-7-2-1 16,-11-1 0-16,-5-1 0 16,-14-2-1-16,3-3-1 15,-11 1 0-15,4 1-1 16,-7 2 1-16,7 1-1 0,-10 1 0 16,3-5 0-16,-8 2 0 15,7-1 0-15,-7 1 1 16,12 0-1-16,-2 0 0 15,14 2 0-15,1-1 0 16,11 0 0-16,5 1-1 16,13-3-2-16,6 1-3 15,11-1 1-15,10-1-1 16,5-1 1-16,11 3 2 16,2-3 2-16,13 1 1 15,2 1 0-15,14-1-1 16,-3 1 1-16,15-3-1 15,-6 0 1-15,12-5 1 16,-9-3-1-16,5-4 1 16,-12 0 0-16,3-4 0 15,-13 2 0-15,-2 2 0 0,-15 0-1 16,-6 4 2-16,-15 4-1 16,-13 3-1-16,-12 6-9 15,-13 9-45-15,-10 4-79 16,-16 12-161-16,-3 5-343 15</inkml:trace>
  <inkml:trace contextRef="#ctx0" brushRef="#br0" timeOffset="113734.29">17796 5052 56 0,'61'-12'149'0,"-24"7"-11"16,0-1-1-16,8 0-3 16,-13 4 15-1,0-1-120-15,46-1-10 16,-5 0-7-16,7-1 20 15,3-1 1-15,-13 1 3 16,-7 2 0-16,19-3-9 0,-7 1-15 16,5 1 5-16,0 0 2 15,7 0 15-15,-14 4 15 16,10 3 27-16,-9 1-17 16,1 0 4-16,-5 4-16 15,10 2-15-15,-6-4-11 16,9 3 1-16,-6-3-7 15,7-2-3-15,-7-4-4 16,9-1 0-16,-8-4-4 16,8-2 0-16,-12-1-1 0,5-2 1 15,-13-1 5-15,9 1 3 16,-6 2 1-16,12 1 2 16,-8 2-3-16,10 3-3 15,-4-1-4-15,7 0-2 16,-5 2-1-16,9 1 0 15,-9-1-1-15,4 0 0 16,-10-1 0-16,6-1 0 16,-11 2 0-16,7-2 2 15,-8-2-2-15,5-2 4 16,-11 1 0-16,7 1 1 16,-6 0 0-16,10 5 1 15,-7 1-4-15,10 3 1 16,-8-2-3-16,5 4 1 15,-11-2-2-15,9 3 1 16,-10-2 0-16,5 1 1 16,-7-3-1-16,9 1 0 0,-9-3 1 15,10 0 3-15,-5 0-1 16,8-1 2-16,-5-1-2 16,11 0 0-16,-6 1-2 15,11-1-1-15,-6 1 1 16,12 0-1-16,-10 1 0 15,11-1-1-15,-10-1 1 16,6 1 0-16,-11 0 0 16,12-2-1-16,-14 4 1 15,12-1 0-15,-10 0 0 0,10 0 0 16,-10 0 0-16,12 0 0 16,-9 0-1-16,12 2 2 15,-10 0-2-15,13 2 1 16,-12-2-1-16,14 3 1 15,-10-1-1-15,9 3 0 16,-10-3 1-16,10 5-1 16,-15-2 0-16,14 0 0 15,-11-2 1-15,5-2 0 16,-8-3 0-16,9 3 1 16,-15-4 0-16,9 0 0 15,-9 0 0-15,12 0 0 16,-10-1-1-16,10 1 1 15,-7 0-1-15,11 0 5 16,-13 0 4-16,15 1 3 16,-11 1 2-16,11 3 1 0,-14-2-5 15,10 2-2-15,-18-1-5 16,6 0 1-16,-13-3-3 16,0 4 1-16,-12-2-1 15,5-2 1-15,-13 0-1 16,1 1-1-16,-8-4 1 15,-2 0 0-15,-6 1-1 16,-1 0 1-16,-6 0 0 16,1 1-1-16,-3 0 0 0,1 0 0 15,-5 0-1-15,3 0 0 16,-6 1 0-16,2 0 0 16,-6 1 0-16,0 1 0 15,-3 0-1-15,-2-1 0 16,1 1 1-16,-4-3 1 15,0 0-1-15,1 0 1 16,0 1-1-16,0 0 2 16,2 0-1-16,-1 0 1 15,0 0 0-15,0-1 4 16,1 0 0-16,-1 0 1 16,0 0 0-16,1 0 0 15,-1 0-3-15,-1-1-1 16,0 0-1-16,0 0-1 15,1 1 0-15,-1-1 0 16,0 1-1-16,0 0 0 16,0 0 0-16,0-1 0 15,1 1 0-15,-1-2 0 16,0 2-1-16,-1 0 1 0,0 0 0 16,0 0 1-16,0 0-1 15,0 0-1-15,0 0 1 16,0 0 0-16,0 0 0 15,0 0 0-15,0 0 0 16,0 0 1-16,0 0-1 16,0 0 0-16,-1 0 1 15,0 0 0-15,-1 0 0 16,1 0-1-16,0 0 1 0,0 0 0 16,0-1-1-16,-2 0 0 15,1 0 1-15,0 0-1 16,0 0 0-16,-1 0 0 15,1-1 1-15,-2 1-1 16,1-1 0-16,0 0 1 16,-1-1-1-16,1 1 1 15,-1 0-1-15,2-1 1 16,0 1-1-16,-1 0 1 16,1-1-1-16,0 1-1 15,1 0 0-15,-1 0 0 16,1 0 0-16,0 1 0 15,0 0 0-15,1 0 0 16,0 1 0-16,0 0 1 16,0 0 0-16,0 0 0 15,-1 1 0-15,0 0 0 16,-1 0-5-16,0 1-13 0,0-1-10 16,-2 0-32-16,1 0-54 15,-2-1-52-15,-3 0-184 16</inkml:trace>
  <inkml:trace contextRef="#ctx0" brushRef="#br0" timeOffset="116219.31">18994 8750 283 0,'5'8'398'15,"1"-3"-32"-15,7-4-29 16,4-4-207-16,7-2-10 16,5 0-7-16,7-4 0 15,-2 0-26-15,6-1-7 16,-5-3-24-16,5-4-4 15,-6 0-13-15,8-3 0 16,-8-6-8-16,9-6-2 16,-4-1-5-16,5-11 0 15,-10 4-8-15,7-9-4 16,-9 6-3-16,-5-2 0 16,-11 5-2-16,-1-4-1 15,-11 7 1-15,-6-3 1 16,-3 5-2-16,-3 0 0 0,-3 4-1 15,-4 1-2-15,-2 5 0 16,-7 2-2-16,1 7-1 16,-11 2 0-16,0 6 0 15,-3 1 0-15,1 4 0 16,-4 1 0-16,9 2 0 16,-1 1 0-16,3 0 1 15,0 1-1-15,6 1-1 16,-3 2-2-16,4 2 1 15,-2 11-3-15,2 3 1 0,-5 11-1 16,4 2 4 0,-1 11-2-16,4 0 2 0,2 8-1 15,6-2 1-15,3 4 1 16,5-6 1-16,2 1-1 16,4-6 2-16,3 3-1 15,5-5-1-15,1 1 1 16,3-8 1-16,3 2-1 15,-3-9 0-15,3 2 0 16,-1-8 0-16,2 0 0 16,0-6 0-16,4-1-1 15,-2-7 0-15,4-5 0 16,4-2 2-16,5-4 0 16,-1-5-1-16,6-2 2 15,-1 1-1-15,1-10 1 0,-8 0-1 16,-2-5 2-16,-7-1 0 15,-6-6 0-15,-8 5 1 16,-6-4 0 0,-4 6-1-16,-3-1-1 0,-5 4-1 15,0 1-5-15,0 5-7 16,-1 0-55-16,1 2-45 16,2 2-248-16,2 4 75 15</inkml:trace>
  <inkml:trace contextRef="#ctx0" brushRef="#br0" timeOffset="123715.4">17315 8527 6 0,'-5'-4'52'16,"0"0"-6"-16,0-1 3 15,1 0 19-15,3 3-2 16,0 1 11-16,0 1-11 16,0 0-4-16,0 0-20 15,0 0 1-15,1 0-4 16,0 1 30-16,1 0 9 16,1 1 14-16,3 1-13 0,14 4-12 15,37 9-23-15,-33-14 8 16,-1-1-6-16,4 0 6 15,1 1-18-15,7-4-6 16,1 1-12-16,5-2-5 16,-2-1-4-16,5 1-2 15,-5-1-3-15,4 0 1 16,-3 0-2-16,1 1 0 16,-6 2 2-16,5 1-3 15,-6 2 1-15,5 3-1 16,-3 0 1-16,4 1-1 15,-6 1 0-15,5-3 2 16,-5-2 0-16,1-3-1 16,-4-2 2-16,2 0-2 15,-7 1 0-15,0-1-1 16,-8 3-1-16,-1 0-10 16,-5 0-17-16,-2 4-46 0,-3 2-75 15,0 1-106 1,-2-1-5-16,0 1 19 0,-4-3 73 15,-4-2 69-15,3-3 113 16,-1 0 18-16,-2 0 0 16,-8 0-1-16,-17 1-5 15,-46 4-10-15,34 2-12 16,-8 1-8-16,2 0-18 16,-4 0-18-16,5-2-1 0</inkml:trace>
  <inkml:trace contextRef="#ctx0" brushRef="#br0" timeOffset="124572.52">17665 8589 34 0,'-38'-6'87'16,"10"1"3"-16,-6 3 28 15,6 0-17-15,0 2-13 16,9 2-36-16,2 0-24 16,5 2-30-16,5 2-5 15,4-2-3-15,3 1 3 16,5-2 1-16,-4-3 2 15,1 0 4-15,3-1 2 16,15-2 4-16,45-12 11 16,-35 6 2-16,7-2 2 15,-3 1 0-15,6 2-2 16,-5-1-11-16,10 0-4 16,-5 5-2-16,8 2 0 15,-3 2-2-15,9 1 0 16,-4 2 7-16,5-2 53 0,-7-1 17 15,5-1 30-15,-9 0-1 16,0 1-3-16,-9 0-42 16,-2 1-27-16,-9 1-19 15,-4 2-4-15,-9-1-6 16,-1 1 4-16,-8-1-1 16,-4 2 0-16,-5 0 0 15,4-5 0-15,0 0-3 0,-2 1 0 16,-7 1-3-16,-9 4 1 15,-34 9-2-15,29-10 0 16,1 1-1-16,-4 2 0 16,-1 0 0-16,-7 3 0 15,0-1-1-15,-5 2 2 16,-1-2-1-16,-1 0 1 16,7 0-1-16,-1 0 0 15,7-2 0-15,2-1-1 16,6 0-5-16,0-2-18 15,7 0-64 1,2 0 15-16,8 1 1 16,2-3 24-16,7 2 14 15,4-1 26-15,6 1 11 16,1-5 19-16,6-2 24 16,1-2 8-16,6-3 12 15,-2-2-6-15,7 2-16 16,-3 0-15-16,5-3-6 0,-3 3-9 15,3 0-4-15,-6-1-5 16,4 3-2-16,-5 2-1 16,3 1-1-16,-5 0-1 15,3 0 1-15,-7 1 0 16,-1 0 0-16,-8 1 0 16,-3 2 2-16,-5 0 0 15,-8 3 1-15,-6 1 0 16,-10 1 0-16,-2 1-1 0,-9 2 0 15,-1 1-2-15,-7 1 0 16,2 2 1-16,-6-1-1 16,4-2-1-16,0 5-4 15,5-4-27-15,0-2-185 16,6 2-21-16</inkml:trace>
  <inkml:trace contextRef="#ctx0" brushRef="#br0" timeOffset="138612.01">26017 8560 54 0,'4'-1'169'15,"4"-1"-12"-15,1-2 21 16,4 0 6-16,1 0-42 16,1-1-5-16,-2 3-39 15,4 1 2-15,-1 0-35 16,6 0 10-16,6 0-30 15,9-1 0-15,1 1-19 0,11-2-3 16,0-2-9-16,10-2-3 16,-3 3-4-16,9-4 0 15,-10 2-2-15,5-1 0 16,-9 2-1-16,1 0-1 16,-13 0-2-16,-4 3-1 15,-8 2-1-15,-5 1-1 16,-11 2 0-16,-2 3 0 15,-8 1 1-15,-5-1 2 16,-5-2 0-16,-5 0 1 16,0-2 1-16,-4-1 0 15,-2 0 1-15,-4 3-1 16,2 0-1-16,-7 2-1 16,1 1 0-16,-9 2-2 15,0-1 1-15,-12 3 0 16,5-1-1-16,-12 3 1 15,4-3 0-15,-8 1 0 16,11-3 0-16,-10-3 1 0,10-3-1 16,1-1 1-16,4-4-1 15,-2 0 0-15,13-1 0 16,-1 2 0-16,11 0-1 16,8 0-4-16,9 0-6 15,8 2-8-15,6 0 0 16,8 0-1-16,7 2 5 0,6-1 6 15,-1 2 8-15,12 1 2 16,-1 0 1-16,9 1 0 16,2-1 0-16,12-1 1 15,-4-2-1-15,10-1 2 16,-6 1 0-16,7-3 2 16,-8 1-1-16,4-3 1 15,-13 3-4-15,-2-1-1 16,-14 1-1-16,-4-1 0 15,-12 2 0-15,-7 2-1 16,-10-1-2-16,-7 2 0 16,-7-1 0-16,-8 1 0 15,0 0 1-15,-7-2 2 16,3 1 1-16,-3-2 0 16,4 1-1-16,-4-1 0 15,4 0 0-15,-6 1 0 16,-1 0 0-16,-7 1-1 15,-1-1 0-15,-11 3-1 16,2 1 0-16,-9 1 1 0,5 0 1 16,-3 3-1-16,-2 1-3 15,3-2-3 1,12-1-4-16,6-2-2 16,11-1-5-16,16-3 0 15,7 0 5-15,4 0 7 16,-3-1 3-16,2 0 2 15,14 0 0-15,45 0 1 16,-26-1-1-16,-5 1-1 0,10-1 0 16,-2 0 0-16,7-1 1 15,1-1 0-15,7 0 0 16,-8-2 2-16,8 2-1 16,-7 2 1-16,1-1 0 15,-8 2 1-15,1 2 5 16,-8-2 2-16,-1 0 1 15,-8 1-1-15,-2 1-1 16,-7 0-6-16,-5-1-13 16,-5 2-9-16,-5-1-17 15,-8-1-22-15,6-1-8 16,-3 0 11-16,-10 0 9 16,-44 7 35-16,29-5 8 15,2 0 3-15,-6 1-200 16,3 1 49-16</inkml:trace>
  <inkml:trace contextRef="#ctx0" brushRef="#br0" timeOffset="144034.38">29073 8495 394 0,'9'2'314'0,"4"-1"-29"15,-4 0-79-15,5-1-58 16,-2-1-78-16,5-2-15 15,1 3-21-15,9-1-10 16,-1 1-12-16,9 1-5 16,1-2-7-16,9-4 2 15,-3-6-2-15,11-4 2 16,-3-3 6-16,6-8 19 16,0-9 53-1,-6-7-31-15,-10-7 1 16,-7-4-18-16,-11-7 6 15,-15 8-5-15,-6-5 1 16,-7 9-10-16,-6-4 0 16,-5 9-11-16,-9 1 1 15,-1 9-2-15,-4 0 3 0,0 3-1 16,-6-5 1-16,3 8-5 16,-11-6 1-16,2 6-5 15,-9 0-1-15,5 8-4 16,-6 0 0-16,6 5-2 15,-8 3 1-15,9 4-1 16,-8 3 1-16,8 6-1 0,-4 4 0 16,7 6 0-16,-6 5 1 15,10 4-1-15,0 10 0 16,8 7 0-16,0 6 0 16,7-2 0-16,1 6 3 15,6-7 0-15,-1 3 1 16,7-3-1-16,1 8 0 15,3-6-1-15,7 10 0 16,3-2-1-16,4 4 0 16,8-4 0-16,7 4 0 15,4-9 0-15,6 3 1 16,4-8-1-16,5 1 0 16,1-11 0-16,6 1-1 15,-3-9 1-15,3-6-1 16,-8-9-1-16,-1-4 0 15,-8-9-6-15,4-9-35 16,-5-4-45-16,6-9-159 16,3 0 52-16</inkml:trace>
  <inkml:trace contextRef="#ctx0" brushRef="#br0" timeOffset="146356.29">28171 8665 548 0,'3'7'361'0,"1"-1"-42"16,3-2-166-16,8-3-65 15,4-5-37-15,7-4-5 16,3-3-16-16,14-1-5 15,-11-1-13-15,5 0-3 16,-8 4-5-16,-2 2-2 16,-14 5-1-16,1 3 5 15,-8 4 4-15,-10 5 8 16,-7 0 3-16,-2 4 7 16,-4-1-5-16,-16 2-3 15,2-4-7-15,-4 1-2 16,-6-4-8-16,-1 1 0 0,12-3-2 15,1 1 0-15,8 0-1 16,0 1 0-16,11 1-1 16,2-3-1-16,7-2 1 15,6 1 3-15,9-3 2 16,4-5 3-16,5 1 1 16,2-1 0-16,-1-1-3 15,2-2-1-15,-7 5-2 16,-3-3 0-16,-4 2 0 15,-6 2 2-15,-8 0-1 0,-3 5 4 16,2-4 3-16,0 0 3 16,-3 1 0-16,-11 7 5 15,-37 19-5-15,33-20-1 16,5 0-3-16,-3 0-6 16,6 4-19-16,0-2-78 15,0-2-121-15,-4 3 41 16</inkml:trace>
  <inkml:trace contextRef="#ctx0" brushRef="#br0" timeOffset="155313.92">19219 14557 167 0,'-32'-108'-14'15,"-16"-11"14"-15,-4 21-65 16</inkml:trace>
  <inkml:trace contextRef="#ctx0" brushRef="#br0" timeOffset="166745.57">15074 8791 456 0,'-6'-4'323'16,"3"1"-82"-16,0-1-62 16,3 4-160-16,0 0-17 15,1 0-3-15,2 1 2 16,1 1 17-16,12 1 37 16,39 9 9-16,-29-14-8 15,1 1-3-15,7 1-6 16,2-2-15-16,8 0-3 15,1 0-6-15,10 4-1 16,-2-1-4-16,12 5 3 16,-5-3-2-16,11 4-2 15,-10 0-7-15,5 2-3 16,-10-3-5-16,6 1 1 0,-12-5-2 16,8-1 1-16,-7-4 1 15,0-8 2-15,-8 4-1 16,-4-5 2-16,-12-3-1 15,-4 0 0-15,-13 4-1 16,-3-1-2-16,-3 1-2 16,-4 2 0-16,-3 0 0 15,0-3 0-15,-3 0 0 0,-1-4 2 16,3-1 0-16,-3-4-1 16,3 0 1-16,3-6 0 15,-1 0-2-15,3-8 1 16,1-1 1-16,-2-9 8 15,0 1 2-15,-2-11 7 16,-3-1 4-16,1-11 4 16,0 6-10-16,3-12-3 15,2 7-7-15,3-4-2 16,1 11-4-16,6-8 0 16,2 13 2-16,2-2 0 15,-2 12 1-15,0-1 0 16,-6 14 0-16,-5 3-2 15,-3 10 0-15,-6 2-1 16,-3 5-1-16,-2 2 0 16,0 3-1-16,-2 2 0 15,5 2-1-15,0 2-1 16,4 2 1-16,1 0 0 0,1 1 0 16,3-3 1-16,-1 0 0 15,1 0 1-15,-2 1 0 16,1 1 1-16,0-1-1 15,-2 1 1-15,-2 0 0 16,-12 4 0-16,-42 9 0 16,30-19 1-16,0-3 0 15,-8-4 0-15,-2 1 0 0,-10-3-1 16,-2 5 0-16,-14-1 0 16,1 5-1-16,-17 3 0 15,2 5 0-15,-17 5 0 16,8 2 0-16,-13 3 0 15,13-1 0-15,-4 0 0 16,16-4 0-16,-1-2 2 16,17-4-1-16,0-3-1 15,11-2 1-15,2-1 1 16,10-3-2-16,1 0 1 16,11 0-1-16,4 0 1 15,8 4-2-15,3-1 0 16,6 3-2-16,3 0 0 15,2 1 1-15,-1-1-1 16,1 0 0-16,0 1 2 16,1 0 0-16,2 0 3 15,-1 0-1-15,4 1 1 16,2 1 0-16,3 2 0 16,31 19-1-16,-33-11-1 15,-1-1-2-15,4 7 2 0,-3 0-1 16,3 14-1-16,-3 2 1 15,2 14 0-15,-3 1 0 16,0 14-1-16,-2-5 2 16,-2 19 2-16,-2 0 4 15,-2 22 1-15,-2-4 0 16,1 22 3-16,0-14-4 16,0 2-7-16,3-20-11 15,-1-4-59-15,-1-25-68 0,9-5-56 16,0-22-150-16</inkml:trace>
  <inkml:trace contextRef="#ctx0" brushRef="#br0" timeOffset="185240">28370 4467 756 0,'-54'-16'375'0,"40"22"-124"16,7 4-184-16,7 7-18 15,3-5-24-15,2 4 6 16,1 0 6-16,1 4 14 16,0 1 10-16,-1 5 5 15,1 3-15-15,-2 10 2 16,1 4-17-16,-2 13-4 0,-3-1-15 15,-1 8-3 1,4-3-7-16,2 2-2 0,1-10 0 16,6 2-1-16,1-11-1 15,-3-3 2-15,-4-11-1 16,-4-7 1-16,-3-12 0 16,-1-8 3-16,0-10-1 15,1-10 0-15,0-6-2 16,0-11-1-16,-1 0-2 15,1-10-1-15,0 2 1 16,0-6 0-16,-2 5-1 0,2-8 1 16,2 3 0-16,-1-7 0 15,-1 2-1-15,1-5 1 16,1 8-2-16,-2 0 8 16,-1 11 3-16,1 0 8 15,-2 12 7-15,5 3 6 16,5 6-8-16,6 1-1 15,5 7-9-15,7 2-2 16,-2 4-1-16,5 1 5 16,-4 6-2-16,3 3 1 15,-4 2-1-15,2 6-3 16,-8 0-5-16,1 4-1 16,-9-4 0-16,-4 6 3 15,-10-1 2-15,-5 4 4 0,-6 1-1 16,-10 7 2-16,-3-2-4 15,-8 2-1-15,2-5-4 16,-7 2 1-16,9-8-2 16,7-3 1-16,3-6-1 15,-6-6 1-15,7-6-4 16,4-3-10-16,-2-5-16 16,15-4-42-16,19 0-30 15,3-3-90-15,7 2-133 16,10 1 74-16</inkml:trace>
  <inkml:trace contextRef="#ctx0" brushRef="#br0" timeOffset="185507.83">28884 4548 951 0,'-2'-2'518'16,"-1"-2"-339"-16,2 0-5 15,1-2-103-15,0 0-81 16,0 0-63-16,0 2-129 15,-1-1 21-15</inkml:trace>
  <inkml:trace contextRef="#ctx0" brushRef="#br0" timeOffset="187658.37">29027 3881 1517 0,'2'3'191'0,"-2"2"-78"16,1-2-1-16,1-1-13 16,0 1-34-16,0-1-8 15,2 0-27-15,-1 2-6 16,1 2-10-16,2 12 2 16,8 38-3-16,-17-27 1 15,-2 1-1-15,-3 3 1 16,1-6-4-16,0 0 5 15,2-7 0-15,-1-5 1 16,5-4-2-16,3-4 0 16,4-7-4-16,5-3-2 15,5 0-2-15,7-4-1 16,3 1-2-16,7-1-1 16,2 2-1-16,3-3 2 0,-2 1-2 15,3-1 2-15,-7 0-2 16,1-3 3-16,-7 2-2 15,-2-4-4-15,-9 1-12 16,-5-5-47-16,-7 4-31 16,-6-7-87-16,-2 2-25 15,-6-7-43-15,1 5 35 16,-3-9-257-16,-1 5 18 0,-4-6 274 16,0 1 330-16,-2-8 238 15,3 7 1-15,2-2-157 16,7 9-118-16,3 5 10 15,3 9-35-15,-1 8 8 16,1 5-24-16,-1 8-3 16,0 9-20-16,1 10 6 15,1 6-12-15,1 16 4 16,2 2-15-16,3 11-5 16,2-3-9-16,5 8-2 15,4-10-12-15,3 1 0 16,-1-12-2-16,1-3-19 15,-8-16-21-15,-3-6-63 16,-4-10-53-16,-2-8-182 16,-3-6 76-16</inkml:trace>
  <inkml:trace contextRef="#ctx0" brushRef="#br0" timeOffset="188130.37">29571 3807 1323 0,'12'-21'227'15,"-3"-1"-6"-15,2 8-78 0,6-1-3 16,0 5-32-16,4 3 1 16,-1 5-41-16,3 3-16 15,-4 7-24-15,4 9-5 16,-1 4-15-16,2 9-2 15,-2-1-4-15,-1 8 1 16,-8-3 0-16,-2 8 0 16,-10-3 0-16,-6 6 1 15,-4-8-2-15,-9 2-2 16,-4-7-4-16,-7 1-13 16,-1-10-15-16,-8-1-11 15,3-8-1-15,2-4-4 16,2-7 11-16,0-6 13 15,9-5 10-15,6-6 5 16,5-2 7-16,11-4 4 16,11 2 3-16,8 0 6 15,8 3 1-15,11 0 7 16,0 3-2-16,8 1-1 16,-3 2-4-16,6-1-6 0,-5 2-16 15,6-5-41-15,-7-2-40 16,5-3-117-16,-9 0-76 15,2-9 11-15</inkml:trace>
  <inkml:trace contextRef="#ctx0" brushRef="#br0" timeOffset="188400.63">30115 3434 1168 0,'-10'0'310'0,"6"11"-118"15,6 4-64-15,1 10 24 16,0 4-38-16,8 15-9 16,-1 1-36-16,6 12-17 15,-2 0-27-15,2 5-7 16,0-5-8-16,-1 5 2 16,-5-11-2-16,-1-1 3 15,-3-8-2-15,-7-3 1 16,-4-9-2-16,-3-2-10 15,1-10-23-15,-2-1-79 16,4-9-253-16,12-6 85 16</inkml:trace>
  <inkml:trace contextRef="#ctx0" brushRef="#br0" timeOffset="197896.25">30256 3455 420 0,'-1'-4'539'0,"0"0"-192"15,-2-1-155-15,1 1-95 16,-1-1 0-16,-1 2-19 16,1-2 1-16,0 3 40 15,0-3-77 1,-1 1 1-16,1-1-6 16,-1 0 4-16,1 2-9 0,0 1-2 15,-2 1-7-15,0 1-2 16,1 1-8-16,-1 1-1 15,0 1-3-15,1 5-1 16,-4 10-2-16,-9 35 5 16,17-34 1-16,1 7 1 15,1-4 1-15,-1 4 3 16,1 1-2-16,4 5-1 16,-2-2-2-16,-1 6-1 15,1-3-2-15,-1 4 1 16,0-5-2-16,3 4 2 15,2-5-1-15,5 6-1 16,-1-6-1-16,6 0-2 16,0-1 1-16,5-2-1 15,-1-10 0-15,3 1 0 16,-5-6-1-16,3-4 0 16,-4-1 0-16,4-6 1 15,-2-4 0-15,3-7 3 0,-1-5-1 16,3-14 1-16,-4-8 1 15,4-10-1-15,-6-2-1 16,0-13 0-16,-5 2-1 16,-5-9 1-16,-6 7 1 15,-9-5 6-15,-5 12 5 16,-7-1 4-16,-3 14-1 16,-7-3 2-16,3 11-8 15,-8-3-2-15,2 10-4 0,-5-3-2 16,8 9 0-16,-3 3-2 15,7 7 1-15,-1 4-4 16,5 6 1-16,-4 7-2 16,3 4-1-16,-4 12-1 15,1 3 0-15,1 8-2 16,3 4 1-16,-1 15-1 16,9-4 1-16,2 15 0 15,5 0 1-15,6 7 1 16,6-12-9-16,8 2-38 15,5-14-39-15,7 0-365 16,4-11 116-16</inkml:trace>
  <inkml:trace contextRef="#ctx0" brushRef="#br0" timeOffset="201795.86">28724 5602 358 0,'-8'-21'380'15,"-25"-38"-54"-15,13 35-51 0,8 15-66 32,1 1-142-32,-15-5 13 0,4 6-19 15,0 4-11-15,4 3-14 16,6 5-8-16,2 4-21 15,0 4-4-15,-1 6-2 16,-3 10 1-16,2 4 0 16,-3 15 1-16,2 7-1 0,4 8 1 15,4-1-3-15,5 6 3 16,7-12-1-16,9-9 0 16,4-12-1-16,8-15 4 15,3-15-1-15,4-18 5 16,-6-11 0-16,-3-13 5 15,-13-4 2-15,-8-14 17 16,-11 6 0-16,-9-5 7 16,-3 9-1-16,-5 2 5 15,1 17-19-15,1 11-2 16,7 11-10-16,3 9-5 16,5 10-8-16,6 9 0 15,4 4-3-15,5 10-1 16,5-5 3-16,4-1 1 15,2-9 0-15,4-5 2 16,-3-16 1-16,4-8 2 16,-2-6 0-16,4-9 2 15,-3-7-1-15,2-6 0 16,-3 0-1-16,-2-2 1 0,-6 1 0 16,-1-3 0-16,-3 5-1 15,-1-2 0-15,-1 6 1 16,1 0 10-16,2 8 3 15,2 4 4-15,1 11-3 16,4 8-1-16,1 11-11 16,3 12-5-16,-4 7-3 15,3 6 2-15,-3 0-1 0,-1-4 3 16,-2-7-2-16,2-6 3 16,-6-12 0-16,0-7 4 15,-3-5 0-15,-5-12 3 16,-2-6-3-16,-3-11 1 15,1-3-4-15,-1-11-2 16,2 2-2-16,2 1-1 16,2 8-2-16,4 5-2 15,-1 11 0-15,1 8-1 16,-2 4 0-16,2 8-1 16,-4 5 2-16,0 4-2 15,2 4 2-15,-1 3 2 16,4 2-2-16,2 0 2 15,3 1 0-15,6 1 1 16,0-5 1-16,7-6 3 16,-3-4-1-16,1-7 2 15,0-5 0-15,0-4 1 0,-6-5-1 16,-1-7 3-16,-5 2-3 16,-2-5 2-16,-5 1-2 15,-1-9 2-15,-4 6-3 16,1-5-2-16,1 8-2 15,0 3-2-15,2 12-2 16,2 9-1-16,1 12 0 16,3 11 2-16,-1 6 2 15,1 8 0-15,1-1 2 16,1 1-1-16,-1-10 2 0,4-5 0 16,-4-10 1-16,1-10 1 15,-3-9 1-15,-5-11 2 16,-3-6 0-16,-7-14 0 15,0-3-3-15,-3-11 1 16,0 0-3-16,3-2-1 16,7 13-2-16,1 7-2 15,2 13-2-15,2 11-2 16,3 10 1-16,-2 8 1 16,-1 3 0-16,6 9 2 15,-4 3 0-15,3 3 3 16,1-1 0-16,4 5 0 15,0-6 1-15,9-1 0 16,2-6 0-16,10-5-1 16,2-7 1-16,10-9 1 15,-5-7 0-15,3-9 1 16,-9-5-1-16,-2-13 3 16,-10-1-2-16,-3-8 1 0,-10 2-2 15,-8-9 1-15,-9 9-3 16,-9 3-2-16,-2 14-2 15,-5 7-8-15,1 15-2 16,-1 12-1-16,0 10-2 16,1 10 2-16,2 4 6 15,2 8 1-15,6 1 4 0,7-5 2 16,6-5 1 0,10-5 1-16,3-11 1 0,7-7 0 15,4-9 2-15,5-13 0 16,-3-3 0-16,4-8 1 15,-7-1-1-15,-2 0-1 16,-8 4 0-16,-3 0 1 16,-6 4 1-16,-5-4 1 15,-5 5-1-15,-5-11 1 16,-3 1-1-16,-2-2-1 16,-2 4-1-16,-2 0-1 15,5 12-2-15,-1 7 0 16,3 5-1-16,1 7 1 15,4 3 0-15,3 7 0 16,2-3 0-16,6 9 1 16,0-5-1-16,7 3 2 15,2-6 1-15,8-1-1 16,1-3 1-16,9-2 0 16,1-4 1-16,2-2-1 15,-2-1 0-15,2-3 2 0,-6-1-1 16,2-3 2-16,-5-4 0 15,0-7-2-15,-4-3-11 16,-3-10-62-16,-8 0-47 16,-1-6-255-16,-4 6 71 15</inkml:trace>
  <inkml:trace contextRef="#ctx0" brushRef="#br0" timeOffset="201939.04">30659 4482 840 0,'-25'14'439'0,"2"10"-228"15,9 8-118-15,-1 14-21 16,5 2-22-16,-4 17-8 16,4-3-19-16,-2 4-175 15,4-10-2-15,5-2-275 16</inkml:trace>
  <inkml:trace contextRef="#ctx0" brushRef="#br0" timeOffset="202551.26">30679 4698 981 0,'2'-1'401'0,"3"-2"-225"16,12-8-66-16,36-37-17 15,-35 9-10-15,-6 0-34 16,-1-9-1-16,-3 5-19 16,-1-2-7-16,-4 11-6 15,2 4-6-15,-4 8-10 16,0 6 0-16,-1 9 0 16,0 3 6-16,-2 3 2 0,0 1 5 15,1 0 2-15,0 1 2 16,0 0-5-16,0 2 0 15,0-2-5-15,1 1 0 16,0 0-2-16,0 0-1 16,0-1 0-16,-1 1-1 15,-1 0 0-15,1 1-1 16,0-1 1-16,-1 1 4 16,1 1 3-16,-2-1 5 15,2 1-1-15,0-1 5 16,0 1-1-16,-1-1 6 15,-1 0-5-15,1-1 2 16,0-1-5-16,-2 0-2 16,0 0-8-16,-2 2-2 15,-9 7-2-15,-32 46-2 16,36-26 0-16,5 12 0 16,9-2 0-16,7 2 3 15,6-11 2-15,5-3 7 16,2-12 3-16,2-9 5 0,-2-11 2 15,2-11 1-15,-6-8-7 16,-1-10-50-16,-6-4-37 16,0-6-117-16,-3 5-159 15,4 2 71-15</inkml:trace>
  <inkml:trace contextRef="#ctx0" brushRef="#br0" timeOffset="203047.77">31338 3525 982 0,'-5'6'400'0,"-2"5"-211"16,-4 5-54-16,-1 5-31 15,1 0-4-15,-3 9-15 16,3 3-44-16,1 10-15 16,3 4-21-16,1 10-4 15,7 1-2-15,6 9 1 16,4-7-2-16,9 4 1 16,7-6 0-16,11-2 2 15,1-12-1-15,5-6 3 16,-5-15 1-16,1-11 5 0,-10-17 3 15,-2-13 5-15,-7-11 1 16,-5-14 2-16,-8-3-8 16,-6-11-8-16,-8 3-9 15,-7 5-5-15,-6 14-7 16,-6 13-7-16,-2 21 6 16,-7 20 4-16,1 12 1 15,-4 17 5-15,4 8 7 16,0 15 1-16,10-3 3 15,6 5-32-15,10-12-49 16,6 5-171-16,6-16 55 0</inkml:trace>
  <inkml:trace contextRef="#ctx0" brushRef="#br0" timeOffset="204487.5">28367 6204 1074 0,'-10'1'346'0,"4"-1"-180"16,1 1-80-16,-3-2 14 15,-1-2-25-15,-3 1-2 16,-2 1-18-16,-3 0-9 15,-3 3-22-15,-6 0-8 16,-3 2-10-16,-12 2 0 16,-21 5 10-16,-6 1-5 15,-13 3 0 1,-5 1 0-16,-9 5-2 0,14-5-3 16,-20 1-2-16,8-1-2 15,-18 1 1-15,9-4-1 16,-18 6 0-16,12 1-1 15,-9 3 0-15,15-2-1 16,-9 5 0-16,21-3 0 16,-5 2-1-16,19 0 1 0,-4 6-3 15,16 1 2-15,-6 7 2 16,13 0 4-16,-11 8 3 16,7-2 2-16,-6 13 3 15,11-7-2-15,-7 5 1 16,13-8-2-16,-2 9-2 15,11-10-1-15,1 6-4 16,7-3-1-16,3-1-3 16,9-9 0-16,7-4-2 15,7-8 0-15,7-6-2 16,5-8-2-16,2-4-17 16,2-11-13-16,0-9-90 15,-1-5-146-15,-2-7 41 16,-3-5-423-16</inkml:trace>
  <inkml:trace contextRef="#ctx0" brushRef="#br0" timeOffset="204870.05">25554 7157 464 0,'0'-14'537'16,"-1"-7"-184"-16,0 1-216 15,-1-1-25-15,0 4-29 16,-1-1 2-16,1 7-8 15,-2 3 5-15,3 4-29 16,-2 7-12-16,2-3-21 16,0 2-11-16,-1 1-9 0,-2 25-2 15,-7 42 1-15,3-20-1 16,0-1 1-16,-4 9 0 16,-1-8 2-16,-1-1-1 15,1-12 2-15,4-2-2 16,5-14-1-16,5-4-1 15,7-7 0-15,11-4 0 16,7-5 3-16,16-4 0 16,9-4 3-16,16-8 1 15,1-5 0-15,20-9 0 16,-11-1-1-16,9-7 2 16,-8 1-26-16,10-14-246 15,-16-1 102-15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5:44.2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58 6305,'0'0'190,"0"0"-1,0 0 0,0 0 1,-1 0-1,1 0 1,0-1-1,0 1 0,0 0 1,-1 0-1,1 0 0,0 0 1,0 0-1,0 0 1,-1 0-1,1-1 0,0 1 1,0 0-1,0 0 0,0 0 1,0 0-1,0-1 1,-1 1-1,1 0 0,0 0 1,0 0-1,0-1 0,0 1 1,0 0-1,0 0 0,0 0 1,0-1-1,0 1 1,0 0-1,0 0 0,0 0 1,0-1-1,0 1 0,0 0 1,0 0-1,0-1-189,9-4 2611,15-1-1945,9 4-359,0 1 0,1 2 1,17 3-308,-15-1 94,0-2 0,0-1 1,0-2-1,0-1 1,-1-2-1,11-4-94,-16 3 1,-18 4-121,-1 0 1,1-1-1,-1 0 0,0-1 1,4-2 119,-20 6-6424,3 0 2362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5:45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38 1400,'0'0'222,"-1"0"0,1 0 0,0-1 0,0 1 0,0 0 0,0 0 0,0 0 0,0-1 0,0 1 0,0 0 0,-1 0 0,1 0 0,0 0 0,0-1 0,0 1 0,0 0 0,0 0 0,0-1 0,0 1 0,0 0 0,0 0 0,0 0 0,0-1 0,0 1 0,0 0 1,1 0-1,-1 0 0,0 0 0,0-1 0,0 1 0,0 0 0,0 0 0,0 0 0,0-1 0,0 1 0,1 0 0,-1 0 0,0 0 0,0 0 0,0 0 0,0 0 0,1-1 0,-1 1 0,0 0 0,0 0 0,0 0 0,1 0 0,-1 0 0,0 0 0,0 0 0,0 0 0,1 0 0,-1 0 0,0 0 0,0 0-222,1 0 96,-1 1 0,1-1 0,0 1 1,-1-1-1,1 1 0,-1 0 0,0-1 0,1 1 1,-1 0-1,1-1 0,-1 1 0,0 0 0,1-1 1,-1 1-1,0 0 0,0 0 0,0-1 0,0 1 1,1 0-1,-1 0 0,0 0 0,0-1 0,-1 2-96,4 47 438,0-11 70,-3 24-508,0-11 200,3 0 0,2-1 1,8 35-201,8 13-122,16 36 122,-36-131-75,0 0 1,0 1 0,0-1 0,0 0-1,0 0 1,-1 0 0,0 1-1,1-1 1,-1 0 0,0 1-1,-1-1 1,1 0 0,-1 0 0,1 1-1,-1-1 1,0 0 0,0 1 74,1-4-22,-1 0 1,1 1 0,0-1-1,0 0 1,0 1-1,0-1 1,0 0 0,-1 0-1,1 0 1,0 1-1,0-1 1,0 0 0,-1 0-1,1 1 1,0-1-1,0 0 1,-1 0 0,1 0-1,0 0 1,0 0-1,-1 1 1,1-1 0,0 0-1,0 0 1,-1 0-1,1 0 1,0 0 0,-1 0-1,1 0 1,0 0-1,-1 0 1,1 0 0,0 0-1,0 0 1,-1 0-1,1 0 1,0 0 0,-1-1-1,1 1 1,0 0-1,0 0 1,-1 0 0,1 0-1,0 0 1,0-1-1,0 1 1,-1 0 0,1 0-1,0 0 1,0-1-1,0 1 1,-1 0 0,1 0-1,0-1 1,0 1-1,0 0 1,0 0 0,0-1-1,0 1 1,-1 0-1,1-1 1,0 1 21,-5-22-182,3 5 186,1 0 0,1 0 0,2-13-4,-1 10 2,3-19-4,8-36 2,-7 49 5,-2 0 1,0-1-1,-1-7-5,-3-15 98,0 19 312,2-1 1,0 0-1,3-3-410,-5 4 385,1 29-363,0 0-1,0 0 1,0 0-1,0 0 1,-1 0-1,1 1 1,0-1-1,-1 0 1,1 0-1,0 1 1,-1-1-1,1 0 1,-1 0-1,1 1 1,-1-1-1,0 0 1,1 1-1,-1-1 1,0 1-1,1-1 1,-1 1-1,0-1 1,0 1-1,1-1 1,-1 1-1,0 0 1,0-1-1,0 1 1,1 0-1,-1 0 1,0 0-1,-1 0-21,2 0 11,0 0-1,-1 0 1,1 1 0,0-1-1,-1 0 1,1 1-1,0-1 1,-1 0-1,1 1 1,0-1 0,0 1-1,-1-1 1,1 0-1,0 1 1,0-1-1,0 1 1,0-1 0,-1 1-1,1-1 1,0 1-1,0-1 1,0 0-1,0 1 1,0-1 0,0 1-1,0-1 1,0 1-11,0 23-16,1-16 36,-1 64-5,5 149-21,-5-212-4,0 4-113,1 0 1,0 0 0,1 1 0,0-1 0,1-1-1,1 1 1,0 0 0,5 10 122,-5-18-249,-2-10 117,-2-16 70,-7-33 96,-5-17-34,0 7 82,6 9 222,1 0 1,4 0-1,1-1 1,7-41-305,-6 88 41,-1 1 0,1-1 0,-2 1 0,1-1 1,-1 0-1,0 1 0,-1 0 0,0-1 0,-2-3-41,4 12-2,0-1 0,0 1-1,0 0 1,-1 0-1,1 0 1,0-1-1,0 1 1,0 0 0,-1 0-1,1 0 1,0-1-1,0 1 1,0 0-1,-1 0 1,1 0-1,0 0 1,0 0 0,-1-1-1,1 1 1,0 0-1,0 0 1,-1 0-1,1 0 1,0 0 0,0 0-1,-1 0 1,1 0-1,0 0 1,-1 0-1,1 0 1,0 0 0,0 0-1,-1 0 1,1 0-1,0 0 1,0 1-1,-1-1 1,1 0 0,0 0-1,0 0 1,-1 0-1,1 0 1,0 1-1,0-1 1,0 0 0,-1 0-1,1 0 1,0 1-1,0-1 1,0 0-1,0 0 1,0 1 0,-1-1-1,1 0 1,0 0-1,0 1 1,0-1-1,0 0 1,0 0 0,0 1 1,-9 17-97,2 3-4,1 0 0,-3 17 102,6-23-48,0 0-226,1 1 0,1-1 0,0 1 0,1 0 0,1-1-1,0 1 1,2-1 0,2 12 274,3 28-1785,-3 4-394,-6 1-2397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3:35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367 167 7074,'-6'-3'5460,"-5"-3"-3144,11 4-1650,8 1 734,-7 1-1355,0 0 1,-1 1 0,1-1 0,-1 0 0,1 1 0,0-1 0,-1 1 0,1-1 0,-1 1-1,1-1 1,-1 1 0,0 0 0,1-1 0,-1 1 0,0-1 0,1 1 0,-1 0-1,0-1 1,1 1 0,-1 0 0,0-1 0,0 1 0,0 0 0,0 0-46,4 19 3,-4-20 12,17 141 75,-16-129-56,0-1 0,-1 0 1,0 1-1,-1-1 0,-1 0 0,0 1 0,0-1 0,-1 0 0,-1-1 1,1 1-1,-2 0 0,0-1 0,0 0 0,0 0 0,-2-1 0,1 1 1,-1-1-1,0-1 0,-1 1 0,-6 5-34,-20 18 275,2 1 1,-6 11-276,25-27 28,0 2 1,1-1-1,0 2 1,2 0-1,-7 16-28,6-10 15,-2-2 0,-15 22-15,12-20 11,1 1 0,-5 12-11,16-29 1,1-1 0,0 1 0,0 0 0,1 0 1,0 0-1,0 0 0,1 1 0,1-1 0,0 3-1,0 14 12,2-1 1,1 0-1,1 1 0,2 0-12,-4-19 5,0-1 0,1 1 0,-1-1-1,2 0 1,-1 0 0,1 0 0,0 0 0,1 0-1,-1-1 1,1 0 0,1 0 0,-1 0 0,1-1-1,0 0 1,4 3-5,22 14 103,2-1-1,15 6-102,-33-19 50,1-1-1,0-1 1,0 0 0,0-1-1,1-1 1,5 1-50,-4-3 8,0 0 0,0-2 0,1 0 0,-1-1 0,0-1 0,0 0 0,10-4-8,-15 3 12,-1-1 0,0-1 0,0 0 0,0-1-1,-1 0 1,0-1 0,0 0 0,-1-1 0,0 0 0,7-7-12,-13 10 9,10-8 8,-1 0-1,0-2 1,-2 0-1,3-3-16,-12 13 20,1 0 1,-1-1-1,-1 1 1,1-1-1,-1 1 0,0-1 1,0 0-1,0 0 1,-1 0-1,0 0 0,0 0 1,-1 0-1,1 0 1,-1 0-1,-1-4-20,0-10 303,1 0 0,2-12-303,-1 20 50,0-1 0,-1 1 0,0 0 1,-1 0-1,0 0 0,-1 0 0,0 0 0,-3-6-50,2 12 76,1 0 0,-2 0 1,1 1-1,-1 0 0,0-1 0,0 1-76,-17-25 296,14 16-204,-4-10 54,-2 0 1,0 2-1,-1-1 1,-15-16-147,15 22 71,0 0-1,2-1 1,0-1 0,1 0-1,1 0 1,1-1 0,1-1-1,0 1 1,1-4-71,-25-68 51,24 72-37,0-2 0,1 1 0,1-1-1,1 0 1,1 0 0,1-1 0,0-11-14,5-157-504,0 139-1025,3 18-2371,0 8 759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3:37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1 4033,'-3'6'10814,"-4"3"-8275,-13 24-3345,13-20 829,1-3 7,1 0 0,0 1 0,0 0-1,1 0 1,1 0 0,0 0 0,-1 8-30,4-11 18,0 0 1,1 1 0,0-1 0,0 0 0,1 0 0,0 0 0,0 0 0,1 0 0,0-1-1,1 1 1,-1-1 0,1 0 0,1 1 0,-1-2 0,1 1 0,2 1-19,1 2-91,1 0 0,0-1 0,0 0 0,1-1 0,0 0 0,0-1 0,1 0 0,0 0-1,0-1 1,6 2 91,-19-12-171,1 1-1,-1-1 1,1 1-1,-1 0 0,0 0 1,0 0-1,0 0 0,0 0 1,-1 0-1,-1-1 172,-31-18 1538,-32-24-1538,62 42 61,0 0 1,1 0-1,-1 0 0,1 0 1,0-1-1,0 0 1,0 0-1,1 0 1,0 0-1,0-1 1,0 1-1,0-1 0,1 1 1,-1-6-62,2 7 31,0 0-1,1 1 1,0-1 0,0 1 0,0-1 0,1 0-1,-1 1 1,1-1 0,-1 1 0,1-1 0,1 1-1,-1-1 1,0 1 0,1 0 0,-1-1 0,1 1-1,0 0 1,0 0 0,1 0 0,-1 1 0,0-1-1,3-1-30,1-2-124,0-1 183,0 0-1,1 1 0,0 0 0,1 1 1,2-3-59,-9 8-115,0-1 1,0 0 0,0 1-1,1-1 1,-1 1-1,0-1 1,0 1 0,0-1-1,0 1 1,1 0 0,-1-1-1,0 1 1,0 0 0,0 0-1,1 0 1,-1 0 0,0 0-1,0 0 1,1 0 0,-1 1-1,0-1 1,0 0-1,0 1 1,1-1 0,-1 1-1,0-1 1,0 1 0,0 0-1,0-1 1,0 1 0,0 0-1,0 0 1,0-1 0,0 1-1,-1 0 1,1 0 0,0 0-1,0 0 1,-1 0-1,1 0 1,-1 1 0,1-1 114,4 12-1989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3:40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213 61 2264,'45'27'3149,"-45"-27"-2946,1 0 0,-1 1-1,1-1 1,0 0 0,-1 0 0,1 1 0,-1-1-1,1 0 1,0 0 0,-1 0 0,1 0-1,-1 0 1,1 0 0,0 0 0,-1 0 0,1 0-1,0 0 1,-1 0 0,1 0 0,-1 0-203,4-8 2321,-7-8-67,1 11-2120,0 0-1,0 0 0,-1 1 0,0-1 0,0 1 0,0-1 1,-1 1-1,1 0 0,-4-2-133,5 4 44,1 0 1,-1 1-1,0-1 0,0 1 1,0-1-1,0 1 1,0 0-1,0 0 0,0 0 1,-1 0-1,1 0 1,0 0-1,-1 1 0,1-1 1,0 1-1,-1-1 1,1 1-1,-1 0 0,1 0 1,0 0-1,-1 1 0,-1-1-44,-5 3 1,-1 0 0,1 1 0,0 0-1,0 1 1,0 0 0,-1 1-1,-7 5 3,10-7 3,0 0-1,0 1 0,0 0 1,0 1-1,1-1 0,0 1 1,0 0-1,0 1 0,1-1 1,0 1-1,0 0 0,1 1 1,0-1-1,0 1 0,0 0 1,1 0-1,1 0 0,-1 0 1,1 0-1,1 1 0,-1-1 1,1 1-1,1-1 0,0 1 1,0-1-1,1 8-5,0-10 18,1-1 0,-1 0 0,1 1 0,0-1 0,0 0 0,0 0 0,1 0 0,0 0 0,0-1 0,0 1 0,0-1 0,1 0 0,-1 0 0,1 0 1,0 0-1,1-1 0,-1 1 0,1-1 0,1 1-18,8 4 30,0-1 0,0 0 0,1 0 0,0-1 0,0-1 0,2 0-30,-14-5-39,0 0-1,0 1 1,0-1-1,0 0 1,1 0 0,-1-1-1,0 1 1,0-1 0,0 1-1,0-1 1,0 0 0,-1 0-1,1-1 1,0 1-1,0 0 1,1-2 39,40-29-2712,-23 13 1048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3:41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4209,'1'-2'908,"4"-14"2880,-5 16-3640,0 0 0,0-1 1,0 1-1,0 0 0,1 0 1,-1-1-1,0 1 0,0 0 0,0-1 1,0 1-1,0 0 0,0-1 1,0 1-1,0 0 0,0-1 0,0 1 1,0 0-1,0-1 0,0 1 1,0 0-1,0 0 0,-1-1 1,1 1-1,0 0 0,0-1 0,0 1 1,0 0-1,-1 0 0,1-1 1,0 1-1,0 0 0,0 0 0,-1-1 1,1 1-1,0 0-148,-1 1 64,1-1-1,-1 1 1,1-1-1,0 1 1,-1 0-1,1-1 1,0 1-1,-1 0 1,1 0-1,0-1 1,0 1 0,0 0-1,0 0 1,0-1-1,0 1 1,0 0-1,0 0 1,0-1-1,0 1 1,0 0-1,0 0-63,0 1 86,0 43 50,0-4-32,4 31-104,2-27 91,2 1-1,7 18-90,-7-29-956,0 1-1,-2 0 1,-2 1 0,-1 9 956,-4-22-2285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3:44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61 566 6289,'-4'1'6486,"6"-4"-3074,15-7-1623,1 1-1529,0 0 1,0 0-1,-1-2 0,6-5-260,-15 10 79,0 0-29,0-1-1,0 0 1,-1 0-1,0-1 1,0 0-1,0 0 1,-1 0-1,-1-1 1,1 0-1,-1-1 1,-1 1-1,0-1 1,0 1-1,-1-1 1,0-1-1,1-8-49,-3 9 31,0 1 0,0-1 0,-1 1 0,0-1 0,0 1 1,-1-1-1,-1 1 0,0-1 0,0 1 0,0 0 0,-1 0 0,-1 0 0,-3-6-31,5 8 5,-2 2 0,1-1 0,-1 0 0,1 0 0,-1 1 0,-1 0 0,1 0 0,-1 0 0,0 1 0,0-1 0,0 1 0,-1 0 0,0 1 0,1-1 0,-1 1 0,-1 0 0,1 1 0,0-1 0,-3 1-5,5 1-5,0 1 0,0-1 0,0 1 0,0 0 0,1 1 0,-1-1 1,0 1-1,0-1 0,1 1 0,-1 0 0,0 1 0,1-1 0,-1 0 0,1 1 0,-1 0 0,1 0 0,0 0 0,0 0 0,0 1 0,0-1 1,0 1-1,0 0 0,1 0 0,-1 0 0,-1 3 5,-5 6-15,1 2 0,0-1 0,0 1-1,2 0 1,-5 12 15,8-18-2,1 1-1,-1 0 1,1 0-1,1 1 0,0-1 1,0 0-1,1 0 1,0 1-1,1-1 0,0 0 1,0 1-1,1-1 1,0 0-1,0 0 0,1 0 1,0-1-1,1 1 1,0-1-1,2 2 3,4 12 11,1-1 1,1 0-1,1-1 1,2 2-12,-10-16 6,1 1 0,-1-2 1,1 1-1,0-1 1,1 0-1,-1 0 1,1-1-1,0 0 1,0 0-1,0 0 0,1-1 1,-1 0-1,8 1-6,5 1 5,0-2 0,0 0 0,0-2 0,1 0-1,-1-1 1,1-1 0,-1-1 0,0-1 0,0-1-1,0 0 1,0-1 0,-1-2 0,0 0 0,0-1-1,-1-1 1,1 0 0,-2-1 0,0-1 0,0-1-1,12-12-4,-21 18 3,-1-1-1,0-1 1,0 1-1,-1-1 1,0 0-1,0 0 1,-1-1-1,4-8-2,-7 12 2,0 0-1,0 0 0,-1 0 0,0 0 1,1-1-1,-2 1 0,1 0 0,-1-1 1,0 1-1,0-1 0,0 1 0,-1-1 1,1 1-1,-1 0 0,-1-1 0,-1-4-1,-5-8 0,-1 1-1,0 0 0,-2 0 1,-11-14 0,18 25 0,2 4-7,1 0 0,0 0 0,-1 0 0,1 0 0,-1 1 0,0-1 0,1 0 0,-1 1 0,0-1 0,0 1 1,0 0-1,0 0 0,0 0 0,0 0 0,-1 0 0,1 0 0,0 0 0,0 1 0,-1-1 0,1 1 0,0 0 0,-1-1 0,1 1 1,0 0-1,-1 0 0,1 1 0,-1-1 0,1 0 0,0 1 0,0 0 0,-1-1 0,1 1 0,0 0 0,0 0 0,0 0 0,0 0 1,0 1-1,0-1 0,-2 2 7,-1 1-22,0 0 1,1 1 0,-1-1-1,1 1 1,0 0 0,0 0 0,0 0-1,1 1 1,0 0 0,0-1-1,0 1 1,1 0 0,0 0 0,-1 3 21,2-2-9,0 0 0,0 0 1,1 0-1,0 1 0,0-1 1,0 0-1,1 0 0,0 0 1,1 1 8,-2-7 0,1 1 0,-1-1 1,1 1-1,-1-1 1,1 1-1,0-1 1,0 1-1,0-1 1,-1 0-1,1 1 0,0-1 1,1 0-1,-1 0 1,0 0-1,0 0 1,0 0-1,2 1 0,-1-1 3,-1-1-1,1 1 1,-1-1-1,1 0 1,0 0-1,-1 0 0,1 0 1,-1 0-1,1 0 1,0 0-1,-1 0 1,1-1-1,-1 1 1,1-1-1,-1 1 1,1-1-1,-1 1 1,1-1-1,-1 0 0,1 0 1,0 0-3,5-4 39,-1 0 0,1 0 0,-1 0 0,0-1 0,-1 1 0,1-1 0,-1-1 0,-1 1 0,1-1 0,-1 0 0,0 0 0,3-7-39,-5 6 203,2-7-131,1 13-95,1 10 12,8 22 6,-1 1 0,-2 0 1,7 29 4,-8-26 0,-1-4 5,1-1 25,-2 1 0,1 15-30,-9-37 23,-4-12 17,-6-19 14,4-2-59,1-1 0,2 1 0,-1-12 5,4 31-2,-1-8-3,1 0-1,0 0 1,1 0 0,1 0-1,0 0 1,1 0 0,0 1-1,1-1 1,1 1 0,0 0-1,1 0 1,0 0 0,1 1-1,1 0 1,0 1 0,0-1-1,1 2 1,0-1 0,3-1 5,-11 11 1,0-1-1,0 1 0,0 0 0,0 0 0,0 0 0,0 0 0,0 0 0,0 0 0,0 1 0,0-1 0,1 0 0,-1 1 0,0-1 0,0 0 0,1 1 0,-1-1 0,0 1 0,1 0 0,-1-1 0,0 1 0,1 0 0,1 0 0,-2 2 3,1-1 0,-1 1 0,0 0 1,1-1-1,-1 1 0,0 0 0,0 0 0,0 0 0,0 0 0,0 0 0,0 2-3,1 1 5,63 130 9,-60-121-11,2-1 0,0-1-1,0 1 1,1-1-1,9 10-2,-13-17 2,0-1 0,1 0 0,-1-1 0,0 1-1,1-1 1,0 0 0,0 0 0,0 0-1,0-1 1,0 0 0,1 0 0,-1 0-1,1-1 1,-1 1 0,1-1 0,4 0-2,5-1 7,-1 0 1,1-1 0,-1 0-1,1-1 1,-1-1 0,0 0 0,11-4-8,-3-1 13,-1 0 1,0-1 0,-1-1 0,13-9-14,-19 10 13,0 0-1,0-2 1,-1 1-1,-1-2 1,0 0 0,0 0-1,-1-1 1,6-9-13,-13 16 5,0 0 1,-1 0-1,0-1 1,0 1 0,0-1-1,0 1 1,-1-1-1,0 0 1,-1 0-1,0 0 1,0 0 0,0 0-1,-1 0 1,0-1-1,0 1 1,-1 0-1,0 0 1,0 0-1,-1 0 1,1 0 0,-3-3-7,0 0 2,-1 0 0,0 0 0,0 0-1,-3-2 0,6 9-4,0 0-1,0 1 1,1-1-1,-2 1 1,1 0-1,0-1 0,0 1 1,-1 0-1,0 0 1,1 0-1,-1 1 1,0-1-1,0 1 1,0-1-1,0 1 0,0 0 1,-1 0 4,2 1-5,0 0-1,0 0 1,1 0 0,-1 0-1,0 1 1,0-1 0,1 1 0,-1-1-1,0 1 1,1 0 0,-1-1 0,0 1-1,1 0 1,-1 0 0,1 0-1,0 1 1,-1-1 0,1 0 0,0 0-1,0 1 1,0-1 0,-1 1 0,2-1-1,-1 1 1,-1 0 5,-2 6-19,0 1-1,0-1 1,1 1-1,-2 5 20,1 1-31,1 0-1,0 0 0,1 0 0,1 0 0,0 0 0,1 0 1,0 0-1,3 13 32,-1-16-22,0-1 0,0 0 1,1-1-1,0 1 0,1 0 1,0-1-1,1 0 0,0 0 1,0 0-1,1-1 0,1 0 1,4 6 21,-9-13-1,0 1 0,0-1 1,1 0-1,-1 0 1,1 0-1,-1 0 0,1 0 1,0-1-1,0 1 0,-1-1 1,1 0-1,0 1 0,0-2 1,0 1-1,1 0 1,-1 0-1,0-1 0,0 0 1,2 1 0,-1-2 3,0 0-1,-1 1 1,1-1 0,0-1 0,-1 1 0,1 0 0,-1-1-1,1 0 1,-1 0 0,0 0 0,0 0 0,0 0-1,0 0 1,0-1 0,0 0 0,1-2-3,4-3 9,-1-1 0,0-1 0,-1 0 0,0 1 0,0-2 0,-1 1-1,0-1 1,-1 0 0,1-5-9,4-17 34,-1-1-1,0-18-33,-1 6 24,-6 40-26,1-1 0,0 1 0,0-1 0,1 1 1,-1 0-1,1 0 0,1-1 2,-3 6-2,-1 0 1,1 0-1,-1 0 1,1 0-1,-1 1 1,1-1-1,-1 0 1,1 0-1,0 1 1,-1-1-1,1 0 1,0 1-1,0-1 1,-1 0-1,1 1 1,0-1-1,0 1 1,0 0-1,0-1 1,0 1-1,-1 0 1,1-1-1,0 1 0,0 0 1,0 0-1,0 0 1,0 0-1,0 0 1,0 0-1,0 0 1,0 0-1,0 0 1,0 1-1,0-1 1,0 0-1,0 1 1,0-1-1,-1 0 1,1 1-1,0-1 1,0 1-1,0-1 1,0 1-1,-1 0 1,1-1-1,0 1 0,-1 0 1,1-1-1,-1 1 1,1 0-1,0 0 1,-1 0-1,1 0 2,2 4-4,0 0 0,0 0 0,0 0 0,-1 1 0,0-1 0,0 1 0,0-1 0,-1 1 0,1 3 4,6 59-39,-3-23 26,-4-35 17,1 1-1,1-1 0,0 0 0,0 0 0,1 0 0,0 0 1,4 6-4,-6-13 1,0 0 0,0 0 1,0 0-1,1 0 1,-1 0-1,1 0 0,0-1 1,-1 1-1,1-1 1,0 0-1,0 0 1,1 0-1,-1 0 0,0-1 1,1 1-1,-1-1 1,1 0-1,-1 0 0,1 0 1,0 0-1,0-1 1,-1 1-1,1-1-1,7-1 5,0 0 1,0 0-1,-1-1 0,1-1 1,-1 0-1,0 0 0,0-1 1,0 0-1,0-1 0,2-2-5,9-5 15,1-1 1,-2-1-1,16-15-15,-25 20 14,-1 0 0,0-1 0,-1 0 0,0-1 1,-1 0-1,7-12-14,-13 20 4,0-1 1,0 1-1,-1-1 1,0 0-1,1 0 1,-1 0-1,-1 0 1,1 0-1,0 0 0,-1 0 1,0-3-5,0 5 1,-1-1 0,1 0 1,-1 1-1,0-1 0,1 1 0,-1-1 0,0 1 1,-1-1-1,1 1 0,0-1 0,-1 1 0,1 0 1,-1 0-1,0 0 0,0 0 0,0 0 1,0 0-1,-1 0-1,1 0-3,0 0-1,-1 0 1,1 0 0,-1 1 0,0-1 0,1 1 0,-1 0 0,0 0-1,0 0 1,0 0 0,1 1 0,-1-1 0,0 1 0,0-1 0,0 1-1,0 0 1,0 0 0,0 0 0,0 1 0,0-1 0,0 1 0,0 0-1,0 0 1,0 0 0,0 0 0,1 0 0,-1 0 0,0 1 0,1-1-1,-1 1 1,-1 2 3,-3 1-11,1 1 0,0 0-1,0 0 1,0 0 0,1 1-1,0 0 1,0 0 0,1 0-1,0 0 1,-2 6 11,1-1-4,1-1-1,0 1 1,0-1-1,1 1 1,1 1-1,0-1 1,1 0-1,0 0 1,1 0-1,0 1 1,1-1-1,0 0 1,1 0-1,1 1 1,-1-2-1,2 1 1,0 0-1,0-1 1,1 1-1,1-1 1,0-1-1,0 1 1,1-1-1,7 8 5,-5-5-2,1 0-1,-2 0 1,0 1 0,-1 0 0,0 1-1,-1-1 1,-1 1 0,0 0-1,-1 1 1,1 9 2,3 21-70,-3 0 0,-2 1 0,-2 0 70,-1-10-59,-1-1 1,-2 1-1,-2-1 0,-4 15 59,5-33-28,-1 1-1,0-1 0,-1 0 0,-2-1 0,1 0 0,-2 0 0,-1 0 0,0-1 0,-6 7 29,13-20-42,1 1 0,-1-1 0,0 0 0,0 0 0,0-1 0,-1 1 0,1-1 0,-1 1 0,-2 0 42,5-2-21,0-1 1,0 0 0,-1 1 0,1-1 0,0 0 0,0 0-1,0 0 1,-1 0 0,1 0 0,0 0 0,0 0 0,0 0-1,0 0 1,-1 0 0,1-1 0,0 1 0,0-1-1,0 1 1,0-1 0,0 1 0,0-1 0,0 1 0,0-1-1,0 0 1,0 0 0,0 0 0,0 1 0,1-1-1,-1 0 1,0 0 0,0 0 0,1 0 0,-1 0 0,0-1 20,-1-3-62,-1 0 1,0-1 0,1 1 0,0-1 0,1 0 0,-1 1 0,1-1 0,0 0 0,0 0-1,1 0 1,0-5 61,1-12-95,0 0-1,4-10 96,-5 29-7,8-41 128,1 0 1,3 0 0,1 2 0,12-24-122,82-167 944,-61 140-641,-4-3-1,6-31-302,-37 93 31,3-6 297,5-31-328,-20 69 102,-1 7-64,-3 16-45,5 4 8,0 0 0,2-1-1,1 1 1,3 7-1,-5-24 11,0 0 0,0 0-1,1 0 1,0-1 0,1 1 0,-1-1 0,1 1-1,1-1 1,-1 0 0,1 0 0,0 0-1,0-1 1,1 0 0,-1 1 0,1-2 0,0 1-1,1 0 1,-1-1 0,1 0 0,0 0-11,0-1 26,0-1 0,1 0 0,-1 0 0,0 0 0,1 0 1,-1-1-1,1 0 0,0-1 0,-1 0 0,1 0 0,0 0 0,-1 0 0,1-1 1,-1 0-1,1-1 0,-1 0 0,1 0 0,-1 0 0,2-1-26,10-5 42,0-1 1,-1-1-1,0 0 1,-1-1-1,0-1 0,0 0 1,-2-2-1,1 1 0,-2-2 1,0 0-1,-1 0 1,0-1-1,4-8-42,-12 18 7,-1-1 0,1 0-1,-1 1 1,0-1 0,-1 0 0,0 0 0,0 0-1,0-1 1,-1 1 0,0 0 0,0-1 0,-1 1 0,0 0-1,0-1 1,-1 1 0,0-1 0,0 1 0,-1 0 0,0 0-1,0 0 1,-1 0 0,0 0 0,0 0 0,0 1-1,-1-1 1,0 1-7,3 4-3,0 0 0,-1 0-1,1 1 1,0-1 0,-1 0 0,1 1-1,-1-1 1,0 1 0,0 0-1,1 0 1,-1 0 0,0-1 0,0 2-1,0-1 1,0 0 0,0 0-1,0 1 1,0-1 0,-1 1 0,0-1 3,1 1-6,0 1 0,0-1 0,0 0 1,0 1-1,0 0 0,0-1 0,0 1 1,0 0-1,0 0 0,0 0 0,0 0 1,0 0-1,1 1 0,-1-1 0,1 0 1,-1 1-1,0 0 6,-3 4-16,0 1 1,0-1-1,0 1 0,1 0 1,0 0-1,0 1 0,1-1 1,0 1-1,-1 6 16,2-5-1,1 0 0,0 1 0,1-1 0,-1 1 0,2-1-1,0 0 1,0 1 0,0-1 0,1 0 0,1 0 0,-1 0 0,2 0 0,-1 0-1,1-1 1,0 1 0,1-1 0,0 0 0,0 0 0,1-1 0,2 3 1,-4-6-7,1 1 1,-1 0 0,1-1-1,0 0 1,0 0 0,1 0-1,-1-1 1,1 0 0,0 0 0,0 0-1,0-1 1,0 0 0,4 1 6,-5-2-37,1 0 0,-1-1 0,1 0 0,-1 0 0,1 0 0,-1 0 0,0-1 0,1 0 0,-1 0 0,1-1 0,-1 1 0,0-1 0,0 0 0,0-1 0,0 1 0,0-1 0,2-2 37,-2 1-269,1 0 0,-1-1 0,0 1 0,0-1 0,0-1 0,-1 1 0,0 0 0,0-1 0,0 0 0,-1 0 0,0 0 0,0-1 0,0 1 0,-1-1 0,0 1 0,1-7 269,1-29-2343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3:44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65 8698,'-31'-24'3097,"12"6"-1649,4 6-320,8 7-480,-2 2-256,2 1-488,5 2-1680,-1 2 616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3:44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265 4 7338,'-3'-1'550,"-1"0"1,1 1-1,-1-1 1,1 1-1,-1-1 1,0 1-1,1 0 1,-1 1-1,-1-1-550,-30 10 1073,24-4-1193,0 0 0,1 0 0,-1 1 1,1 1 119,7-6 197,-5 4-175,1 1 0,-1 0 0,1 1 0,1 0 0,-1 0 1,1 0-1,1 1 0,-1 0 0,2 0 0,-1 0 0,1 0 0,-2 10-22,-1-3 23,-3 11 15,1 0 0,0 1 0,3 0 0,0 1 0,2 0 0,0-1 0,2 11-38,2-21 24,0 0-1,1 0 0,1-1 1,0 1-1,2-1 0,0 1 1,1-1-1,0 0 1,1-1-1,1 1 0,1-1 1,6 9-24,-11-20-127,0 0 0,1 0 0,0-1 1,-1 1-1,1-1 0,1 0 0,-1 0 1,1 0-1,-1-1 0,1 1 0,0-1 0,1 0 1,-1-1-1,0 1 0,1-1 0,-1 0 1,1-1-1,1 1 127,27 1-2274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3:45.1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248 13 4481,'-10'-7'5241,"-2"2"-3176,-7 6-801,-2 10-608,-8 6-176,-1 4-296,-3 8-48,2 4-88,4 9-32,4-1-16,11 8-24,12-8-8,12-6 8,11-11-24,13-12-352,4-14-352,6-12-552,3-6-1225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2T14:47:03.4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5453 8649 295 0,'1'-2'407'16,"0"-1"-88"-16,1 1-30 16,-1 0-167-16,1-1-47 15,0 1-24-15,-1 0 3 16,1-1-7-16,-1 2 8 15,-1 0-8-15,-1 0 7 16,-1 1-2-16,0 0 2 16,0 1-12-16,0 1-3 15,-1 2-9-15,0 9 2 16,-5 41-8-16,8-29-4 0,1 2-6 16,1 4 0-16,2-1-3 15,-1 10 8-15,1 0 5 16,-3 12 4-16,0-1-4 15,-1 10-1-15,-2-4-9 16,-2 3-4-16,2-10-4 16,-2 4 0-16,1-12-3 15,1-2 1-15,0-6-1 0,1-4 2 16,0-11-2 0,1-4 2-16,0-11-2 0,-1-11-1 15,1-7-3-15,2-9-5 16,2-7-9-16,0-5-18 15,1-2-4-15,1-12-5 16,-1 2 5-16,0-6 8 16,-4-2 17-16,-1-2 7 15,-4 8 7-15,-4-3 1 16,-3 8 1-16,-4 0 0 16,2 9 2-16,0 4 3 15,0 6 3-15,3-1 2 16,2 6 2-16,2-4 3 15,2 5-3-15,2-1-3 16,2 8-4-16,2-3-2 16,2 3-6-16,0 1 1 15,1 2-3-15,0 3 1 16,-4 4 1-16,-2 5 1 16,-1-3 0-16,1 1 1 15,-1 1 1-15,0 3 1 0,-6 11 0 16,-18 43-1-16,18-33 1 15,-2 5-1-15,1-1-3 16,1 4 2-16,1-5-2 16,1-4 1-16,4-5 0 15,-2-8 3-15,2-7 0 16,1-10 3-16,-3-5-1 16,3-7 0-16,2-4-3 0,0-2-1 15,3-1-1-15,3-4 2 16,-3 1 2-16,4 1 4 15,0 0 0-15,-1 3 4 16,1 8 0-16,0 2 0 16,-1 5-1-16,0 2 3 15,0 2 1-15,0 3 5 16,-1 2-1-16,2 2 2 16,0 0-2-16,4 3 0 15,-1 1-6-15,3 4 0 16,2 4-5-16,4 7-1 15,-2 2-2-15,6 3-2 16,-1-4 0-16,3 0-1 16,-4-6-1-16,0 2 2 15,-7-4-1-15,-4 2 0 16,-9 0-6-16,-5 3-22 0,-4-3-25 16,-5 9-77-16,-1-2-286 15,-5 1 102-15</inkml:trace>
  <inkml:trace contextRef="#ctx0" brushRef="#br0" timeOffset="5294.27">7105 8727 358 0,'1'-7'329'0,"-2"4"-25"15,-1-2-31-15,1 4-123 16,-2 0-52-16,1 0-26 16,-1 0 8-16,-1-1-14 15,1 1 2-15,-1-1-8 16,1 0 5-16,0-1-17 0,1 1 2 16,1 0-12-1,0 1-5-15,0 1-12 0,0 2 0 16,1 1-9-16,-2 7-5 15,1 6-4-15,-1 39 3 16,2-38-1-16,0 5 4 16,3 1-1-16,0 6 1 15,-1 0-3-15,0 9 0 16,-1 2-3-16,1 11 0 16,-2 0-1-16,1 8 9 15,-2-6 3-15,1 0 4 16,0-7 0-16,-2-5 2 15,4-11-10-15,-2-4-3 16,1-8-3-16,1-8 0 16,-2-5-2-16,0-6 2 15,1-7 0-15,-2 6-2 16,0-3 0-16,0-16-1 16,-5-40-2-16,3 25 1 0,4 3 0 15,-1-10 0-15,0 3 1 16,0-6 0-16,0 4-2 15,3-2 2-15,2 6-1 16,-1-3 0-16,0 6 0 16,4 1 0-16,-5 5 1 15,2 0 2-15,1 8-2 16,-2-2 2-16,-2 6-1 16,-1-1 1-16,1 5-2 15,-4 1 1-15,-1 4 0 0,0 1-1 16,1 5 2-16,-4-1 0 15,0 0 0-15,5 3 0 16,-1 0 0-16,-1 0 0 16,0 0-1-16,-1 1 1 15,1 2 0-15,-2-1-1 16,1 2-1-16,-2 0 0 16,-7 5 0-16,-37 41 2 15,35-37 0-15,-3 9 2 16,1-2 1-16,0 8 0 15,1-3-2-15,-1 8 0 16,5-7-1-16,-1 1-1 16,5-8 1-16,1-4 0 15,4-8 2-15,1-7 1 16,4-7 2-16,3-7 4 16,2-5 0-16,4-9 3 15,-1 2 1-15,3 0 0 16,-4 5-3-16,0 2-1 15,-3 6-4-15,-3 3-3 0,-1 3-1 16,1 1-2-16,-1 3-2 16,-2 2 3-16,1-1-1 15,2 0-1-15,0 0 1 16,6-3 0-16,8 1-2 16,37-9 1-16,-36 15-1 15,2 3 0-15,-6 3 0 16,1 2 1-16,-5 1-1 15,0 4 1-15,0 0-1 0,-1 1 1 16,-2 0-1-16,2 1 1 16,-2-4-1-16,3 2 1 15,1-4 0-15,-2 2 1 16,0-3-2-16,-1 4 2 16,-1-1-1-16,-2 0-1 15,-2-3-6-15,-1 0-28 16,0-3-25-16,-1-1-86 15,-1-5-65-15,0-1-143 16,1 0 62-16</inkml:trace>
  <inkml:trace contextRef="#ctx0" brushRef="#br0" timeOffset="7683.02">7605 8860 508 0,'4'-4'422'15,"-1"1"-99"-15,1-1-164 16,-2 1-71-16,0 0-31 15,0-1 2-15,-1 1-3 16,-1 0 10-16,0 1-15 0,0 0 5 16,-1-1-13-16,-1 2-3 15,1 0-12-15,1 0 1 16,0 0-9-16,0 1 2 16,1 0-8-16,1 1-1 15,-1 0-6-15,0 1 3 16,0 1-1-16,0 1 4 15,0 4 2-15,1 5 3 16,4 34-2-16,-4-29 2 16,0-1-7-16,3 7 3 15,-1 1-4-15,2 10-1 16,0 2-2-16,1 14-1 16,-3-2-3-16,0 12 1 15,-4-5-1-15,-3 1 2 16,-2-8 0-16,-2-3-1 15,0-10 1-15,0-3-1 16,2-9-1-16,4-4 1 16,0-11-1-16,2-7 2 15,0-7-1-15,-1-10 3 16,3-6 1-16,0-8 4 0,-1-1-1 16,1-9-1-16,1 2-2 15,-4-6-2-15,-1 3-2 16,-2-10-2-16,-3 4 0 15,0-7-1-15,1 4 1 16,0-4 1-16,1 11 0 16,4-2 1-16,1 11 0 0,-1-1 0 15,2 9-3-15,0 0 1 16,-1 5-2-16,1-1 1 16,-1 4-1-16,3-4 2 15,-1 6 1-15,1-1 5 16,-3 5 1-16,0-4 1 15,0 5-1-15,-2 0-1 16,-1 1-5-16,1 0-1 16,2 4-1-16,-1 3-1 15,0 2 0-15,0 0-1 16,0 1 0-16,-1 1 0 16,0 2 1-16,-1 12-1 15,-3 41 1-15,-1-28 1 16,-1-3 0-16,-2 1 0 15,-4-5 0-15,1 1-1 16,0-5 1-16,0-1 1 16,4-4-1-16,0-4 0 15,2-6 0-15,3-2 1 0,1-2-1 16,2 0 0-16,0-1 0 16,0-2 0-16,0 0-1 15,2-7 1-15,1-4-1 16,20-37 1-16,-12 39-1 15,-2-8 3-15,0 7-1 16,-1-3 6-16,-4-2 2 16,-1 0 9-16,0 6-2 15,-2 0 3-15,0 4-6 16,1 3-4-16,-1 5-5 0,2 0-4 16,-3 1-1-16,1 0 0 15,0 0-1-15,1 1 1 16,2 1 0-16,4 5 0 15,2 1 0-15,40 41 0 16,-36-38 1-16,3 2 2 16,-2-1-1-16,0 0 1 15,-4 0-1-15,-1 3 1 16,-4-1-2-16,1 1 2 16,-2 0-1-16,-2 2 0 15,1-2 0-15,-1 0-2 16,-1-1-7-16,0-2-26 15,0-4-31-15,-1-2-82 16,0-1-62-16,2-2-136 16,-3-3 59-16</inkml:trace>
  <inkml:trace contextRef="#ctx0" brushRef="#br0" timeOffset="12834.9">8386 8817 386 0,'1'-2'366'0,"-1"0"-82"15,-1 0-7-15,0 1-175 0,-1 0-25 16,-1-1-15-16,2 1-1 16,0-2-15-16,0 1 2 15,1 0-13-15,0-1 8 16,1 1 2-16,0 1 13 15,0 1-8-15,2 1 2 16,-1 1-13-16,4 13-1 16,11 50-7-16,-15-22 7 15,-1 3-1-15,0 15-1 16,1-4-6-16,-2 11-7 16,-3-8-11-16,2 5-4 15,-2-12-3-15,0-3-1 16,1-12-1-16,0-3-2 15,1-14 0-15,-1-7-2 16,1-13 1-16,0-10 0 16,0-10 2-16,1-12-1 15,0-6 2-15,2-5-2 0,2 3 0 16,0-11 0-16,0 7 0 16,0-5 0-16,-2 3 1 15,-4-6-1-15,1 11 0 16,1-2 1-16,0 5 2 15,3 2 2-15,0 5 1 16,2 0 2-16,0 6 0 16,0 1-2-16,-3 5 0 15,0 2 1-15,-4 8-2 16,-3 2 2-16,-1 5-2 0,-2 5-1 16,1 2 0-16,0 3-1 15,2-3-2-15,1 3 0 16,3-5-1-16,1 2 1 15,1 0 0-15,-1-5-1 16,0 0 1-16,-1 2 0 16,-1 3-1-16,-2 13 1 15,-12 31 0-15,6-29 0 16,1-2 0-16,-2 2-1 16,1-2 1-16,-1 2 0 15,1-7-1-15,0-3 1 16,5-5 1-16,-1-4-1 15,5-8-1-15,2-6 1 16,2-4-1-16,7-9 0 16,0 0 0-16,4-5-1 15,0 3 0-15,1-3 0 16,-4 9 3-16,2-1-1 16,-5 6 2-16,0-3 0 0,-1 8 2 15,1-7 3-15,-2 4 1 16,3-1 1-16,1 6-1 15,1 1-4-15,-1 7-1 16,2 2-4-16,-2 6 1 16,3 6 0-16,0-1 0 15,6 6 2-15,-3 1 2 16,4 1 1-16,-3-3-2 16,4 2 1-16,-4-3-2 0,6 0 1 15,-3-2-2 1,1 0 1-16,-4 1-1 0,-1 0 0 15,-4-2-2-15,0 4-19 16,-4-1-17-16,-2-1-49 16,0 0-33-16,-4 0-113 15,-1-4-107-15,-1 1 70 16</inkml:trace>
  <inkml:trace contextRef="#ctx0" brushRef="#br0" timeOffset="45027.6">2808 11979 48 0,'0'-4'22'0,"0"0"10"15,0 1 1-15,0 1 45 0,2-1 16 16,-1 2 25-16,1 0-5 15,0 0-6-15,2 1-39 16,-1 0 2-16,2 0-4 16,6-1 33-16,0 0-8 15,37-4 14-15,-37 1-21 16,4 2-13-16,-3 0-26 16,3 0-17-16,-1 0-7 15,2 2 0-15,-1 0-7 16,1 3-6-16,-2-1-2 0,5 1-2 15,-2 0-3-15,4 0-1 16,-2 1 0-16,3-1 3 16,-1-2 3-16,5-1 4 15,-1-1 0-15,6-2 1 16,-5 0-2-16,7 0-4 16,-5 2-4-16,3 1 0 15,-3 2-1-15,3 3-1 16,-3 0 1-16,1 1-1 15,-5 1 1-15,-1-1 0 16,-5-4 0-16,2 1 6 16,-5-2 1-16,5-1 4 15,-1 0 0-15,5 2 1 16,3 0-5-16,3 2-2 16,-2 0-3-16,3 4-1 15,-4-2-1-15,7 3-1 16,-4-2 1-16,4 0 0 15,-2-4 0-15,6-3 0 0,-6-4 0 16,7-3 0-16,-6 0 1 16,9-2 1-16,-5 1 1 15,8 1-1-15,-6 1 1 16,4 3-1-16,-6 1-1 16,2 3-1-16,-6 1 1 15,6 4-2-15,-4-2 1 16,4 2 1-16,-4-4 6 15,5 1 9-15,-3-4 6 0,5-3 7 16,-4 0 3 0,2-2 1-16,-5-1-7 0,3-2 1 15,-5 1-8-15,5-1-4 16,-3 3-8-16,0 1-2 16,-3 3-2-16,1 0-3 15,-7 5 1-15,4-1-2 16,-4 2 1-16,4-2 1 15,-6 1-2-15,5 0 1 16,-5-1 1-16,0-2-2 16,-3 2 2-16,3-1-2 15,-4 1 2-15,3 0-2 16,0 0 1-16,2 2-1 16,-2 0 1-16,5 2-1 15,-4 0 1-15,6 0 0 16,-4-2-1-16,4 0 0 15,-2-2 2-15,7-1-1 0,-5-3 3 16,4-2 0-16,-2 0 1 16,2-2-1-16,-4-2 0 15,2 1-3-15,-3 2 1 16,5-2-1-16,-7 3 0 16,1-1-1-16,-1 1 1 15,1 0 0-15,-1 3 0 16,4 0-1-16,0 2 0 15,4-1 1-15,-1 2 0 0,4-1-1 16,-5-1 0-16,4-1 0 16,-5 1 1-16,1-1-1 15,-3-1 2-15,4 1-2 16,-6 2 0-16,4-2 1 16,-5 2 0-16,4 1-1 15,-3 0 1-15,5 3-2 16,-3 1 2-16,4-2-2 15,-5 3 2-15,3 0-2 16,-3-1 2-16,3 1-1 16,-2-1 1-16,6-2-1 15,-4 1 1-15,5 0-1 16,-4-3 1-16,5 2-2 16,-4 1 2-16,5 1-1 15,-4 0 0-15,3-1 0 16,-4 0 1-16,3 0-1 15,-6-4 1-15,5 1-1 16,-5-1 2-16,6 0-2 16,-2 0 1-16,6 3-1 15,1 1 0-15,-1 0-1 0,-5 1 2 16,4 2-1-16,-3 0 0 16,-2-1 0-16,12 3 0 15,-1 0 1 1,0-2-1-16,-3-4 1 15,3-1-1-15,-10-3 3 16,1-4-3-16,-4 0 3 0,7-1-1 16,-7 0 2-16,7 1 0 15,-2 3 2-15,7 3-3 16,-7 3 1-16,6 0-3 16,-6 2 0-16,6 0 0 15,-8-3 0-15,5-2 0 16,-4-1 0-16,6-2 1 15,-8-3 0-15,5 3-1 16,-7 0 1-16,0 0-1 16,-6 2-1-16,5 0 0 15,-3 3 0-15,2 2 0 16,-2-2 0-16,6 4 0 16,-8-1 0-16,2-2-11 15,-4-4-10-15,-3 2-43 16,-8-4-50-16,-6 5-98 15,-9-10-7-15</inkml:trace>
  <inkml:trace contextRef="#ctx0" brushRef="#br0" timeOffset="47344.61">2928 10167 335 0,'-3'-3'248'0,"1"-1"-18"16,-1 2-76-16,1 0-42 15,0 0-48-15,-1 1-10 16,1 1-26-16,0 0 13 16,1 1 3-16,-1 2 5 15,1-1-20-15,1 2 0 16,0 1-10-16,0 8-3 16,6 38-6-16,-4-35 1 15,2 0-4-15,-1 4 1 16,1 0-1-16,-1 2 5 0,1 2 1 15,-1 3 1-15,1-3-1 16,-1 4-2-16,3-4-7 16,-3 5-1-16,2-3-1 15,-1 3 0-15,1-2-1 16,-2 3 0-16,0-3 0 16,0 3 0-16,-3-3 0 0,0-2 1 15,-1-3-1 1,0-2 1-16,-1-8-1 0,0-1-1 15,1-1 1-15,1-3-1 16,0-2 0-16,1 0-3 16,-1-5-5-16,0 2-38 15,0-1-62-15,0 1-146 16,0 0-313-16</inkml:trace>
  <inkml:trace contextRef="#ctx0" brushRef="#br0" timeOffset="47885.93">2766 10603 309 0,'-14'2'475'0,"4"2"-130"16,1 0-77-16,3 1-177 16,2-2-21-16,5 4-23 15,3 3 1-15,3 0-10 16,3 4-6-16,2-2-15 16,2 6-4-16,1-2-6 15,2 2-3-15,-1 1-2 16,1 6 0-16,-4-1 0 0,2 4-1 15,-4 1 0 1,3 3 1-16,-2-4-1 0,3 1 0 16,-3-4 0-16,4-4 0 15,-3-9 0-15,3-7 0 16,-1-10 0-16,0-10 1 16,-2-7 0-16,2-5 1 15,-4-3-2-15,1-5 1 16,-3 6-1-16,2 3 0 15,-3 4-1-15,1 2 1 16,0 8 4-16,0-3 7 16,-1 1 1-16,-1-3 3 15,-1-1-2-15,1-5-3 16,-1 1-8-16,-2-1 1 16,-1 3-1-16,-2 1-38 15,-1 6-48-15,-3 5-104 16,2 5-18-16</inkml:trace>
  <inkml:trace contextRef="#ctx0" brushRef="#br0" timeOffset="57662.36">2436 9963 639 0,'1'9'392'0,"0"-4"-81"15,-1-6-196-15,0-4-49 16,0 4-18-16,-1-1 5 16,0-3-10-16,0-6 4 15,-5-11-6-15,-14-42-2 16,10 35-13-16,-3-5 2 16,4-1-9-16,1-5-1 15,4 3-4-15,2-4 2 16,5 7-1-16,1 2-4 15,1 8-2-15,3 4-4 16,-2 10-3-16,-2 5-2 16,3 11 1-16,-1 8-2 15,1 5 1-15,2 13-1 16,2 3 2-16,1 4-1 16,1 2 1-16,2 2 0 15,-2-8 0-15,0-2 1 16,-1-6-1-16,3-3 1 15,-4-10-1-15,4-2 1 0,-3-7 1 16,0-9 0-16,-6-9 2 16,1-10-1-16,-3-6 2 15,-3-7-1-15,-1-1-2 16,-4-3 1-16,0 6 0 16,-4-3 6-16,2 9 2 15,-2 6 9-15,3 8 3 0,1 6 5 16,0 6-6-16,4 2-3 15,3 1-10-15,-3-1-4 16,1 0-6-16,1 1-1 16,2 0 1-16,0 2 0 15,10 2 0-15,42 23 0 16,-34-27 1-16,8-3 0 16,0-7 0-16,4-5 0 15,-5-5 2-15,1-9-1 16,-7-4 1-16,1-8 1 15,-6 1 0-15,0-6 1 16,-10 9 0-16,-3 0 0 16,-7 11 0-16,-5 6 0 15,-3 9-3-15,-2 10-2 16,-2 7-1-16,-1 12-2 16,0 5 0-16,-2 14 0 15,1 2 1-15,0 12 1 16,4-6 1-16,8 4-2 15,6-12 2-15,8-7-1 16,5-14 0-16,5-10 1 0,-2-11 1 16,0-10 2-16,0-5 0 15,-1-9 0-15,-3-1 1 16,-2-5-3-16,-4 4 1 16,-7 1 0-16,-3 8 1 15,-2 4-3-15,-1 8 0 16,1 7-2-16,2 5 0 15,2 7-3-15,1 1 2 0,5 8-1 16,-2-1 3-16,6 4-1 16,0-1 3-16,3-1-2 15,-1-2 3-15,4-4-2 16,-1-6 0-16,2-3 0 16,-2-5 2-16,3-4 0 15,-1-5 0-15,1-9 1 16,-3-3 0-16,-2-9 0 15,-3 1 1-15,-6-11 0 16,-4 3-1-16,-8-4 0 16,-5 5 1-16,-3-5-4 15,0 10 2-15,1-2-2 16,8 8 1-16,4 0 1 16,7 8 4-16,4 5-1 15,4 5 2-15,2 8-2 16,-1 8-2-16,2 6-2 15,-4 4 1-15,-2 7-1 0,-2-2 2 16,2 6-3-16,-1-1 2 16,4 6-1-16,2-5 0 15,5 1-1-15,1-8 1 16,5-7 0-16,1-14 1 16,-1-13 0-16,-1-9 2 15,2-16 0-15,-8-5 2 16,-3-9 0-16,-4 5-1 15,-6-3 0-15,-6 9 0 0,-2 1-2 16,-3 10 0-16,-1 6-2 16,1 11 1-16,4 4-2 15,2 7 1-15,5 9 0 16,0 4 2-16,7 7 0 16,1 3 0-16,4 5 2 15,0-5-1-15,4-2-19 16,-4-11-25-16,3-7-81 15,-6-14-205-15,-3-12 78 16</inkml:trace>
  <inkml:trace contextRef="#ctx0" brushRef="#br0" timeOffset="57797.32">3271 8559 1030 0,'14'7'286'0,"-4"4"-220"16,5 2-224-16,4-1-182 16</inkml:trace>
  <inkml:trace contextRef="#ctx0" brushRef="#br0" timeOffset="58211.71">3789 8785 993 0,'3'-21'393'0,"-9"-5"-223"15,-9 6-83-15,-10 7-4 16,-2 11-32-16,-6 12 2 16,4 10-7-16,4 17-4 15,8 2-11-15,7 8-6 16,9-4-12-16,9 2-5 15,6-12-6-15,8-8 0 16,2-10 0-16,1-14 0 16,-2-12 2-16,0-15 0 15,-5-4 1-15,-7-15 0 16,-2 5-2-16,-3-3 0 16,-1 16-1-16,-4 4-1 15,2 15 12-15,5 13 11 16,2 13 5-16,0 7 4 15,6 8 2-15,1 3-11 16,0-6-13-16,0-8-31 16,-1-13-17-16,0-21-57 0,-2-13-185 15,0-25 42-15,-4-7-330 16</inkml:trace>
  <inkml:trace contextRef="#ctx0" brushRef="#br0" timeOffset="58399.12">3828 8255 299 0,'-30'-57'741'15,"5"10"-342"-15,17 23-214 16,9 14 6-16,5 13-41 0,3 16-24 16,5 14-46-16,4 21-17 15,-1 8-31-15,9 27-9 16,4-3-16-16,5 4-23 16,-1-17-10-16,3-6-29 15,-7-29-19-15,-1-12-62 16,-12-12-140-16,-3-9 69 15</inkml:trace>
  <inkml:trace contextRef="#ctx0" brushRef="#br0" timeOffset="58651.59">3921 8585 583 0,'14'-16'674'15,"9"-7"-429"-15,8-6-70 16,2-1-73-16,7-4-23 15,-4 3-41-15,2-3-12 16,-3 8-19-16,-5 0-3 16,-8 15 0-16,-1 11 12 15,-7 13 8-15,-2 14 10 0,-1 11 6 16,0 12 2-16,-2-1-6 16,3 7-7-16,-3-12-11 15,3-5-12-15,-1-16-24 16,1-13-66-16,-4-16-206 15,2-19 79-15</inkml:trace>
  <inkml:trace contextRef="#ctx0" brushRef="#br0" timeOffset="58788.15">4266 8172 976 0,'3'2'431'0,"4"-3"-276"16,-2 2-73-1,-4-1-99-15,1 0-121 0,2-1-62 16</inkml:trace>
  <inkml:trace contextRef="#ctx0" brushRef="#br0" timeOffset="59503.93">4530 8107 1057 0,'2'-7'411'0,"-7"0"-238"16,-2 6-46-16,-3 9-24 15,-2 7-44-15,2 13-5 16,3 7-12-16,1 7-5 16,8-1-12-16,2 1-7 15,2-12-10-15,4-8-2 0,3-11-2 16,1-14 1-16,-3-9 3 16,3-11-1-16,-5-7 0 15,-3-10-1-15,-7 3-1 16,-6-7-1-16,-3 4-1 15,-4-2-1-15,2 10-1 16,4 0-2-16,7 10-1 16,6 2 4-16,6 10 7 15,9 2 15-15,3 6 7 16,7 2 2-16,0 4-4 16,6 5-3-16,-10 4-15 0,2 6-6 15,-9 4-2-15,0 5 0 16,-12 0 1-16,-1 6-2 15,-6-4 0-15,0-3-5 16,-5-7-3-16,3-4-8 16,1-10-3-16,1-12 0 15,1-2 4-15,2-9 2 16,3-5 8-16,1-12 0 16,-1 1 4-16,-2-11 0 15,0 1 0-15,-6-9 1 16,-1 8-1-16,-4-3-1 15,1 11 2-15,1 1 3 16,0 13 4-16,3 2 7 16,2 7 3-16,1 5 1 15,2 4-4-15,5 6-1 16,-1 6-6-16,7 10 0 0,0 4 2 16,2 6 0-16,-1 5 3 15,2 5 2-15,-2-5-1 16,4 1 0-16,-2-10-1 15,4-7 4-15,-4-10 2 16,6-9 4-16,-1-10 4 16,3-10 1-16,0-7-7 15,0-7-4-15,-4 0-9 16,-5-11-8-16,-8 4-20 16,-7-2-64-16,-4 7-25 0,-10 2-307 15,-2 13 94-15</inkml:trace>
  <inkml:trace contextRef="#ctx0" brushRef="#br0" timeOffset="61169.69">2411 8344 187 0,'-8'-20'355'0,"-4"-1"-9"16,2 1 19-16,2 0-162 15,2 7-104-15,1 3-3 16,5 5-15-16,4 7-27 16,0 7-7-16,8 8-6 15,2 6-15-15,5 9-4 16,1 5-10-16,4 5-2 16,-2-2 0-16,3 4-3 15,-3-9-1-15,0 2 0 16,-5-8-1-16,1-4-12 15,-7-9-11-15,1-6-40 16,-4-13-30-16,-1-9-49 16,-5-8 1-16,-3-8-27 15,-7-4-104-15,-7-5-16 16,-4 7 191-16,-5-2 136 16,2 5 69-16,-3 1 65 15,4 6 7-15,0 0-26 16,6 7-69-16,0-1 2 15,6 4-5-15,1-2 12 16,4 3-10-16,2-5 3 0,4 1-25 16,0-2-6-16,6 5-16 15,5 0-4-15,2 6-13 16,7 4 0-16,4 5-10 16,5 3-3-16,1 2-2 15,11 4 0-15,-1 1-2 16,11 2 0-16,-3 3-1 15,7 2-2-15,-10 1-2 16,-1 6-1-16,-13-2 1 0,-4 7-1 16,-8-3 1-16,-5 6 0 15,-10-2 0-15,-8 5 0 16,-9-4 1-16,-8 4 0 16,-5-7 2-16,-10 2-3 15,1-9-8-15,-10 0-49 16,5-9-10-16,-6 5-88 15,10-2-63-15,-3 10-82 16,11 2 6-16</inkml:trace>
  <inkml:trace contextRef="#ctx0" brushRef="#br0" timeOffset="70130.83">5693 11962 366 0,'2'2'321'0,"0"0"-46"15,1-1-87-15,1 0-52 16,8-1-65-16,4 0-34 15,36-4-15-15,-32-1-6 16,-3 4-9-16,2 1-4 16,0 2-2-16,3 0 4 15,-3 2-1-15,7-1 1 16,-2 2-1-16,7-2 1 16,0 2-2-16,6-2-1 15,-2 0-1-15,2-7 0 0,-4 1 2 16,3-7 10-16,-6-2 1 15,2-4 1-15,-3 1 1 16,1-2-3-16,-6 2-8 16,3-1-1-16,-9 1-2 15,2-1 3-15,-2 4 0 16,0-5 2-16,-3 4 0 16,2-2 1-16,-5 0-2 15,1-2-1-15,-5 5-2 16,0-6 0-16,-3 1 0 0,0-2 0 15,-3-7 0-15,-2-6 5 16,0 2 2-16,-3-5 6 16,0 3 3-16,-1 2 0 15,0 6-4-15,-2-1-3 16,0 4-6-16,-5 1 0 16,-2 5-3-16,-5 0 4 15,-3 5 4-15,-7-2 7 16,2 3 0-16,-4-2 2 15,1 0-3-15,0-3-3 16,5 4-6-16,-2 1 5 16,5 1 0-16,-1 2 2 15,-1 2 0-15,-7 1 0 16,2 3-6-16,-9 1-2 16,-1 0-4-16,-1 3 0 15,1 0-2-15,-5 2 1 16,7 0-2-16,-2-2 2 15,5 2 0-15,-3-1 0 0,9-4 1 16,-7-1 0-16,2-2-2 16,-4-1 2-16,3 1-3 15,-7 1 2-15,7 2-2 16,-2 1 0-16,5 3 0 16,0 2-1-16,6-2 1 15,0 5-1-15,2-1 1 16,0 2 0-16,4-1-1 15,-2 7 0-15,2-1-1 16,-2 6 0-16,2 4 0 0,-1 6 1 16,2-1-1-16,1 6 2 15,1-5-1-15,3 4 0 16,4-4 0-16,2 0 1 16,3-6-1-16,5 4 0 15,3-5 1-15,0 1 0 16,3-3-1-16,2 3 0 15,0-4 1-15,4 2 0 16,3-2 0-16,4 1 0 16,-1-3 0-16,5-1 2 15,-1-4-2-15,5-2 2 16,-1-4 1-16,4 1 2 16,-1-6-2-16,6 1 1 15,-3-3-1-15,5-2-1 16,-2-2-1-16,1-1 0 15,-4-1 0-15,6-1 0 16,-8 1-1-16,2 0 1 0,0 3 1 16,2 1 1-16,-8 2-1 15,5-1 1-15,-6 1-1 16,4-2 0-16,-4-3-5 16,3 0-43-16,-4 2-133 15,0 0-23-15,-10-1-169 16</inkml:trace>
  <inkml:trace contextRef="#ctx0" brushRef="#br0" timeOffset="72619.59">7988 11986 169 0,'4'-1'389'0,"0"1"-53"16,6 1 18-16,5 3-176 0,38 15-87 16,-34-9-42-16,5-1-13 15,1 1-20-15,7 2-1 16,1-2-4-16,9 3 2 15,-1-4-1-15,12 1 0 16,-1 0-7-16,10-5-1 16,-2-2-2-16,8-4 1 15,-5-5-2-15,2-6 1 16,-7-2 0-16,7-4 1 16,-9 0-2-16,2-5 2 15,-9 1-1-15,1-6 1 16,-13 1 0-16,-4-4 1 15,-10 1 0-15,-2-9 2 16,-7 6-1-16,-3-5 0 16,-5 2-1-16,-2-7 5 15,-7 8 0-15,-2-5 1 16,-2 6 0-16,-5-2 1 0,-1 7-6 16,-9-2-1-1,-5 3-2-15,-17 1 1 0,-6 4 3 16,-14 1 7-16,0 8 5 15,-9 2 8-15,8 9 0 16,-6-2-3-16,6 3-5 16,-8 3 1-16,9 0-9 15,-9 4 0-15,10 2-1 16,-7 4-1-16,11-3-5 16,-10 0-1-16,7-2 0 0,-7 1-1 15,9-1 0-15,-9 4-1 16,12 2 0-16,-3 3-1 15,11 0 0-15,-3 6-1 16,12-1 0-16,-2 6 0 16,10-3-1-16,1 10 0 15,11-1-2-15,8 8 2 16,11 1-2-16,11 11 1 16,7-2 0-16,11 10 2 15,3-5 1-15,8 4 0 16,-3-10 0-16,8 2 4 15,-3-13 1-15,9-6 4 16,-4-9 3-16,16-10 2 16,0-11-2-16,11-10-1 15,-3-10-4-15,10-12-12 16,-9-4-14-16,16-7-61 16,-5-1-159-16,16 3 39 0,-8 8-455 15</inkml:trace>
  <inkml:trace contextRef="#ctx0" brushRef="#br0" timeOffset="82261.07">17125 11046 794 0,'5'-11'435'16,"1"-1"-198"-16,0 2-149 15,-3 1-1-15,-4 1-11 16,5 1 5-16,-3 4-10 0,0-3 4 16,0 4-20-16,-1 2-3 15,0 0-17-15,0 0 1 16,-1 2-7-16,0 1-2 15,0 16-11-15,-4 47-5 16,3-30-5-16,-6 8-2 16,-3-2-1-16,-2 8 0 15,-4-5 0-15,-4 5 0 16,0-5-3-16,-5 2-2 16,5-9-3-16,0-3-3 15,8-12-3-15,4-9 1 16,8-12 3-16,5-10 1 15,4-6 3-15,5-11 3 16,3-3 0-16,6-10 0 16,1-1 0-16,3-10 0 15,-2 3 0-15,2-10 0 16,-4 4 0-16,-2-3 1 16,-8 5 3-16,0 2 6 15,-6 13 4-15,-4 5 4 0,-2 10 2 16,1 7-1-16,-2 7-7 15,1 4-1-15,1 5-4 16,-1-3-1-16,0 2-1 16,1 2 1-16,6 17-3 15,16 43-1-15,-11-30-1 16,4 7 1-16,0-1-2 16,3 7 0-16,1-5 0 0,7 10 1 15,-4-5 0-15,2 4-2 16,-3-5 0-1,2 4-5-15,-5-11-1 0,3-2-1 16,-2-11 1-16,0-4 2 16,-6-11 4-16,-4-6 2 15,-7-7 4-15,-14-8 0 16,-7-4-1-16,-10-5 2 16,-8 1-1-16,-12-3 5 15,4 4 1-15,-5 2 4 16,2 6 4-16,0 4 0 15,9 6-6-15,-2 7-3 16,5 4-5-16,-1 4-2 16,9-1-3-16,-1 2 0 15,7-2-3-15,5-2-7 16,6-5-9-16,2-2-37 16,8-3-24-16,7-3-80 15,4-2-155-15,9-4 64 16,2-2-426-16</inkml:trace>
  <inkml:trace contextRef="#ctx0" brushRef="#br0" timeOffset="82649.98">17792 11054 690 0,'5'-6'589'0,"1"-2"-364"16,-1 1-104-16,0 2-7 16,-3 5-42-16,-2 4 14 15,-1-4-10-15,1 2 13 16,-1 2-9-16,0 15 2 15,-3 45-22-15,6-26-6 16,-2 0-25-16,2 8-8 16,0-5-11-16,0 5-3 15,1-6-3-15,0 1-2 16,-2-6 0-16,1-4-5 16,-2-9-10-16,-3-5-35 15,-1-8-22-15,-2-6-80 0,0-10-99 16,-1-10-30-1,3-4-98-15</inkml:trace>
  <inkml:trace contextRef="#ctx0" brushRef="#br0" timeOffset="82940.92">17589 10982 1230 0,'-1'-6'306'0,"1"3"-85"16,2 2-53-16,0 0-8 16,0 1-37-16,1 0-7 15,14 0-35-15,47-3-14 16,-34 0-29-16,8-2-9 16,0-3-14-16,6-3-4 15,-1-2-6-15,5-1 0 16,-2 0-2-16,3 2 0 15,-9 4-1-15,0 2-17 16,-10 2-22-16,-3 3-56 16,-9 4-308-16,4 7 108 15</inkml:trace>
  <inkml:trace contextRef="#ctx0" brushRef="#br0" timeOffset="83356.87">18358 11336 1253 0,'11'-4'299'0,"6"0"-98"15,6-1-83-15,8 2-31 16,-3 0-68-16,3 0-11 16,-3 1-6-16,-3 3 1 15,-4-1-10-15,2 2-38 16,-6 1-32-16,-4-1-147 16,-4 4 44-16</inkml:trace>
  <inkml:trace contextRef="#ctx0" brushRef="#br0" timeOffset="83537.94">18304 11514 1410 0,'13'-4'210'16,"10"-4"35"-16,3-1-122 15,10 0-29-15,-2 1-50 16,-1 3-25-16,-5 3-44 15,-3 1-265-15,-12 4 102 16</inkml:trace>
  <inkml:trace contextRef="#ctx0" brushRef="#br0" timeOffset="86029.77">20733 11032 712 0,'-3'1'450'16,"-2"-1"-193"-16,2-1-149 16,-1-2-53-16,1 0 7 15,0-2 0-15,2 0 11 16,1-8 2-16,21-38 12 15,2 37-21-15,8 2-12 16,-1 3-24-16,6 4-7 16,-6 10-13-16,0 3-6 15,-8 5-3-15,-3 8-1 0,-9 2 0 16,-6 7 1-16,-11-1-1 16,-9 9 1-1,-9-1 0-15,-11 4 1 0,-3-5-1 16,-7 0 3-16,2-11 0 15,1 2 0-15,10-17-2 16,6-1 1-16,12-6-1 16,10-6-2-16,9-3-1 15,10-1 0-15,7-1 0 16,11-2-2-16,1 3 2 16,8 0-1-16,-2 3 1 15,3 0 1-15,-8 4 1 0,1 4 1 16,-8 3-1-16,-1 2 1 15,-9 5 0-15,-2 4 1 16,-5 3-1-16,-6 3 4 16,-4-1 5-16,-6 3 5 15,-4-4 0-15,-12-2 2 16,-1-4-5-16,-10-1-6 16,-1-5-12-16,-5-5-26 15,5-3-17-15,3-5-47 16,9-1-28-16,10-4-149 15,8-2 67-15</inkml:trace>
  <inkml:trace contextRef="#ctx0" brushRef="#br0" timeOffset="86393.85">21261 11071 656 0,'7'-6'308'0,"-3"7"-53"0,-7 9-151 16,-5 8-17-16,-2 11-25 16,-4 10 5-16,-1 3 3 15,1 8 5-15,1-4-26 16,5 2-2-16,7-9-17 0,7-3 5 16,6-13 6-16,11-8 21 15,2-13-13-15,8-14-4 16,3-7-9-16,7-13-6 15,-7-5-19-15,-2-11 6 16,-11-1 4-16,-8-12 16 16,-15 4 2-16,-13-6 2 15,-8 10-9-15,-13 2-8 16,-3 16-20-16,-7 7-5 16,8 14-3-16,-7 6-19 15,8 9-18-15,-3 6-68 16,9 3-213-16,-1 6 87 15</inkml:trace>
  <inkml:trace contextRef="#ctx0" brushRef="#br0" timeOffset="86960.97">20040 11320 1072 0,'4'-2'356'0,"-2"-1"-193"16,2 5-69-16,-4-2 3 15,0 0-21-15,1 0 15 16,1 0-11-16,1 0 2 0,3 0-13 15,18 1-9-15,35 0-25 16,-30-3-8-16,-1-2-18 16,3 2-46-16,-5-2-47 15,0 8-242-15,-9 2 79 16</inkml:trace>
  <inkml:trace contextRef="#ctx0" brushRef="#br0" timeOffset="88160.82">19239 11070 450 0,'-2'-5'457'0,"1"1"-80"15,-1-1-197-15,1 0-70 16,0 1-22-16,0-1 7 15,1 2-26-15,0 0 4 16,0 2-22-16,0 2-6 0,0 3-20 16,0 19-7-16,5 46-9 15,-3-23 0-15,0 3-4 16,1 11 1-16,-1-9-1 16,0 5 1-16,-1-10-2 15,0 0 1-15,2-13-7 16,-1-6-27-16,-2-11-38 15,1-8-193-15,0-11 66 0</inkml:trace>
  <inkml:trace contextRef="#ctx0" brushRef="#br0" timeOffset="88826.18">19462 10991 727 0,'15'-8'445'0,"3"3"-175"15,-2-2-173-15,3 0-6 16,-1 1-12-16,3 3-6 16,-4-1-23-16,3 1-8 15,-4 0-29-15,-1-1-28 16,-4-1-16-16,-1-1-13 15,-5 3-1-15,1-2-4 16,-6 2 7-16,-1 2-2 0,0 0 15 16,-2-1 4-16,-1 2 7 15,-2 0 9-15,-10 2 13 16,-39 11 16-16,40-6 9 16,-5 2 23-16,3 1 16 15,-1 2 7-15,3 2-12 16,-1 5-6-16,5-1-25 15,0 3-4-15,3 0-9 16,4 3 2-16,1-5-3 16,3 3-1-16,4-4-8 0,2 0-2 15,4-6-2-15,2-3-2 16,0-6-1-16,6-2 6 16,1-3 2-16,2-1 3 15,0-2 1-15,3 3 5 16,-1 1-7-16,1-1-2 15,-1 5-6-15,4 3-2 16,-3 2-2-16,0 5 1 16,-3 2-1-16,0 5 1 15,-9 0-1-15,1 4 0 16,-6-1-1-16,-5 5 1 16,-3-4 0-16,-4 1 2 15,-1-3 0-15,-7 1 2 16,-2-7 0-16,-9-1 2 15,-3-4 1-15,-10-3 0 16,1-7-2-16,-11-1-19 16,5-1-27-16,-3-1-22 0,8 2-227 15,-5 6 89-15</inkml:trace>
  <inkml:trace contextRef="#ctx0" brushRef="#br0" timeOffset="89703.35">22269 11028 480 0,'0'3'587'16,"0"-1"-250"-16,0-1-165 15,0 0-58-15,0-1 7 16,1 0-3-16,0 0-12 16,1 0-23-16,3 1 1 15,10 3-26-15,45 10-26 16,-35-12-8-16,6 0-10 15,1-1-10-15,2 1-17 16,-7-2-17-16,0 1-49 16,-6-1-35-16,-6 1-116 15,-8 0-34-15,-5 1-51 16</inkml:trace>
  <inkml:trace contextRef="#ctx0" brushRef="#br0" timeOffset="89915.09">22264 11268 1237 0,'14'-1'325'16,"8"-2"-81"-16,2-2-58 16,10 1-29-16,-3 2-68 0,3 1-25 15,-6 3-41-15,-3 4-35 16,-9 1-26-16,2 0-54 15,-8-1-237-15,3-2 93 16</inkml:trace>
  <inkml:trace contextRef="#ctx0" brushRef="#br0" timeOffset="92005.26">23378 11079 1089 0,'-29'43'357'0,"31"-33"-187"16,4-2-54-16,0-2 9 16,2 0-20-16,3-3-2 15,-2-1-19-15,2 2-4 16,-1-1-30-16,5 0-4 0,-3 2-16 15,6 2-3-15,2-1-9 16,5 1-1-16,1 0-8 16,6-6 0-16,-1 0-3 15,4-5 0-15,-3-3-3 16,4-5-2-16,-5 3-13 16,1-4-78-16,-9 3-249 15,-7-2 19-15,-12 1-131 16</inkml:trace>
  <inkml:trace contextRef="#ctx0" brushRef="#br0" timeOffset="92386.71">24162 10800 1135 0,'7'-6'359'15,"-5"10"-165"-15,0 5-23 16,0 3-56-16,-1 7-9 15,1 4-34-15,-1 12-6 0,3-3-26 16,-1 12-9 0,0-4-17-16,1 6-1 0,1-6-8 15,-3 3-1-15,0-6-2 16,-2-1-8-16,-1-10-21 16,-1 0-42-16,1-12-28 15,1-9-103-15,2-3-81 16,2-10 32-16</inkml:trace>
  <inkml:trace contextRef="#ctx0" brushRef="#br0" timeOffset="93106.93">24488 10765 903 0,'13'-5'556'0,"6"0"-357"16,0 2-25-16,3-2-31 16,0 2-81-16,1-4-24 15,-4 2-29-15,2-2-2 16,-1 1-2-16,-3-1-1 16,-4 3-3-16,-3-3-16 15,-4 1-16-15,-5-2-26 16,-2 5-24-16,-4 1-48 15,4 1 16-15,-1 0 7 16,-2 1 20-16,0-1 3 16,-3 0 45-16,-6 1 34 0,-33 3 35 15,32 3 34-15,0 2-12 16,-4 4 23-16,2 2 3 16,-3 2 16-16,3-3-12 15,-2 5 16-15,3-3-27 16,0 3-11-16,3 2-18 15,2-1-8-15,3-1-18 16,3 1-6-16,5-4-9 16,5 0 3-16,3-2 0 0,5-2 0 15,2-1 0-15,5-3 1 16,-2-3-3-16,7-4 1 16,0-1-3-16,7-4 3 15,-1-1-1-15,10-1-1 16,-5 1 1-16,3 2-2 15,-5 4 0-15,-1 3 0 16,-6 4-1-16,3 2 1 16,-5 4-1-16,2 3 1 15,-5 2-2-15,-1 3 2 16,-7 0-1-16,-1 3 1 16,-6-3-1-16,-2 2 1 15,-4-4 1-15,-4 1 1 16,-4-4 0-16,-6-1 2 15,-1-5 0-15,-13 0 2 16,1-7-1-16,-12-3-1 16,2-2-1-16,-3-2-3 0,5-3-9 15,-2 4-21-15,12 3-13 16,1-1-82-16,6 1-176 16,2 1 80-16</inkml:trace>
  <inkml:trace contextRef="#ctx0" brushRef="#br0" timeOffset="94308.14">25503 10741 454 0,'1'0'533'16,"1"-1"-161"-16,2 0-199 15,-1 0-57-15,0-1 11 16,1-1-31-16,-1 1-2 16,1 0-31-16,-2-1-3 15,-1 1-16-15,-1-1 1 16,-2-2-14-16,-1-1-3 16,-7-4-13-16,-40-32-6 15,31 40-9-15,0 5-2 16,4 8-2-16,2 11-3 15,4 0 0-15,4 11-13 16,5-1-1-16,6 2 0 16,3-10 3-16,8-1 2 15,4-15 14-15,7-8 5 16,-3-11 0-16,2-11 2 16,-7-5 0-16,-2-9 3 0,-10 4-3 15,-6-2 2-15,-8 6-3 16,-3 3-1-16,-3 10-3 15,0 3-11-15,0 12-23 16,4 8-76-16,1 7-172 16,8 10 67-16</inkml:trace>
  <inkml:trace contextRef="#ctx0" brushRef="#br0" timeOffset="94625.29">25866 10672 1160 0,'12'-2'343'16,"1"-1"-156"-16,-1 3-37 16,-1 3-78-16,-5 4-16 15,-5 3-27-15,-6 3-4 16,-4 1-6-16,-7 4-1 16,-1-1-8-16,-6 10-1 15,0-3-4-15,-5 7-1 16,3 3-2-16,-3 5-1 15,6-1 0-15,5 9-2 16,10-2 0-16,10 8 3 16,9-7 4-16,10-2 18 15,5-9 8-15,13-7 5 16,-1-13-2-16,8-5-1 16,-1-10-28-16,6-7 102 15,-10-2-446-15,-5-16 187 0</inkml:trace>
  <inkml:trace contextRef="#ctx0" brushRef="#br0" timeOffset="96620.64">17005 12066 600 0,'3'1'504'0,"0"3"-209"16,1 6-180-16,3 19-39 15,5 36-31-15,-10-18 2 16,-1 0-12-16,0 14 2 16,-2 0-11-16,-2 9-1 15,-2-9-7-15,-2 4-4 16,-2-17-6-16,0-8 0 15,-1-16-2-15,0-9-1 16,2-13 0-16,0-12-2 16,0-11-1-16,2-14 9 15,1-6 6-15,4-14 7 16,4-2 2-16,5-7 6 16,2 6-8-16,4 0-4 15,1 11-4-15,3 3 9 0,-3 11 1 16,3 0 8-16,-5 8 3 15,-1 5 0-15,-4 6-13 16,0 7-5-16,-6 8-6 16,3 7-3-16,0 4-3 15,3 10 0-15,2 5-3 16,7 6-2-16,2 3-1 16,4 11 1-16,0 1-1 15,5 8 0-15,-3-3 1 16,7 4-1-16,3-11 1 15,-4 1 0-15,-1-10-1 0,1-4 1 16,-7-6 0-16,-4-3-1 16,-1-7-1-16,-4 0-5 15,-5-4-2-15,-5 3-1 16,-3-3-1-16,-7-2 1 16,-4-5 6-16,-12-1 4 15,-1-1 0-15,-17-4 1 16,-3 0 1-16,-12 0 5 15,5-3 0-15,-17 3 4 16,9 3-2-16,-6 0 1 16,10 3-6-16,0 2-4 15,14-2-2-15,5-2-12 16,17-2-15-16,7 0-58 16,12-5-58-16,11-1-168 15,6-2 62-15</inkml:trace>
  <inkml:trace contextRef="#ctx0" brushRef="#br0" timeOffset="97001.67">17936 12125 297 0,'-12'5'545'0,"-1"-1"-172"15,4-3-154-15,3 4-124 16,3-2-37-16,3 3 14 16,0-6-4-16,0 1 11 15,1 3 7-15,2 2-3 16,8 13-25-16,23 42-6 15,-22-32-17-15,0 11-7 16,-2 4-10-16,-1 11-6 16,-3-3-7-16,-2 9 0 15,-2-10-4-15,-2 0-17 16,-2-10-13-16,-2-5-30 16,-5-14-26-16,-2-8-106 15,-2-8-37-15,-4-8-52 16</inkml:trace>
  <inkml:trace contextRef="#ctx0" brushRef="#br0" timeOffset="97326.48">17743 12137 604 0,'-14'-2'657'0,"6"-3"-410"16,3 0-60-16,5-1-54 0,6 0 23 16,1-2-31-16,5-1 16 15,5-1-34-15,6-1-19 16,3 2-43-16,8 2-15 16,-1 4-23-16,10 1-1 15,-4 4-3-15,6 0 0 16,-7 1-1-16,2 0 0 15,-7-2-2-15,-3-1-15 16,-7 1-13-16,0-2-53 16,-8 2-40-16,1 0-257 15,-4-2 93-15</inkml:trace>
  <inkml:trace contextRef="#ctx0" brushRef="#br0" timeOffset="97780.75">18557 12366 807 0,'11'2'624'16,"-6"-1"-403"-16,5 4 9 15,36 12-107-15,-29-17-37 16,0 1-43-16,2-3-48 16,-1 0 13-16,6-2-2 15,-5 2-1-15,3-2-25 16,-4 3-27-16,-3 4-236 15,-7 3 86-15</inkml:trace>
  <inkml:trace contextRef="#ctx0" brushRef="#br0" timeOffset="97963.79">18655 12501 1202 0,'-9'10'326'16,"14"0"-104"-16,4-3-55 15,9-1-7-15,0-1-43 16,10-4-12-16,-4-4-40 16,5 0-24-16,-6-3-48 15,2-1 145-15,-6 3-520 0,-6-7 218 16</inkml:trace>
  <inkml:trace contextRef="#ctx0" brushRef="#br0" timeOffset="104585">20768 12265 518 0,'-3'2'475'0,"1"-1"-158"0,0 0-174 15,0 0-55-15,-1 0-20 16,2 0-10-16,0 0 10 16,0-1 2-16,0-1-6 15,-1 0-1-15,1-1-13 16,1-3 0-16,0 1-14 16,3-6-3-16,1-1-5 0,27-33-5 15,-17 41-10-15,2 3-4 16,-1 3-3-16,5 7-4 15,0 4 0-15,1 2-2 16,1 4 1-16,1 8-1 16,-5-3 0-16,-2 7 0 15,-7 2 1-15,-5 3-1 16,-9-5 0-16,-7 6 0 16,-1-3 1-16,-9 3-11 15,0-4-5-15,-6 4-3 16,2-9 0-16,-4-1 0 15,3-10 12-15,-1-6 5 16,8-10 5-16,1-7 1 16,7-6 3-16,7-11 3 15,7-5 1-15,7-1 6 16,4-1 2-16,6-1 4 16,-1 9-2-16,4 4-2 15,0 8-6-15,2 5-5 16,-1 9-6-16,2 6-2 0,-3 4 1 15,3 5-2-15,-5 1 1 16,0 2 2-16,-5-6-11 16,1-1-44-16,-3-8-43 15,2-7-216-15,4-6 75 16</inkml:trace>
  <inkml:trace contextRef="#ctx0" brushRef="#br0" timeOffset="104974.9">21398 12353 1060 0,'7'-23'384'0,"-10"0"-207"15,-8 3-55-15,-6 3-8 16,-1 7-27-16,-4 6-12 16,2 8-30-16,-2 8-11 15,4 9-8-15,-2 9-12 16,3 3-11-16,3 11-3 15,4 0-1-15,4 6-8 16,5-5 1-16,4 1 0 16,3-9 2-16,8-3 1 15,1-13 9-15,6-5 0 16,1-10 2-16,8-11 1 16,-2-9 4-16,6-6 8 15,-3-9 6-15,-1-7-1 16,-9-1 6-16,-5-4 15 0,-8 4-3 15,-6-2 0 1,-8 5 0-16,-10 2-5 0,-4 8-20 16,-9 3-5-16,-2 7-20 15,-1 7-62-15,8 6-22 16,0 8-275-16,4 3 80 16</inkml:trace>
  <inkml:trace contextRef="#ctx0" brushRef="#br0" timeOffset="105758.1">20154 12444 400 0,'-3'-2'327'16,"0"-1"-21"-16,0 2-57 15,1 0-128-15,0 0-36 16,-1 0-26-16,2 0 10 16,0 0 4-16,1-1 14 15,0 1-2-15,1 0 9 16,0 0-23-16,0 0-4 15,1 0-12-15,0 1-3 0,1 0-12 16,2 1-5-16,9 3-12 16,39 15-3-16,-36-18-8 15,4 0 0-15,-3-1-3 16,2-1-3-16,-3 0 2 16,-2 0-36-16,-4 0-35 15,-1 2-280-15,-8 1 90 16</inkml:trace>
  <inkml:trace contextRef="#ctx0" brushRef="#br0" timeOffset="107249.43">19277 12340 295 0,'-2'-4'660'16,"0"0"-243"-16,-1 2-230 16,2 0-19-16,0-1-28 15,1 1 12-15,1 0-39 16,3-1-5-16,10-2-40 15,43-9-19-15,-36 15-31 16,1 5-7-16,-7 4-8 16,-2 5-1-16,-7 1 1 15,-6 8-1-15,-4 2-1 0,-9 4 1 16,-4-1-1 0,-6 3 1-16,0-4 1 0,-5-2-1 15,2-5 1-15,2-2-4 16,5-7-3-16,5-3-4 15,6-4-1-15,8-2-2 16,7-3 1-16,9 1 3 16,2-1 5-16,10 3-1 15,1 2 3-15,4 4-1 16,-6 0 2-16,2 3-2 16,-6 2 3-16,-5 1-2 15,-6-2 2-15,-6 3-1 16,-7-1 2-16,-6 4-1 15,-4-3 2-15,-8 2-1 16,-1-2 1-16,-10-1-1 16,0-6 1-16,-8 1-2 15,4-5 0-15,0-1 3 16,8-4-13-16,4-4-36 0,14-4-25 16,8-5-101-16,10-6-155 15,10-4 74-15</inkml:trace>
  <inkml:trace contextRef="#ctx0" brushRef="#br0" timeOffset="109050.55">19692 12212 767 0,'2'-7'470'0,"2"4"-242"16,-3 1-141-16,-2 1-15 15,1 1-24-15,-1 0-4 16,0 1-11-16,-2 2 1 0,0 11-6 15,-16 49 1-15,11-34-6 16,3 12-2-16,-1-6-9 16,1 9-4-16,4-5-3 15,3 7-3-15,1-8-1 16,2 2 0-16,5-9 1 16,3 0-2-16,0-12 1 15,6-4 0-15,0-4 2 0,5-10-1 16,1-2 0-16,2-6-1 15,-1-3 2-15,-2-7-1 16,-3 2-1-16,-6-6 2 16,-7 1 1-16,-8-2 1 15,-7 4 1-15,-8-3 2 16,-3 5-1-16,-7-2 0 16,2 6 1-16,-5 2-2 15,5 6 0-15,-1 7-4 16,5 7 0-16,0 10-18 15,5 7-25-15,3 11-182 16,3 2 25-16,6 12-284 16</inkml:trace>
  <inkml:trace contextRef="#ctx0" brushRef="#br0" timeOffset="110027.82">22306 12245 855 0,'-1'1'491'0,"1"-1"-291"16,1 0-74-16,1-1 3 15,0-1-25-15,2 0-1 16,4 0-32-16,6-3-7 16,36-9-19-16,-32 10-7 15,-1 3-23-15,1-2-5 16,1 4-7-16,-2-1-2 16,0 3 1-16,2-2-26 15,-5-1-24-15,-2 0-81 16,-4 1-134-16,-4 1 17 0,-4 3-300 15</inkml:trace>
  <inkml:trace contextRef="#ctx0" brushRef="#br0" timeOffset="110242.59">22328 12430 1025 0,'9'-1'447'15,"8"-1"-239"-15,3-3-33 16,5-3 7-16,0-2-56 16,7-1-15-16,-5 0-48 0,2 0-18 15,-2 5-29-15,-3 3-30 16,-5 4-35-16,-4 3-219 16,-5 3-52-16,-3 4 12 15</inkml:trace>
  <inkml:trace contextRef="#ctx0" brushRef="#br0" timeOffset="115893.02">23482 12148 161 0,'1'1'399'0,"-1"0"-44"0,0 0-13 15,0 0-137 1,0-1-99-16,-1 0 24 0,1 0-7 16,0 0 23-16,0-1-35 15,1 0-6-15,0 1-37 16,1 1-16-16,2 2-21 15,0 3-7-15,8 20-7 16,5 46-1-16,-19-34-8 16,1 12-2-16,-2-3-1 15,1 5-1-15,1-11-1 0,-1-2 0 16,0-14 2-16,0-2-25 16,-1-7-30-16,-1-5-81 15,0-7-55-15,0-1-134 16,2-6 49-16</inkml:trace>
  <inkml:trace contextRef="#ctx0" brushRef="#br0" timeOffset="116378.93">23784 12164 472 0,'22'-22'781'0,"-3"5"-506"16,-8 2-74-16,-3 3-14 16,-3 5-66-16,-1 7-21 15,-3 3-39-15,-1-2-16 16,-1 1-23-16,0 7-8 0,-4 17-7 16,-10 42-2-16,7-34-2 15,-1 9-1-15,0-4 0 16,-2 7-1-16,2-5 1 15,3 4-1-15,3-10 0 16,6 3-1-16,8-9 0 16,7-2 0-16,0-8 0 15,10-3 0-15,-1-9 0 16,5-8 0-16,-1-8 2 0,7-10 0 16,-3-4 1-16,2-7-1 15,-6 0 2-15,-4-5 0 16,-8 4 1-16,-8-3 2 15,-8 8 0-15,-10 1 1 16,-5 8-2-16,-5 6-1 16,-4 6-3-16,-5 7-4 15,3 9-1-15,-7 8-11 16,1 6-6-16,-3 4-35 16,3 3-30-16,-1 1-105 15,3-5-102-15,-2-3 45 16</inkml:trace>
  <inkml:trace contextRef="#ctx0" brushRef="#br0" timeOffset="116978.69">23033 12232 189 0,'-2'-5'657'0,"1"0"-214"15,1-1-218-15,1 0-71 16,0 1-36-16,1 1 7 16,1 0-33-16,-1 2-10 0,0 1-20 15,-1 2-13-15,1 3-22 16,0 8-8-16,2 12-10 15,3 42-4-15,-7-36 0 16,-1 2-1-16,2-5-1 16,1 2 2-16,-2-9-12 15,-2 0-45-15,2-6-33 16,-3-3-116-16,-1-5-81 16,0-1 13-16</inkml:trace>
  <inkml:trace contextRef="#ctx0" brushRef="#br0" timeOffset="117228.37">22897 12407 329 0,'-9'-3'580'0,"3"-1"-174"16,5 2-214-16,6-2-52 16,-5 3-23-16,2 0 11 15,1-1-24-15,15-4-10 16,38-11-26-16,-27 12-12 15,-3 3-25-15,7 0-14 16,-7 2-10-16,3 1-4 16,-5 0-1-16,1-2-9 15,-7 0-13-15,2-4-51 16,-5-2-45-16,0-1-184 16,-6 2 68-16</inkml:trace>
  <inkml:trace contextRef="#ctx0" brushRef="#br0" timeOffset="117880.52">24427 12051 979 0,'1'0'453'0,"-1"-1"-267"0,0 0-41 16,0-2 4-16,-1 1-41 15,-1-1-6-15,-2-1-24 16,-2-1-13-16,-10-3-32 16,-37-11-11-16,37 25-16 15,-3 7-4-15,-1 6-3 16,-4 10-2-16,4 3 0 16,2 6-8-16,7-3-6 15,8-4-5-15,10-8 2 16,8-11 1-16,6-8 7 0,5-12 10 15,1-6 9-15,-1-10 4 16,-6-5 1-16,-5-6 0 16,-7 7 0-16,-6 1-4 15,-5 7-3-15,-3 7-3 16,-2 7-10-16,2 6-32 16,1 4-27-16,0 3-108 15,2 4-116-15,4 1 50 16</inkml:trace>
  <inkml:trace contextRef="#ctx0" brushRef="#br0" timeOffset="118250.55">24829 12047 746 0,'7'-5'506'16,"-4"1"-270"-16,-6 3-129 16,2 1-9-16,-1 0-28 15,-3 2-5-15,-3 3-15 16,-17 3 0-16,-35 46-14 16,32-26-9-16,3 2-13 15,-1 2-5-15,9-1-6 0,0 6-2 16,5-6 0-16,4 2 1 15,8-3 10-15,6-2 22 16,6-7 13-16,8 0 29 16,4-6 1-16,13-1-5 15,0-7-22-15,14-4-15 16,-5-5-29-16,8-5-36 16,-8-5-46-16,6-3-288 15,-11-1 97-15</inkml:trace>
  <inkml:trace contextRef="#ctx0" brushRef="#br0" timeOffset="134729.73">15727 14332 625 0,'5'-10'469'0,"-5"2"-191"15,1-2-157-15,-1 2-77 0,-2-4-7 16,-2 5-5-16,-2-2 12 16,-4 3 2-16,-2-2 6 15,-1 1-4-15,-4-2 4 16,-1 4-10-16,0 2 0 15,-1 3-10-15,-2 6-3 16,1 4-9-16,-3 5-4 16,1 2-9-16,-1 12-1 15,2-1-5-15,0 6-1 16,4 1 0-16,2 4 0 16,5-4 0-16,4 4 0 15,4-4 0-15,5 0-1 16,3-5 0-16,5-2 1 15,1-9 1-15,5-1 0 16,2-7 1-16,6 1-1 16,-1-3 1-16,7-3 2 15,-3-2 1-15,7-5 6 16,-5-2 0-16,3-5 6 16,-5-5-1-16,2-2 3 0,-8-1-4 15,0-12 1-15,-6 4-5 16,0-5-3-16,-4-2-1 15,-2 0-1-15,-2 3 1 16,-4-3 0-16,-1 5 0 16,-4-3 4-16,-3 3-1 15,-2 0 1-15,1 4-1 0,-6-2 1 16,-1 3-6 0,-1-1 0-16,0 5-4 0,-1 2 0 15,2 5-2-15,0 1 1 16,2 5-2-16,-3 4 0 15,3 3 0-15,-1 8-1 16,2 1 0-16,0 8 1 16,1 2 0-16,0 9 0 15,2-4 1-15,2 7 0 16,3 0 0-16,7 4 0 16,0-3 0-16,8 8 1 15,1-5-1-15,2 5 1 16,0-8 0-16,2 2 0 15,-5-7 1-15,1-3 1 16,-4-5 0-16,2 0-1 16,-5-5 0-16,1 1 5 15,-1-3-18-15,0 0-69 16,-1-7-43-16,1-1-172 0,0-3 42 16</inkml:trace>
  <inkml:trace contextRef="#ctx0" brushRef="#br0" timeOffset="135073.89">15995 14488 1157 0,'3'-2'411'0,"1"-1"-163"16,0 1-40-16,8-4-46 16,-3 1-91-16,38-20-25 15,-34 20-24-15,4 0-3 16,-3 2-7-16,5 3-1 15,-2-2-5-15,0 5-16 16,-3-2-21-16,0 4-41 16,-5-4-46-16,-3 1-212 15,-5 1 94-15</inkml:trace>
  <inkml:trace contextRef="#ctx0" brushRef="#br0" timeOffset="135254.95">15991 14651 1325 0,'13'4'287'15,"4"-5"-32"-15,2-3-93 16,4-1-47-16,0 3-79 16,1-3-50-16,-2 3-53 0,3-5-227 15,-4 1 84-15</inkml:trace>
  <inkml:trace contextRef="#ctx0" brushRef="#br0" timeOffset="135960.94">16431 14388 982 0,'-1'4'486'0,"-1"4"-299"16,4 6-39-16,0 4-26 16,1-1-69-16,3 6-12 15,0 0-18-15,0 1-1 16,1-1-5-16,-3 1-4 16,-2-4-3-16,-2-1-2 15,-2-6-4-15,0-3-5 0,-2-7-4 16,1-4-1-16,1-5-2 15,2 4 0-15,0-2 5 16,0-1 4-16,3-13 4 16,22-38 10-16,-11 35 8 15,4-2 12-15,0 3 2 16,-1 1-1-16,-2 4-8 16,1 3-2-16,-3 7-11 15,-1 6-4-15,-3 7-2 0,1 6 0 16,-4 2-5-1,3 9 0-15,-3-2-2 0,-1 4 1 16,-1-5-1-16,1 3-1 16,-6-11-2-16,2-2-2 15,-1-5-3-15,0-3-2 16,-3-9 0-16,3 4 0 16,0-1 2-16,0-2 2 15,2 0 2-15,3-12 1 16,20-39-4-16,-15 29-1 15,2 2-1-15,1-4 0 16,2 3 0-16,0-2 4 16,-1 4 7-16,-1 3 3 15,-3 7 3-15,-1 5 6 16,-2 8-1-16,0 6 0 16,-1 6-4-16,2 6-2 15,0 3-6-15,0 6 0 0,-1-2-2 16,1 5 2-16,-2-5-2 15,0 4 3-15,-2-6-2 16,-1-1-6-16,-2-7-20 16,0-4-75-16,-1-6-42 15,0-4-181-15,1-6 58 16</inkml:trace>
  <inkml:trace contextRef="#ctx0" brushRef="#br0" timeOffset="136425.07">17296 14376 821 0,'4'-11'564'0,"1"2"-362"16,-4 4-41-16,-1 1 0 16,-4 4-53-16,3 0-9 15,-1 0-25-15,-3 2-4 0,-5 0-23 16,-14 6-8-16,-32 15-13 15,30-11-7 1,-1-2-14-16,2 7-3 0,3 2-3 16,2 5 1-16,8 0-1 15,5 7-1-15,7-5 0 16,8 4 1-16,2-5 1 16,6 0 1-16,4-5 4 15,2-1 3-15,0-6-1 16,4-4 1-16,-5-4-13 0,3-4-63 15,-3-4-66-15,2-4-214 16,0-8 63-16</inkml:trace>
  <inkml:trace contextRef="#ctx0" brushRef="#br0" timeOffset="137115.65">17586 14270 1150 0,'9'-1'331'0,"-4"7"-161"16,-5 2-64-16,-3 5-16 15,-1 2-33-15,-2 5 4 16,-1 3-11-16,-2 6-1 16,-2 0-16-16,-1 6-5 15,-2-4-15-15,-2 6-4 16,1-3-6-16,-1 1 1 15,3-9-2-15,-1-5-1 0,4-11-6 16,2-10-11-16,1-12-5 16,1-15 2-16,6-4 0 15,5-12 6-15,0 0 8 16,6-6 4-16,-1 9 1 16,3-4 0-16,-5 8 0 15,0 2 5-15,-3 8 6 16,-1 7 14-16,1 7 10 15,2 4 20-15,1 7-3 0,2 3 3 16,2 3-17-16,3 5-5 16,-1 3-14-1,3 4-1-15,-1 4-3 0,1 6 4 16,-1-2-1-16,1 4 6 16,-6-4-1-16,5 5-2 15,-4-6-6-15,2 6 0 16,1-6-6-16,2 4-2 15,-3-2-3-15,1-1 0 16,-4-2-1-16,0-3 0 16,-4-2-1-16,-2-3 0 15,-2-6 0-15,-2-4 0 16,-1-4-1-16,-4-2 1 16,3 0 0-16,-1-2 0 15,-2 1-1-15,0-1 1 16,-5-3-1-16,-12-7 0 15,-37-17 0-15,33 21-2 0,1 1 1 16,-9 3-2-16,2 3-1 16,-5 1-15-16,4 1-10 15,0 0-26-15,9 2-17 16,6 3-23-16,10-2-24 16,4 4-237-16,8 0 121 15</inkml:trace>
  <inkml:trace contextRef="#ctx0" brushRef="#br0" timeOffset="137449.54">18079 14229 710 0,'0'-4'658'0,"-1"5"-439"16,-1 2-24-16,1-3 13 16,0 2-64-16,-1 1 1 15,1 11-52-15,6 46-18 16,-1-36-34-16,3 6-6 16,0-2-8-16,0 3-2 15,-1-3-9-15,-1 2-4 16,-4-5-7-16,0 4 1 15,-3-6-7-15,-3-1-28 16,-3-7-22-16,-1-3-54 16,2-8-54-16,-2-7-225 0,0-7 97 15</inkml:trace>
  <inkml:trace contextRef="#ctx0" brushRef="#br0" timeOffset="137734.6">17851 14240 798 0,'0'-9'650'0,"2"8"-452"0,2 1 73 15,2 1-125-15,-5-2 8 16,1 0-28-16,3 0-1 16,14-3-36-16,45-7-5 15,-34 4-38-15,8-1-9 16,-5 1-17-16,5-4-5 15,-4 2-5-15,5-1 1 16,-7-1-5-16,7 1-2 16,-8 6-8-16,4 2-23 15,-10 2-16-15,2 1-49 16,-10 4-2-16,-3 0-348 16,-7-7 139-16</inkml:trace>
  <inkml:trace contextRef="#ctx0" brushRef="#br0" timeOffset="139248.49">17296 14010 412 0,'-4'-1'495'16,"-1"1"-135"-16,1-2-144 15,3 2-111-15,-1-1 6 16,1 0-14-16,0 0 16 15,0 0-30-15,0 0-8 16,1-1-22-16,0 1-3 16,1 0-25-16,1 0-6 15,2-1-10-15,6-2-2 0,12-2-4 16,33-7 0 0,-37 7-1-16,-1-1 1 15,-4 1-1-15,-4-1 1 0,0 1-2 16,-1 1 1-16,-3 1-2 15,-5 1-3-15,-4 0-1 16,3 2 0-16,-1 1 1 16,-2 0 0-16,0 0 3 15,-12 1 0-15,-39 8 0 16,33-6 0-16,4 0 0 16,2 2-1-16,8-3 0 15,0 3-1-15,2-2 0 0,3 1 0 16,0 1 1-16,3-5 0 15,0 0 1-15,0 1 0 16,0 0 1-16,1 0 0 16,2 0 1-16,-1 0-1 15,1 0 0-15,15 2-1 16,35 4 4-16,-33-6-36 16,1 2-20-16,1 5-253 15,-8-1 87-15</inkml:trace>
  <inkml:trace contextRef="#ctx0" brushRef="#br0" timeOffset="140449.85">17269 13815 462 0,'1'-4'261'16,"0"1"0"-16,-1-1-88 16,0 2-36-16,-1 0-38 15,0 0-5-15,-1-1-18 16,-2 0 13-16,1-1-2 16,-2 0-6-16,-1-2-18 15,-4-3-7-15,-35-39-22 16,29 33 1-16,1 3-6 0,-7-1 4 15,-1-2-8-15,-5 1 0 16,3 3-7-16,-5-1-1 16,6 2-6-16,-3-5 3 15,4 2-2-15,-2-1 4 16,2 2 0-16,0-1 5 16,3 4-6-16,-2 0 0 15,6 2-5-15,-3 2-2 16,1 2-7-16,-3-1 1 15,-1 2-1-15,-4-3 0 16,-3-1 1-16,-3-1 0 16,-1 2-2-16,-3-2 1 15,2 0 0-15,1 1-1 16,3 2 0-16,-1 2 0 16,4 2-1-16,-1 2 1 15,4 1 0-15,-3 3 0 0,3-3 0 16,-3 1 1-16,3-3 0 15,-2-2 0-15,4-2 0 16,-4 1-1-16,3-1 1 16,-5-1 0-16,3 2 0 15,-5 1 2-15,3 2 1 16,-2 2 4-16,5 4 0 16,-2 4-1-16,3-1 0 15,0 3-2-15,3-2-4 16,0 3 1-16,4-4-2 0,2 3 1 15,3-1-2-15,-1 1 2 16,3-2-2-16,2 5 1 16,-1-5-1-16,1 4 1 15,1-2-1-15,2 7 1 16,-2-4-1-16,0 2 0 16,-1 1 0-16,3 1 0 15,-1-1 1-15,1 3 0 16,1-1 0-16,7 1 0 15,-5-4 2-15,-1 0-18 16,4-6-16-16,-4 4-54 16,-1-6-52-16,3 2-176 15,-2-3 71-15</inkml:trace>
  <inkml:trace contextRef="#ctx0" brushRef="#br0" timeOffset="140908.03">15714 13757 1205 0,'8'-2'309'0,"-3"9"-117"16,-1-1-75-16,2 6-18 16,-4 2-56-16,1 9-5 15,1 0-17-15,-1 4 1 16,2 0-3-16,1 6-1 16,1-3-8-16,0 3-3 15,-2-4-3-15,5 2 1 16,-2-6-2-16,-1 0 0 15,-1-7-6-15,1 0 0 16,-1-8-2-16,3-3 0 16,2-6 2-16,3-8 1 15,-2-5 1-15,7-5 18 16,-2-1 9-16,4-10 8 16,-3 3 0-16,1-3 3 15,-4 6-19-15,-3 1-25 16,-4 10-19-16,0 4-82 15,-4 6-200-15,-3 2 84 0</inkml:trace>
  <inkml:trace contextRef="#ctx0" brushRef="#br0" timeOffset="141830.07">15213 13964 518 0,'-7'-2'433'15,"-3"2"-78"-15,2 2-194 16,-1 1-42-16,2 2-15 16,0 0 9-16,5 1-11 15,0-1-2-15,5-2-36 16,-3-3-4-16,1 0-16 0,1 0-9 15,2 0-18-15,4-1 2 16,8 0-8-16,37-5 1 16,-37 3-1-16,2 0-1 15,-3 1-4-15,0 0-1 16,-1 2-2-16,-1-1 2 16,-3 1-4-16,0 2 3 15,-5-2-1-15,0 0 2 16,-3-1-1-16,-2 0 2 15,-1-1-1-15,0 1 0 16,-1 0-1-16,-1-1 0 16,0 0-2-16,-2 0 1 15,-2 1-1-15,-8 0 0 16,-33 0-1-16,33 4-1 16,0 1 1-16,-2 2 0 15,2-3-1-15,-2 3 1 16,4-2-1-16,2 2 0 15,4-2 0-15,3 0-1 16,1-1 1-16,7-2 3 16,-4-2 2-16,0-1 2 0,1 1 0 15,1 0 0-15,2 0-2 16,5 0 1-16,5 1-1 16,37 6 3-16,-33-2-2 15,3 1 2-15,-5-2-4 16,5-2 1-16,-3-1-2 15,4-3 0-15,-5-2 1 16,3-2-1-16,-5 2 1 16,-1 0-19-16,-5 0-7 0,-1 5-354 15,-3 2 129-15</inkml:trace>
  <inkml:trace contextRef="#ctx0" brushRef="#br0" timeOffset="143364.35">15633 13777 974 0,'0'-1'416'16,"0"-1"-249"-16,0 2-46 16,0 0-47-16,0 0 0 15,0 2 1-15,1-1 8 16,0 0-14-16,2 1 4 16,0 1-14-16,10 1 2 15,41 11-16-15,-33-13 0 16,-2 2-7-16,5-1-5 15,-5 2-12-15,3 4-3 16,-2 3-8-16,2 0-8 16,0 2 1-16,5 4 1 15,-4-6-2-15,3 1 1 16,-3-5 0-16,2-2 1 0,-8-3-1 16,-1-3 2-16,-8-1-1 15,-2-1 1-15,-8 1-5 16,-3-2-6-16,4 2-3 15,-3 0-2-15,0 0 0 16,-2 0 3-16,-6 0 6 16,-2-1 2-16,-34-5 0 0,33 4 0 15,3-3 0-15,-5-2 2 16,2 1-2-16,-2-1 0 16,1 1 0-16,-5 0 0 15,3 2 0-15,-2-4 1 16,3 4 0-16,2 0-1 15,5 3 1-15,1 1 2 16,5 3-2-16,2 3 0 16,0-5 1-16,2 1-1 15,0 1-1-15,0 1 0 16,0 1-1-16,0 6 2 16,3 1-2-16,11 36 1 15,-10-36 0-15,4 7 1 16,-1-3-2-16,0 6 1 15,3 2 0-15,2 0 0 16,0-3-1-16,1 2 2 16,2-7 0-16,-1-3 0 15,-2-4-1-15,-2-5 1 16,-3-4 1-16,-2-6 0 0,-4-1-2 16,-5-3 2-16,-1-1 0 15,-5-4-1-15,-1 0 0 16,-3-4 2-16,1 2-3 15,-2-2 2-15,1 6 0 16,4 4-1-16,3 3 1 16,3 2 3-16,1 3 0 15,0 2 0-15,3 0-1 0,0 0 0 16,0 1-4-16,1 2 0 16,1 6 0-16,6 16-1 15,14 34 1-15,-10-35 1 16,-4-4 0-16,1-6 1 15,-1-10-1-15,0-4 1 16,-2-7-3-16,-1-8-3 16,-2-2-2-16,-1-6 2 15,1 0-2-15,1-1 2 16,2 3 4-16,2 1 1 16,0 8 0-16,0 0 0 15,-1 8 0-15,-1 1 1 16,-4 4 0-16,-3 6 0 15,0-6-1-15,0 2 0 16,-3 8-1-16,-4 17 1 16,-13 34-1-16,10-31 0 15,3-5 1-15,0-1 0 0,3-10 0 16,2-2-1-16,4-7-1 16,0-10 1-16,2-4-1 15,4-4 0-15,0-1 1 16,3-5 1-16,-1 6-1 15,-1-2 1-15,0 2-1 16,-1-2 1-16,-1 4-1 16,-4-1 1-16,0 4-1 15,-3 4 0-15,-2 7 4 16,1-3-31-16,1 1-27 0,0 2-332 16,0 3 112-16</inkml:trace>
  <inkml:trace contextRef="#ctx0" brushRef="#br0" timeOffset="147438.29">15880 16919 805 0,'0'-2'456'16,"0"-1"-242"-16,-2-1-110 16,1 0-43-16,0-1 8 0,0 0-17 15,-1 1 13-15,-1-1 0 16,0 2 5-16,-2-1-11 16,0 1 4-16,-5-2-12 15,-4-1-2-15,-33-11-15 16,31 18-5-16,1 3-14 15,-4 5-4-15,0 3-7 16,-4 6-1-16,2 2-2 16,2 4 0-16,6 0-2 0,1 3 0 15,8-3 0-15,3 3 0 16,2-4-1-16,1 2 1 16,6-2-1-16,1 2 1 15,3-2-1-15,4 3 2 16,1-2-1-16,2 2 1 15,2-2 0-15,0-1 0 16,1-4-1-16,5-3-1 16,-2-8 2-16,8-8-2 15,-3-7 1-15,9-10 2 16,-4-6 0-16,7-11 2 16,-6 3 1-16,3-4 1 15,-7 3 0-15,-2-3 3 16,-9 5 0-16,-4-9 11 15,-9 4 0-15,-7-7 9 16,-4 8-3-16,-6-3 4 16,-6 8-7-16,-5 1 1 15,2 9-5-15,-8 2-2 16,4 5-5-16,-1 4-2 0,4 5-6 16,-1 3 1-16,5 2-3 15,3 5 0-15,0 0-2 16,3 4 0-16,3 3-1 15,1 4-1-15,3 3 1 16,4 7 0-16,3 4 0 16,2 11 1-16,1 1 1 15,1 4 0-15,-1-4 0 0,2 2 1 16,-2-8-1-16,1 0 0 16,0-6 1-16,3 4 0 15,0-7-1-15,3-4 1 16,-1-7-14-16,3-3-30 15,-2-9-16-15,0-1-62 16,0-5-8-16,-1 0-214 16,-8-6 106-16</inkml:trace>
  <inkml:trace contextRef="#ctx0" brushRef="#br0" timeOffset="147729.56">16387 17057 1407 0,'4'8'267'16,"5"-5"27"-16,0-5-119 15,2-4-44-15,2-1-79 16,2-2-24-16,0-1-20 16,2-2-3-16,2 1-11 15,1-3-36-15,-1 2-29 16,-3 1-94-16,-4 1-152 0,-6 6 69 16</inkml:trace>
  <inkml:trace contextRef="#ctx0" brushRef="#br0" timeOffset="147919.41">16431 17180 1467 0,'3'1'243'0,"3"2"57"16,0-2-140-16,-5-2-51 15,1-1-62-15,2 1-16 16,1-1-22-16,10-3-35 15,34-11-37-15,-34 10-282 16,-1-2 95-16</inkml:trace>
  <inkml:trace contextRef="#ctx0" brushRef="#br0" timeOffset="148534.92">16816 16938 1035 0,'1'10'464'0,"0"0"-254"15,3 5 8-15,-1 0-93 0,0 4-30 16,1 2-43-16,2 3-15 16,-3-2-24-16,-1-2-6 15,1-4-3-15,-4-4-5 16,-2-5-11-16,1-6-17 15,0-3-4-15,0 1-2 16,1-1 4-16,0-3 10 16,1-6 19-16,4-14 14 15,11-33 11-15,0 31 19 16,0 4 6-16,2 2 3 16,-2 9-11-16,1 3-6 15,-4 11-18-15,-1 9-6 16,-2 8-5-16,2 6-1 15,-2 0-3-15,-1 5 2 16,-2-5-2-16,0-7 1 16,-4-8-1-16,0 0-4 15,-1-10-2-15,0-5-10 16,2-2-7-16,-3 6-6 16,0-3 2-16,1 1 0 0,1-3 8 15,6-5 7-15,33-42 7 16,-25 28 14-16,2 1 8 15,3-6 10-15,-4 3 2 16,2 0 4-16,-5 10-11 16,-1 4 3-16,-5 10-10 15,2 10 0-15,1 8-2 16,2 6-1-16,-3 5-8 16,3 8-1-16,-3-1-2 15,0 4-6-15,-2-5-11 0,-1-3-33 16,-3-10-9-16,1-1-315 15,-1-9 117-15</inkml:trace>
  <inkml:trace contextRef="#ctx0" brushRef="#br0" timeOffset="148895.16">17513 16947 1020 0,'0'-6'470'0,"-4"-2"-267"15,-2 0-32-15,-2 0-19 16,-3 2-75-16,0 3-4 16,-1 3-24-16,0 2-9 15,0 3-19-15,2 4-6 0,2 3-9 16,1 5-6-16,3 3-6 15,2 4 0-15,1 0 0 16,1 2 1-16,1 0 2 16,0-2 3-16,4-6-1 15,5 3 2-15,3-8 2 16,5-5-1-16,4-1 1 16,6-4 0-16,-3-3-14 15,5-4-33-15,-2 0-57 16,1-6-211-16,-11-6 81 0</inkml:trace>
  <inkml:trace contextRef="#ctx0" brushRef="#br0" timeOffset="149635.74">17864 16713 855 0,'4'-9'567'0,"1"8"-392"16,-2 5-45-16,0 6-39 15,-2 3-50-15,-2 10 24 16,0 2 5-16,-3 6 10 0,-1 2 6 15,-3 6-12-15,-1-1-43 16,-1 6-15-16,-3-2-13 16,0-1-4-16,3-6-5 15,0-5-10-15,2-11-8 16,3-4-19-16,0-13-5 16,5-7-2-16,0-9 13 15,5-14 6-15,-2-8 16 16,6-12 10-16,0 0 6 15,3-9 4-15,2 8 0 0,0-2 4 16,-4 11 3-16,1 3 16 16,-4 13 5-16,0 6 24 15,-3 10 9-15,1 7 9 16,0 5-12-16,0 3 1 16,1 2-16-16,2 6-5 15,0 0-13-15,4 5 0 16,-2 2-13-16,2 6-3 15,-2-3-8-15,2 10-2 16,-3-3-1-16,2 7 1 16,-1-4-3-16,0 4 1 15,-1-6-1-15,0-1 1 16,-2-8-2-16,1-1 0 16,-2-8-2-16,-1-3 1 15,-3-5 1-15,-2-3-2 0,-1-6 0 16,0 2 1-1,-2-1 0-15,0 0 1 0,-3-2 0 16,-16-1 2-16,-39-7-1 16,30 9-1-16,0 2-1 15,0 3-6-15,7 3-6 16,2 0-13-16,6 2-11 16,2 1-38-16,7-2-22 15,2-3-107-15,4-1-150 16,6-4 84-16</inkml:trace>
  <inkml:trace contextRef="#ctx0" brushRef="#br0" timeOffset="150005.82">18249 16719 690 0,'0'-2'665'16,"2"2"-463"-16,2 2-7 16,-4-2-82-16,1 0-1 15,0 1-38-15,0 1-4 16,0 3-10-16,5 17-3 0,11 38-24 15,-11-27-4-15,0 0-8 16,1 7-3-16,-2-3-5 16,1 3-2-16,-1-8-4 15,1 2-2-15,-3-9-3 16,0-5-20-16,-1-9-20 16,-2-3-61-16,-2-5-44 15,0-6-174-15,1 2 70 16</inkml:trace>
  <inkml:trace contextRef="#ctx0" brushRef="#br0" timeOffset="150296.54">18048 16800 1230 0,'7'-8'349'0,"2"-1"-88"15,2 1-51-15,3-1-17 16,2 0-75-16,8 0-6 16,-2-1-36-16,9 2-2 15,2-2-26-15,7-1-9 16,-5-1-21-16,9 2-4 16,-6 0-9-16,6 0 0 15,-7 0-2-15,2 0 1 16,-10-1-6-16,0-2-24 15,-12 2-19-15,-6-1-4 0,-8 2-401 16,-9 1 154-16</inkml:trace>
  <inkml:trace contextRef="#ctx0" brushRef="#br0" timeOffset="150787.4">17727 16310 1091 0,'-2'-2'360'0,"4"8"-192"16,-2 1-52-16,0-6-8 16,0 2-19-16,0 6 11 0,1 12-17 15,8 40 4-15,-5-38-29 16,2 3-11-16,0-4-29 16,2 2-7-16,-3-3-6 15,-2 2-28-15,1-3-22 16,-2-1-85-16,-3-5-133 15,0 1-16-15,1-7-155 16</inkml:trace>
  <inkml:trace contextRef="#ctx0" brushRef="#br0" timeOffset="151086.94">17588 16548 662 0,'7'3'763'0,"-1"-5"-554"16,-2-4 30-16,2-1-58 16,2-1-74-16,2-1-1 15,-1 5-24-15,6-3-7 16,-1-1-27-16,5 0-10 16,2 0-22-16,5-3-7 15,0 3-7-15,5-3 2 16,-2 0-4-16,1 0 3 15,-6-1-2-15,0 2-5 16,-4 1-8-16,-3-1-20 16,-4 6-22-16,-3 0-36 15,-5 2-218-15,-4 6-21 0,-3 0 2 16</inkml:trace>
  <inkml:trace contextRef="#ctx0" brushRef="#br0" timeOffset="152453.32">17609 16304 522 0,'3'-2'443'0,"1"-1"-77"16,-1 1-214-16,0 0-37 15,-1-1-15-15,-1 1 6 16,0 0-13-16,-1-1 0 16,-1 0-22-16,-2 0 15 15,-2-1-12-15,-5-3 2 16,-40-31-15-16,32 24-5 15,4 2-18-15,-4 0-6 16,5 2-13-16,-2 0-2 16,0 4-5-16,-4 0 1 15,4 0-2-15,-3-2 5 16,-1 2-2-16,-3-1 0 0,3-2-1 16,-3-3 1-16,1 3-4 15,0 0 0-15,5 1-2 16,-3 2-1-16,1 4-2 15,-2 1-1-15,-1 1-1 16,-4 0-2-16,3 1 0 16,-8-1 1-16,2 1-1 15,-4 0 1-15,5-2-2 0,-3 2 1 16,7-2 0-16,-3 1-1 16,0 0 0-16,0 4 1 15,2-1-1-15,-5 0 0 16,6 1 1-16,-4 2-1 15,3-2 0-15,-5 0 0 16,3 1 0-16,-9 2 1 16,5-4-1-16,-3 2 1 15,3-2-2-15,-1-1 1 16,6 2-1-16,0 2 1 16,2-1 0-16,-1 5 0 15,3 1 0-15,-3 0 0 16,3 1-1-16,-2 2 2 15,2-5-1-15,-1 2 0 16,4-1 0-16,-3-1 0 16,4-3 0-16,-2 4 0 15,3-1-1-15,-2 2 1 16,2-1 0-16,-5 4-1 16,1 0 1-16,-1 2 0 0,2-2-1 15,-3 3 1-15,6-1 0 16,0 0-1-16,4 0 0 15,2-1 0-15,4-1 0 16,0-1-1-16,3-3 1 16,-2 2 1-16,3-3 0 15,-3 1 0-15,3-2 0 16,0 3 0-16,0-2-2 0,2 3 1 16,2-4 0-16,0 4 0 15,1-4-1-15,1 0 1 16,-2-2 0-16,2 1-13 15,-2-5-10-15,-1 2-44 16,-1-4-22-16,0 0-70 16,0 0 16-16,0 0-217 15,-1-1 115-15</inkml:trace>
  <inkml:trace contextRef="#ctx0" brushRef="#br0" timeOffset="153118.67">15949 16442 957 0,'-4'-3'397'15,"1"-1"-211"-15,1 2-80 16,-1 0 16-16,2-1-9 16,0 1 15-16,0 0-24 15,1 1 6-15,0-1-31 16,0 2-9-16,0 0-26 0,1 2-6 16,0 0-16-16,1 1-4 15,1 1-6-15,1 6-2 16,1 1-5-16,21 35-2 15,-21-36 0-15,1 3-1 16,0-5 0-16,1 6 1 16,-2-3-1-16,2 4 0 15,-1 2-1-15,0 3 1 16,-1-3-1-16,4 0 0 16,-1-4 0-16,2 0 0 15,0-5-1-15,2-1 0 16,-4-2 0-16,1-3 0 15,-2-3-1-15,-2 0-3 16,-3-2-1-16,-2 2-1 16,0 0-1-16,1 0 2 15,0 0 3-15,0 0 1 16,2-1 0-16,-1 0 2 16,0 0-1-16,2-2 0 0,-1 1 0 15,3-2 1-15,3-2-1 16,3-3 2-16,33-33 2 15,-34 21-1-15,1 4 2 16,-1-4 0-16,-1 5-3 16,0 1 0-16,-2 5 0 15,-1 2-1-15,0 4-2 16,-4 2-17-16,0 2-32 16,-3 1 317-16,0 0-685 15,0 1 303-15</inkml:trace>
  <inkml:trace contextRef="#ctx0" brushRef="#br0" timeOffset="154720.76">16016 16390 428 0,'2'-3'630'0,"-1"1"-281"0,0-1-192 16,0 2-30-16,-1 1-35 15,0 1 5-15,0 2-24 16,0 0-10-16,0 0-22 16,0 1-7-16,0-1-1 15,0 1 18-15,0-2 1 16,0 0 8-16,0 1 1 16,0-2-17-16,0 0-19 15,0 0-5-15,0 0-6 0,0 1 5 16,-1-1 0-16,0 0 4 15,0 0 1-15,0-1 0 16,0 0-4-16,-1 0 4 16,1 0-5-16,0 0-1 15,0 0-3-15,1-1 4 16,0 0-4-16,1 0 0 16,1-1-2-16,2 1-1 15,2 1-8-15,16 4 0 16,38 12-3-16,-29-7 0 15,-2 0 0-15,2 1 0 16,-4-2-1-16,0-2 2 16,-6-2-1-16,-1-2 0 15,-4-3-1-15,-2-1 1 16,-6-3-3-16,-2 1-11 16,-6 0-8-16,-8 2-12 15,-3 2 0-15,-8 0 1 16,-3 1 12-16,-2 0 7 0,1 1 13 15,-6 1 0-15,4 1 0 16,-4 0 0-16,2-1 0 16,0 1 0-16,7-1 0 15,1 2 0-15,4 1-2 16,2 5 0-16,5 1-1 16,1 4 0-16,6-1-1 15,3 3 0-15,3-6 1 0,4-2-1 16,2-3 3-16,2-6 0 15,0-5 1-15,-1-6 1 16,-1-4 0-16,-3-3-1 16,-2 1 2-16,-2-1 0 15,-3 3-1-15,1 0 0 16,-4 4 0-16,1-3-1 16,2 3 0-16,1 0 1 15,-1 2-1-15,0 5 0 16,-1 4 0-16,0-1 1 15,-1 1 0-15,0 3-1 16,-1 6 0-16,1 13 1 16,-2 34-1-16,-1-36 0 15,2-3 0-15,1-8 0 16,1-8 0-16,-1-6 1 16,2-7-1-16,0-4 1 15,-2-1-1-15,-1-3 1 16,0 3 0-16,1 1-1 15,0 3 0-15,1 4 1 0,1 5-1 16,3 1 0-16,-4 2 0 16,0 2 0-16,0 0 0 15,1 2 0-15,2 13 0 16,11 37 1-16,-13-39-1 16,2-5 1-16,-3-8-1 15,3 2 6-15,1-6-2 16,-4 0 2-16,1 1 0 15,1-1 1-15,0 0-6 0,2-1-4 16,-1 1-3-16,1 0-8 16,-1 1-17-16,2-1-66 15,-2 2-48-15,1 2-239 16,0-1 74-16</inkml:trace>
  <inkml:trace contextRef="#ctx0" brushRef="#br0" timeOffset="156147.37">15174 16660 727 0,'4'-1'554'15,"-1"0"-331"-15,-1 0-78 16,1-1-50-16,-1 1 2 15,0 1-13-15,1 1 2 16,-1 2-17-16,0 0 0 0,5 8-24 16,5 8-8-16,20 39-22 15,-19-32-4-15,-2 0-7 16,2 4 0-16,-3-4-1 16,4 1-21-16,-4-8-16 15,1-3-63-15,-4-6-35 16,-3-7-156-16,1-4 58 15</inkml:trace>
  <inkml:trace contextRef="#ctx0" brushRef="#br0" timeOffset="156462.9">15206 16836 830 0,'-3'-12'551'15,"-1"3"-352"-15,2 3-8 16,1 4-39-16,1 4 2 16,0-2-29-16,0 1-8 15,1 0-38-15,0 1-13 16,2 2-28-16,0-1-5 16,0 1-9-16,8 5 4 15,36 19-6-15,-32-33 7 16,-1-4-2-16,3-6-4 15,-2 0-7-15,1-5-2 16,-3 2-8-16,0 1-11 16,-2 3-16-16,-2 2-22 15,0 6-239-15,3 12-136 16,-1 2 51-16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3:46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0 145 6049,'2'0'409,"0"0"0,-1 0 0,1 1 0,-1-1 0,1 0 0,0 1 0,-1 0 0,1-1 0,-1 1 0,1 0 0,-1 0 0,1-1 0,-1 1 0,0 0 0,1 1-409,17 21 2115,-13-13-1831,-1 1 1,0-1-1,-1 1 1,1 1-285,3 16 274,-1 0 0,-2 1 1,3 25-275,1 90 60,-6-68 6,-2-45-51,-1-21-8,0-1 0,0 1 0,1 0-1,1 0 1,-1-1 0,1 1 0,1-1-1,0 1 1,2 2-7,-5-11-6,0-1 0,0 0 0,0 0 0,0 1 0,0-1 0,0 0 0,0 0 0,0 0 0,1 1 0,-1-1 0,0 0 0,0 0 0,0 0 0,0 1 0,0-1 0,1 0-1,-1 0 1,0 0 0,0 0 0,0 0 0,0 0 0,1 1 0,-1-1 0,0 0 0,0 0 0,1 0 0,-1 0 0,0 0 0,0 0 0,0 0 0,1 0 0,-1 0 0,0 0 0,0 0 0,1 0 0,-1 0 0,0 0 0,0 0 0,0 0 0,1 0-1,-1 0 1,0 0 0,0 0 0,0-1 0,1 1 0,-1 0 0,0 0 0,0 0 0,0 0 0,1 0 0,-1 0 0,0-1 0,0 1 6,9-17-338,2-27-193,-5 7 331,-1 6 127,1 1 1,9-28 72,-12 49 39,0 1 1,1 0-1,0 0 1,0 0-1,0 0 0,1 1 1,0-1-1,1 1 0,-1 1 1,2-1-1,-1 1 1,4-3-40,-9 8 13,0 0 1,0 0 0,0 1 0,0-1 0,0 0-1,0 1 1,0-1 0,0 1 0,0-1 0,0 1-1,1 0 1,-1-1 0,0 1 0,0 0 0,0 0-1,1 0 1,-1 0 0,0 0 0,1 0-14,-1 0 9,0 1 0,0-1 0,0 0 1,0 1-1,-1 0 0,1-1 0,0 1 0,0-1 1,0 1-1,-1 0 0,1-1 0,0 1 0,-1 0 1,1 0-1,-1 0 0,1 0 0,-1-1 0,1 1 1,-1 1-10,3 5 30,-1 1 0,0-1 0,0 1 0,-1 0 0,0 6-30,1-1 9,0 4 10,1-1 1,1 1 0,0-1 0,2 0-1,0 0 1,1 1-20,-5-12 11,1 1 0,1 0 0,-1-1-1,1 0 1,0 1 0,0-2 0,1 1 0,-1 0 0,1-1 0,0 0-1,0 0 1,0 0 0,1-1 0,0 0 0,-1 0 0,1 0-1,6 1-10,-2-1 12,0-1-1,1 0 0,-1-1 0,1 0 1,0-1-1,-1 0 0,1-1 0,-1 0 1,1-1-1,-1 0 0,1 0 0,-1-1 1,0-1-1,0 1 0,0-2 0,-1 1 0,1-1 1,2-3-12,-6 4 4,0-1 1,0 1-1,-1-1 1,1 0-1,-1 0 1,0 0 0,-1-1-1,1 0 1,-1 0-1,-1 0 1,1 0-1,1-5-4,-3 5 2,0 0 0,0 0 0,-1 0 0,0 0 0,0 0 0,0 0-1,-1 0 1,0 0 0,0 0 0,-1 0 0,0 0 0,0 0 0,0 0-1,0 0 1,-1 0 0,-2-2-2,0-3-5,-1 1-1,0 0 1,-1 0-1,0 0 1,0 1 0,-1 0-1,-5-5 6,9 11-5,0-1-1,0 1 1,0 0-1,-1 0 1,1 1 0,-1-1-1,1 1 1,-1-1-1,0 1 1,0 1-1,0-1 1,0 0 0,0 1-1,-1 0 1,1 0-1,0 0 1,-1 0-1,1 1 1,0 0 0,-1 0-1,0 0 6,2 1-6,0 0-1,0 0 1,0 0-1,1 1 0,-1-1 1,0 1-1,1 0 1,-1 0-1,1 0 1,0 0-1,-1 0 1,1 0-1,0 1 0,0-1 1,1 1-1,-1-1 1,0 1-1,1 0 1,0-1-1,-1 1 1,1 0-1,0 1 7,-3 8-27,0 0-1,1 1 1,0 0 0,-1 6 27,3-7-24,0 0 1,0 0 0,1-1 0,1 1-1,0 0 1,0 0 0,1-1-1,1 1 1,2 8 23,-4-17-2,0 0 1,0 0-1,1 0 1,-1 1-1,1-1 1,0-1-1,-1 1 1,1 0-1,1 0 1,-1-1-1,0 1 0,1-1 1,-1 0-1,1 1 1,-1-1-1,1 0 1,0-1-1,0 1 1,0 0-1,0-1 0,0 0 1,1 0-1,-1 0 1,0 0-1,1 0 1,-1 0-1,0-1 1,1 0-1,-1 0 1,0 0-1,1 0 0,-1 0 1,1-1-1,-1 1 1,2-1 1,-1-1 4,0 1 0,0 0 0,0-1 0,0 0 0,-1 0 0,1 0 0,0 0 0,-1 0 0,1-1 0,-1 0 0,0 0 0,0 0-1,0 0 1,0 0 0,-1 0 0,2-2-4,5-9 22,-1 0 0,0-1 0,3-10-22,6-10 39,-16 34-38,-1 0 1,0 0-1,0 1 0,1-1 1,-1 0-1,1 0 1,-1 1-1,0-1 0,1 1 1,-1-1-1,1 0 0,0 1 1,-1-1-1,1 1 1,-1-1-1,1 1 0,0-1 1,-1 1-1,1 0 1,0-1-1,-1 1 0,1 0 1,0 0-1,0-1 1,-1 1-1,1 0 0,0 0 1,0 0-1,0 0 1,-1 0-1,1 0 0,0 0 1,0 0-1,-1 0 1,1 0-1,0 1 0,0-1 1,-1 0-1,1 0 1,0 1-1,0-1 0,-1 1 1,1-1-1,0 0 0,-1 1 1,1-1-1,-1 1 1,1-1-1,-1 1 0,1 0 1,0-1-2,4 6 5,0 0 0,-1 1-1,1-1 1,-1 1 0,1 2-5,1 2 5,-2-6 12,-1 0 1,1 0-1,0 0 0,1 0 1,-1-1-1,1 1 1,0-1-1,0 0 0,0-1 1,1 1-1,0-1 1,-1 0-1,1-1 0,0 1 1,0-1-1,0 0 0,0-1 1,1 1-1,1-1-17,1 0 56,1-1 0,0 0 0,-1-1 0,1 0 0,-1 0 0,1-1 0,-1 0 0,0 0 0,0-1 0,0-1 0,0 0-1,0 0 1,0-1-56,15-8 75,-1-1-1,-1-1 0,0-1 0,-1-1 1,0-1-1,-2-1 0,0-1 1,-1 0-1,-1-2 0,5-9-74,-18 24 9,0 1-1,-1 0 0,0-1 1,-1 0-1,0 1 0,0-1 1,0 0-1,-1 0 0,1-1 1,-2 1-1,1 0 0,-1 0 1,0-1-9,-1-2 10,-1 0 1,0 0-1,0 0 0,-1 0 1,0 0-1,0 1 0,-1-1 1,-5-6-11,-3-5 17,-2 0 0,0 1 0,-2 1 1,0 0-1,-1 1 0,-1 1 0,-4-2-17,17 15 2,1 0-1,-1 0 1,0 1-1,0-1 1,0 2-1,0-1 1,-1 0-1,-1 1-1,6 1-1,-1 1 1,1-1-1,-1 1 0,1 0 0,-1 0 0,1-1 1,-1 1-1,0 0 0,1 0 0,-1 1 0,1-1 1,-1 0-1,0 1 0,1-1 0,-1 1 0,1-1 1,-1 1-1,1-1 0,0 1 0,-1 0 0,1 0 1,0 0-1,-1 0 0,1 0 0,0 0 0,0 0 1,0 0-1,0 1 0,0-1 0,-1 1 1,-3 8-4,0 0-1,0 0 1,1 0-1,0 1 1,0-1-1,1 1 1,1 0-1,0 0 1,1 0-1,0 0 1,0 5 4,1 20-20,1 0 0,5 30 20,0-18 66,2-1 0,9 26-66,-12-54 30,1-1 1,1-1-1,0 1 1,1-1-1,1 0 1,1-1-1,11 15-30,-16-25 34,0 1-1,1-1 0,0-1 1,0 1-1,0-1 1,1 0-1,0 0 0,0-1 1,0 0-1,0 0 0,1-1 1,-1 0-1,1 0 1,6 1-34,-4-2 35,0-1 0,0 0 0,0 0 0,0-1 0,0-1 1,0 1-1,0-1 0,-1-1 0,1 0 0,0-1 0,2 0-35,4-3 24,1-1 0,-1 0 0,-1-1 0,1-1 0,-2-1 0,1 0 0,-1 0 0,0-2 0,-1 0 0,-1 0 0,0-1 0,-1-1 0,6-7-24,-9 8 14,0 1 0,-1-1 1,-1-1-1,0 1 0,0-1 0,-1 0 1,-1-1-15,-3 10 5,0 1 0,0 0 1,0-1-1,0 1 1,-1-1-1,1 0 0,-1 1 1,-1-1-1,1 1 1,-1-1-1,1 1 0,-1-1 1,0 1-1,-1 0 1,1-1-1,-1 1 0,0 0 1,0 0-1,0 0 1,-1 0-1,1 0 0,-1 1 1,0-1-1,-2-1-5,4 4-1,0 0 0,-1-1-1,1 1 1,-1 0 0,1 1 0,-1-1-1,0 0 1,1 0 0,-1 1 0,0-1-1,1 0 1,-1 1 0,0 0-1,0-1 1,0 1 0,1 0 0,-1 0-1,0 0 1,0 0 0,-1 1 1,0-1-4,0 1 0,0 0 0,0 1 1,0-1-1,0 0 0,1 1 0,-1 0 0,0-1 1,1 1-1,-1 0 0,0 1 4,-4 4-9,0 0 0,1 1 0,0-1 0,0 1 0,1 0 0,0 1 0,-1 2 9,2-1-6,0 0 1,0 0 0,1 1 0,0 0-1,1-1 1,0 1 0,0 0 0,1 0-1,1 0 1,0 0 0,1 0 0,1 7 5,-2-13 1,1 0 0,0 0 1,0-1-1,1 1 0,0 0 1,-1-1-1,1 1 0,1-1 1,-1 0-1,1 1 0,0-1 1,0-1-1,0 1 0,0 0 1,1-1-1,-1 1 0,1-1 1,0 0-1,0 0 0,0-1 1,0 1-1,1-1 1,-1 0-1,1 0 0,-1 0 1,1-1-1,0 0 0,4 1-1,-2-1 6,0 0 1,0 0-1,0-1 0,0 0 0,0-1 1,0 1-1,0-1 0,0-1 0,0 1 0,0-1 1,-1 0-1,7-4-6,-3 2 6,-2-1-1,1-1 1,0 1 0,-1-1 0,0-1 0,-1 1-1,1-2 1,3-4-6,0-1 12,-1 0 0,-1-1 0,0 0 0,-1 0 0,-1-1 0,0 0 0,-1 0 1,0-1-1,-1 0 0,-1 0 0,-1-1-12,0 4 76,-2-1 0,1 0 1,-2 0-1,0-2-76,6 38-11,1 2 6,0 0 1,2 0-1,0-1 1,1 0 0,2-1-1,3 4 5,-12-21 2,0-1 0,0 1 0,0-1 0,1 0 0,0 0 0,0-1 0,0 1 0,0-1 1,1 0-1,-1 0 0,1 0 0,0 0 0,0-1 0,0 0 0,0 0 0,0 0 0,0-1 0,0 0 0,1 0 0,-1 0 0,1 0 0,-1-1 0,0 0 0,1 0 0,-1-1 0,1 1 0,-1-1 0,0-1 0,1 1 0,-1 0 0,1-2-2,5-1 9,0-1 0,-1 0 0,0 0 0,0-1 0,0-1 0,-1 1 0,0-2 0,0 1 0,-1-1 0,0-1 0,0 1-1,3-7-8,-2 2 19,0 0-1,0 0 0,-1-1 1,-1-1-1,0 1 0,-2-1 0,1 0 1,2-13-19,-3-16 49,-5 40-45,0 1 0,0 0 0,-1-1 0,1 1 0,0 0 0,-1 0 0,0-1 0,0 1 0,0 0 0,0 0 0,-1 0 0,0-1-4,2 4 0,0 0 0,0 0 0,0 0 0,0 0 0,0-1 0,0 1 0,-1 0 0,1 0 0,0 0 0,0 0 0,0 0 0,0 0 0,-1-1 0,1 1 0,0 0 0,0 0 0,0 0 0,-1 0 0,1 0 0,0 0 0,0 0 0,0 0 0,-1 0-1,1 0 1,0 0 0,0 0 0,0 0 0,-1 0 0,1 0 0,0 0 0,0 0 0,0 0 0,0 1 0,-1-1 0,1 0 0,0 0 0,0 0 0,0 0 0,0 0 0,-1 0 0,1 0 0,0 1 0,0-1 0,0 0 0,0 0 0,0 0 0,0 0 0,-1 1 0,1-1 0,0 0 0,0 0 0,0 0 0,0 1 0,0-1 0,0 0 0,0 0 0,-6 16 10,2-1-5,1 0 0,0 1 0,1-1 0,1 5-5,-1-1 4,2-12-1,-1-1 0,1 1 0,0-1 0,0 1-1,1-1 1,0 1 0,0-1 0,0 1-1,1-1 1,0 0 0,0 0 0,1 0 0,-1 0-1,1 0 1,1 0 0,-1-1 0,1 0-1,0 1 1,0-1 0,1-1 0,-1 1 0,1-1-1,1 1-2,1 0 7,0-1-1,0 0 0,0-1 1,1 1-1,0-1 0,-1-1 1,1 1-1,0-2 0,0 1 1,0-1-1,1 0 0,-1 0 1,0-1-1,0 0 0,1-1 1,7-1-7,-9 1 9,0 0 0,0-1 0,0 1 0,0-1 0,-1-1 0,1 1 0,0-1 0,-1-1 0,0 1 0,0-1 0,0 0 1,0 0-1,1-2-9,-4 3 9,1-1 1,-1-1 0,0 1 0,0 0-1,-1-1 1,1 1 0,-1-1 0,0 0-1,0 0 1,-1 0 0,1 0 0,-1 0-1,0 0 1,-1-1 0,1 1 0,-1 0-1,0 0 1,0-3-10,2-138 182,-1-30-77,-1 163-82,3 11 86,6 21 28,-8-18-143,4 10 10,1-1 1,0 0 0,1 0 0,0-1 0,0 0-1,4 3-4,-4-4 3,1 0 0,-2 1-1,1 0 1,-1 0-1,-1 1 1,0-1-1,0 1 1,2 6-3,8 28 89,-7-19 30,0 0 0,2-1 0,2 0 0,0 0-119,-8-17 15,0 0 0,1-1-1,0 1 1,0-1 0,1 0-1,0 0 1,0-1 0,0 1-1,1-1 1,0-1 0,0 1-1,0-1 1,0-1 0,8 4-15,-13-6-34,0 0 1,1 0-1,-1 0 0,0-1 1,1 1-1,-1-1 1,0 1-1,1-1 0,-1 0 1,1 0-1,-1 0 0,0 0 1,1 0-1,-1-1 1,1 1-1,-1-1 0,0 1 1,1-1-1,-1 0 1,0 0-1,0 0 0,0 0 1,0-1-1,0 1 0,0 0 1,0-1-1,0 1 1,0-1 33,2-4-616,1 0 1,-1 0 0,-1 0 0,1-1 0,-1 1 0,-1-1-1,1 0 1,1-6 615,10-29-2871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3:47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6457,'0'0'118,"-1"0"0,1 0-1,0 0 1,0 0-1,0 0 1,0-1 0,-1 1-1,1 0 1,0 0-1,0 0 1,0 0 0,0 0-1,-1 0 1,1 0-1,0 0 1,0 0 0,0 1-1,0-1 1,-1 0-1,1 0 1,0 0 0,0 0-1,0 0 1,0 0-1,0 0 1,-1 0 0,1 0-1,0 0 1,0 1-1,0-1 1,0 0 0,0 0-1,0 0 1,-1 0-1,1 0 1,0 1 0,0-1-1,0 0 1,0 0-1,0 0 1,0 0 0,0 0-1,0 1 1,0-1-1,0 0 1,0 0 0,0 0-1,0 0 1,0 1-1,0-1 1,0 0 0,0 0-1,0 0 1,0 1-1,0-1 1,0 0 0,0 0-1,0 0 1,0 0-1,0 0 1,1 1 0,-1-1-1,0 0 1,0 0-118,14 8 3801,-6-4-2307,11 6-1110,-1 0 0,0 1 0,-1 2 0,0 0-384,4 4 237,2 0-181,-2 2-1,0 0 1,-1 2-1,-2 0 1,0 1-1,-1 1 1,-1 0-1,-1 1 1,-1 1-1,10 26-55,-16-34-147,-1 1 0,-1 0-1,0 0 1,-1 0 0,-1 1-1,-1 0 1,-1 0 0,0 0-1,-1 0 1,-2 0 0,0 0-1,0 0 1,-2 0 0,-1 0-1,0-1 1,-1 0 0,-1 1-1,0-2 1,-2 1 0,0-1-1,-7 11 148,-24 35-2648,-1-1 226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3:47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589 385 8498,'15'-25'1437,"0"-1"1,-1-1-1438,-13 24 123,0 0 0,0 0 0,0 0 0,-1 0 0,1 0 0,-1 0 1,0 0-1,1 0 0,-1 0 0,-1 0 0,1 0 0,0 0 0,-1 0 0,1 0 0,-1 0 0,0 0 0,0 0 0,0 0 0,-1 1 0,1-1 0,0 0 1,-2-1-124,-1-3 262,-1-2-109,0 0 0,-1 0 0,0 0 0,-1 1 0,0 0 0,0 0 1,-1 1-1,1-1 0,-2 2 0,1-1 0,-1 1 0,0 1 0,0 0 0,0 0 0,-1 0 0,0 2 0,0-1 0,0 1 0,0 0 0,-1 1 0,1 0 1,-1 1-1,1 0 0,-4 1-153,-3 0 23,0 1 0,0 0 1,0 2-1,0 0 1,0 0-1,1 2 0,0 0 1,0 1-1,0 0 0,1 2 1,0 0-1,0 0 1,1 1-1,-11 10-23,9-6-13,1 0-1,0 1 1,2 1 0,-1 1-1,2 0 1,0 0 0,1 1 0,1 1-1,-1 3 14,6-13-17,1 1 0,1 0 0,0 0 0,0 1 1,1-1-1,0 0 0,1 1 0,-1-1 0,2 1 0,0-1 0,0 1 0,0 0 0,1-1 0,1 1 0,0-1 0,0 0 0,1 1 0,0-1 0,0 0 0,4 5 17,-2-4-14,1 0-1,0 0 1,1-1-1,0 0 1,1 0-1,-1-1 1,2 0-1,-1-1 1,1 1-1,0-2 1,1 1-1,-1-1 1,9 3 14,-4-2 12,0-2 1,1 0-1,0-1 0,0 0 1,0-1-1,0 0 0,0-2 1,1 0-1,11 0-12,-3-3 87,0 0 0,0-1 1,0-1-1,-1-2 0,1 0 0,-1-1 1,0-2-1,-1 0 0,0-1 0,0-1 0,-1-2 1,19-14-88,-24 15 158,-1-1 0,0-1 1,-1-1-1,0 0 1,10-16-159,-17 22 74,-1 0 1,-1 0-1,0-1 1,0 0 0,-1 0-1,0 0 1,-1 0-1,0 0 1,-1-1 0,0 1-1,0-1 1,-1-4-75,-2-1 50,0 0 1,-1 1 0,0-1 0,-1 1-1,-1 0 1,-1 0 0,0 0-1,0 0 1,-5-6-51,-2-2 56,0 0 0,-2 1-1,-1 0 1,0 1 0,-7-5-56,17 20-13,0 1 1,0-1 0,-1 1 0,1 1 0,-1-1-1,0 1 1,0 0 0,-1 0 0,-2 0 12,6 3-8,1 0 1,-1 0-1,0 0 1,0 0 0,1 1-1,-1 0 1,0-1-1,0 1 1,0 0-1,0 0 1,0 1-1,0-1 1,1 1-1,-1-1 1,0 1-1,0 0 1,0 0-1,1 0 1,-1 0 0,1 0-1,-1 1 1,1 0-1,-3 1 8,-1 3-27,-1 0-1,1 0 1,0 1-1,1 0 1,0 0 0,0 0-1,0 0 1,1 1-1,0 0 1,1 0-1,-1 0 1,2 1-1,-1-1 1,1 1 0,0-1-1,1 1 1,0 6 27,-1 7-27,1-1 1,1 1 0,2 0 0,0-1-1,1 0 1,4 15 26,2-4 33,1 0-1,2-1 1,1 0-1,2 0 1,0-2-1,3 2-32,9 11 201,2-1 0,1-2 0,24 24-201,-15-24 86,2-1 1,2-1 0,11 5-87,72 43-5767,-109-76 3060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5:54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32 3793,'-2'-9'6589,"2"-2"-3891,0 10-2660,0 1 1,0-1-1,0 1 0,0-1 1,0 1-1,0-1 0,1 1 1,-1-1-1,0 1 0,0 0 1,0-1-1,1 1 0,-1-1 1,0 1-1,1 0 0,-1-1 1,0 1-1,1-1 0,-1 1 1,0 0-1,1 0 0,-1-1 1,0 1-1,1 0 0,-1 0 1,1-1-1,-1 1 0,1 0 1,-1 0-1,1 0 0,-1 0 1,1 0-1,-1 0 0,0 0 1,1 0-1,-1 0 0,1 0 0,-1 0 1,1 0-1,-1 0 0,1 0 1,-1 0-39,1 1 28,0 0 0,0-1 0,0 1 0,0 0 0,0 0 0,0 0 0,0 0 0,-1 0 0,1 0 0,0 0 0,-1 0 0,1 0 0,-1 1 0,1-1 0,-1 0 0,1 0 0,-1 0 0,0 1 0,0-1 0,0 0 0,1 1-28,3 12 81,-1-5-46,10 33 357,5 27-392,-2-12 118,3 0 0,2-1 1,3-1-1,9 11-118,19 45 31,-18-34-30,40 92 36,-57-125-106,-2 1 0,8 40 69,-19-62-224,-1 1-1,-1-1 1,0 13 224,-2-23-662,-1 0-1,0 0 1,-1 0-1,0 0 1,-1 0-1,-4 12 663,-1-9-3180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5:55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119 220 3489,'-2'-28'5450,"1"14"-3782,0 1 0,0 0 0,-5-13-1668,6 24 154,-1-1 0,1 1 0,-1 0 0,0 0 1,0-1-1,0 1 0,0 0 0,0 0 0,-1 0 0,1 0 0,0 0 0,-1 1 0,0-1 0,1 0 0,-1 1 0,0-1 0,0 1 0,0 0 0,0-1 0,0 1 0,0 0 0,0 0 0,-1 0-154,1 1 29,1-1 0,-1 1 1,1 0-1,-1 0 0,1 0 0,-1 0 0,1 1 0,-1-1 0,1 0 0,-1 0 0,1 1 0,-1-1 0,1 1 0,0 0 0,-1-1 0,1 1 0,0 0 0,-1 0 0,1 0 0,0 0 0,0 0 0,0 0 0,0 0 0,0 0 0,0 0 0,0 0 0,0 0 0,0 1 0,1-1 0,-1 0 0,0 1 0,1-1 1,-1 1-1,1-1 0,0 1 0,-1 0-29,-1 6-6,-1 0 0,2 1-1,-1-1 1,1 1 0,0 4 6,2 12-7,1 0-1,0-1 0,2 1 0,1-1 1,1 0-1,9 21 8,8 39-2,-22-69 11,-1-15-9,0 1 0,0-1 1,0 0-1,0 0 0,0 0 1,0 1-1,0-1 0,0 0 0,0 0 1,-1 0-1,1 1 0,0-1 1,0 0-1,0 0 0,0 0 1,0 0-1,0 0 0,-1 1 0,1-1 1,0 0-1,0 0 0,0 0 1,-1 0-1,1 0 0,0 0 1,0 0-1,0 1 0,0-1 0,-1 0 1,1 0-1,0 0 0,0 0 1,-1 0-1,1 0 0,-1-1 0,-1 0 0,1 0-1,-1 1 1,1-1 0,0 0 0,0 0 0,-1 0 0,1-1 0,0 1-1,0 0 1,0 0 0,0-1 0,0 1 0,1 0 0,-1-1-1,0 1 1,0-1 0,-7-14 9,0 0-1,0-1 1,2 1-1,-5-17-8,8 22 5,0-1 18,0 0 0,1 0 0,1 0 0,0 0 0,1-1 0,0 1 0,0 0 0,2 0 0,-1 0 0,2 0 0,-1 0 0,2 0 0,3-8-23,-2 7 115,1 0 0,0 0-1,1 0 1,0 1 0,1 0 0,1 0 0,0 1 0,0 0 0,1 1 0,0 0 0,4-2-115,-11 10 7,-1 0 1,1 1-1,0-1 1,0 1-1,-1 0 1,1 0-1,0 0 0,0 0 1,0 0-1,0 0 1,0 1-1,0 0 1,0-1-1,1 1 0,-1 1 1,0-1-1,0 0 1,0 1-1,0-1 1,0 1-1,0 0 0,0 0-7,10 4-14,0 0 0,-1 1 0,1 0 0,4 4 14,5 3 9,32 10-84,-33-14-367,1 0 0,4 5 442,-19-10-668,-1 0 1,0 1 0,0 0 0,0 0-1,2 2 668,8 12-2328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5:57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303 155 5329,'3'11'6975,"5"-10"-3976,-7-1-2893,0-1-1,0 1 0,-1-1 1,1 1-1,0-1 0,0 0 1,-1 1-1,1-1 0,0 0 1,-1 0-1,1 0 0,0 1 1,-1-1-1,0 0 1,1 0-1,-1 0 0,1 0 1,-1 0-1,0 0 0,0 0 1,1 0-106,-1-10 173,-1 1 0,0-1 0,0 1 0,-1 0 0,0 0 0,-1 0 0,0 0 0,-1 0 0,-3-8-173,6 16 10,-1 0-1,1-1 0,0 1 0,-1 0 0,1 0 0,-1 0 0,1 0 0,-1 0 0,0 1 1,0-1-1,0 1 0,0-1 0,0 1 0,0-1 0,0 1 0,-1 0 0,1 0 0,0 0 1,-1 0-1,1 1 0,0-1 0,-1 1 0,1-1 0,-1 1 0,1 0 0,-1 0 0,1 0 1,-1 0-1,0 1-9,-7 0 2,0 1-1,0 0 1,0 0 0,0 1 0,-8 4-2,16-6 0,-9 3-6,1 2 0,-1-1 0,1 1-1,0 0 1,1 1 0,-1 1 0,1-1 0,1 1 0,-1 1 0,1-1 0,1 2 0,0-1 0,0 1 0,1 0-1,0 0 1,1 0 0,0 1 0,0 0 0,1 0 0,1 0 0,0 1 0,1-1 0,0 1 0,0 0 0,1 0-1,1-1 1,0 1 0,0 0 0,2 0 0,1 9 6,3 3-8,1-1 0,1 0 0,1 0 1,0-1-1,2 0 0,1-1 0,1 0 0,0 0 0,2-2 0,0 0 0,1 0 0,8 5 8,-17-18-1,-1-1 0,1 1 0,0-1 0,0 0-1,1-1 1,0 0 0,0 0 0,0-1 0,0 0-1,0 0 1,0-1 0,1 0 0,-1 0 0,1-1-1,0 0 1,-1-1 0,1 0 0,0 0 0,-1-1-1,1 0 1,0 0 0,-1-1 0,0-1 0,1 1-1,-1-1 1,7-3 1,-5 1 8,1-1 0,0 0 0,-1-1 0,-1 1 0,1-2 0,-1 0 0,0 0 0,0 0 1,-1-1-1,-1 0 0,1-1 0,-1 0 0,-1 0 0,0 0 0,-1-1 0,1 0 0,-2 0 0,0-1 0,1-2-8,-2-3 24,0 1 0,-2-1 0,1 1 0,-2-1 0,0 0 0,-1 1 1,-1-1-1,-1 0 0,0 1 0,-1 0 0,0 0 0,-2 0 0,0 0 0,-6-10-24,4 8 16,-2 0 1,0 1-1,-2 0 0,1 0 0,-2 2 1,0-1-1,-1 2 0,0 0 0,-2 0 0,1 1 1,-1 1-1,-3 0-16,18 11 0,-2-1-1,1 1-1,0-1 1,-1 1 0,1 0-1,-1 0 1,1 0 0,-1 0-1,0 0 1,-2 0 1,5 1 0,-1 0-1,1 0 1,0 0-1,-1 0 1,1 0-1,-1 0 1,1 0-1,0 1 1,-1-1 0,1 0-1,0 0 1,-1 0-1,1 1 1,0-1-1,-1 0 1,1 0-1,0 1 1,-1-1 0,1 0-1,0 1 1,0-1-1,-1 0 1,1 1-1,0-1 1,0 0 0,-4 20-10,7 34 10,2 1 0,3-1 0,2 0 0,2-1 1,2 0-1,7 11 0,2-2 1,-7-21 7,-1 1 0,-3 0 0,-1 1 0,0 14-8,-10-51-10,0 0 0,-1 0 0,1 1 0,-1-1 0,-1 0 0,1 0 0,-1 1 0,-2 4 10,3-9 165,0-1-5715,2-1 3462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5:58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6065,'8'11'7603,"2"-6"-4506,20-5-2828,-13-1 382,90-6 57,-100 7-733,-1 0 0,0 0-1,0 1 1,0 0 0,0 0-1,0 0 1,4 2 25,8 8-2447,-18-11 366,0 2 108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5:58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 6441,'10'-5'4609,"9"1"-2944,4 1-361,1 1-40,0-3-504,2 5-199,-9 3-369,2 1-216,-2 1-248,-3 5-833,0-3-935,0 7 303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5:59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12 166 5097,'-2'-2'1134,"1"0"0,-1-1-1,1 1 1,0 0 0,0-1-1,0 1 1,0-1 0,0-2-1134,1 4 281,0-1 1,0 0 0,0 1-1,0-1 1,0 0-1,0 1 1,1-1-1,-1 0 1,0 1 0,1-1-1,-1 0 1,1 1-282,2-4 147,0 0 0,0 0 1,1 1-1,0-1 1,-1 1-1,1 0 0,1 0 1,-1 0-1,5-2-147,53-41 425,-56 43-369,1 0 0,0 1-1,0 0 1,0 0-1,0 1 1,1 0 0,-1 0-1,1 0 1,-1 1-1,1 0 1,4 1-56,3 0 38,1 0 1,-1 2-1,0 0 1,7 2-39,-8-1 0,0 0 1,-1 1-1,8 4 0,-18-7-2,-1-1 0,1 1 1,-1 1-1,1-1 0,-1 0 0,0 0 1,0 1-1,0-1 0,0 1 0,0 0 1,0 0-1,0 0 0,0 0 1,0 0-1,-1 0 0,1 0 0,-1 0 1,0 1-1,0-1 0,0 0 0,0 1 1,0 0 1,-1-1-2,0 1 1,0-1-1,0 0 1,-1 1-1,1-1 1,-1 0-1,1 0 1,-1 1-1,0-1 1,0 0 0,0 0-1,0 0 1,0 0-1,0 0 1,-2 2 1,-28 30 4,16-18 0,4-4 2,1 1-1,0 1 1,1-1-1,1 1 1,0 1-1,-5 14-5,9-19 3,1 1-1,0-1 0,1 1 0,0 0 0,0-1 0,2 1 0,-1 0 0,1 0 0,1 0 0,0 0 0,0 1-2,2 5-31,-1 0-153,1 0-1,1 0 1,0 0 0,4 9 184,-7-25-169,-1-1 0,0 1 0,0 0 1,1 0-1,-1 0 0,1-1 0,-1 1 0,1 0 0,-1-1 0,1 1 0,-1 0 1,1-1-1,0 1 0,-1-1 0,1 1 0,0 0 0,0-1 0,-1 0 0,1 1 1,0-1-1,0 0 0,0 1 0,-1-1 0,1 0 0,0 0 0,0 1 0,0-1 169,0 0-2596,-1 0-1378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5:59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4713,'0'0'152,"0"0"0,0 0 0,0 0 0,0 0 0,0 0 0,0 0 0,0 0 0,0 0 0,0 0 0,0 0 0,0 0 0,0 0 0,0 0 0,0 0 0,0 0 0,0 1 0,0-1 0,1 0 0,-1 0 0,0 0 0,0 0 0,0 0 0,0 0 0,0 0 0,0 0 0,0 0 0,0 0 0,0 0 0,0 0 0,0 0 0,0 0 0,0 0 0,0 0 0,0 1 0,0-1 0,0 0 0,0 0 0,0 0 0,0 0 0,0 0 0,0 0 0,0 0 0,-1 0 0,1 0 0,0 0 0,0 0 0,0 0 0,0 0 0,0 0 0,0 0 0,0 0 0,0 0 0,0 0 0,0 0 0,0 0 0,0 1 0,0-1 0,0 0 0,0 0 0,0 0 0,0 0-152,9-2 4159,-6 1-4196,0 0 1,0 0-1,1 1 0,-1 0 0,0-1 0,1 1 0,1 0 37,-5 0-42,1 1 0,-1-1-1,0 0 1,1 0 0,-1 0 0,1 0 0,-1 0-1,0 1 1,1-1 0,-1 0 0,1 0-1,-1 0 1,0 1 0,1-1 0,-1 0 0,0 1-1,1-1 1,-1 0 0,0 1 0,0-1-1,1 0 1,-1 1 0,0 0 42,0 0 66,1 0 0,-1 0 0,0 0 0,0 0 0,0 0 0,0 0-1,0 0 1,-1 0 0,1 0 0,0 0 0,0 0 0,-1 0 0,1 0 0,-1 0 0,1 0-66,-6 5-206,1-8-3013,4 0 1367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AC30809-C7B3-48B2-AD20-B7B60CCA103C}" type="datetimeFigureOut">
              <a:rPr lang="fr-CA" smtClean="0"/>
              <a:t>2020-11-12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59EBDE6E-51F7-4689-B99E-CF90A5A8789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89093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5738E-9595-4817-B9A7-DC686BDFD44F}" type="slidenum">
              <a:rPr lang="fr-CA" smtClean="0"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92910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5738E-9595-4817-B9A7-DC686BDFD44F}" type="slidenum">
              <a:rPr lang="fr-CA" smtClean="0"/>
              <a:t>22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28015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5738E-9595-4817-B9A7-DC686BDFD44F}" type="slidenum">
              <a:rPr lang="fr-CA" smtClean="0"/>
              <a:t>23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05873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2876CF-ED17-4B8F-9008-9B5254CF06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BED51C4-E48F-41FA-8923-D3CBDEB40A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2F2514-FBE7-4045-8AA3-315A237DD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F26A-DF96-493D-9A02-5F1870A1BF4B}" type="datetimeFigureOut">
              <a:rPr lang="fr-CA" smtClean="0"/>
              <a:t>2020-11-12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9A40F4-3E11-4AB6-99F4-2D32A96FE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83BAFE-00E4-47A6-9DF5-3D8B66A0A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A551-40AE-4C27-AA4C-4FE586A3A64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51778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3D7613-3DEA-466C-822F-9AD39CF54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CE8C803-8E94-4610-909D-F08C0052CA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560E5F-F793-4992-96DD-449C3AF48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F26A-DF96-493D-9A02-5F1870A1BF4B}" type="datetimeFigureOut">
              <a:rPr lang="fr-CA" smtClean="0"/>
              <a:t>2020-11-12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BDB774-B303-4751-9215-4008EC42A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5F2B00-5832-455F-816E-9630BC303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A551-40AE-4C27-AA4C-4FE586A3A64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61287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73A2C20-8FB3-41E5-9C68-310FFD091F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CD73607-734B-48C8-9FB2-E6518A677A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205F08-02E0-4EF7-B1F6-CAB050A8C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F26A-DF96-493D-9A02-5F1870A1BF4B}" type="datetimeFigureOut">
              <a:rPr lang="fr-CA" smtClean="0"/>
              <a:t>2020-11-12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4AEDB4-CA01-4E37-91D3-1270DB626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9BC5A0-48D6-4A43-9DBC-D6F3B00C7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A551-40AE-4C27-AA4C-4FE586A3A64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84264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8646B1-3BEB-4C8A-AB43-AF3B66F51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16ECB9-3BE3-4103-A5DD-6B591E7D2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3D7495-5741-44FC-A7B1-14238AB35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F26A-DF96-493D-9A02-5F1870A1BF4B}" type="datetimeFigureOut">
              <a:rPr lang="fr-CA" smtClean="0"/>
              <a:t>2020-11-12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9A736D-9E98-4475-9EC9-587100945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8D6E82-EF32-4FA2-B794-5758BCA8F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A551-40AE-4C27-AA4C-4FE586A3A64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12584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E026FC-8F34-4D54-BA2A-96F0ED098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EF8EA54-5F88-4B15-AAF3-F1766D396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98BCA7-37AB-4B7D-A19E-2CAC32E31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F26A-DF96-493D-9A02-5F1870A1BF4B}" type="datetimeFigureOut">
              <a:rPr lang="fr-CA" smtClean="0"/>
              <a:t>2020-11-12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85200B-2E5A-415E-A602-ECE5AA3D4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6035A1-13A0-4973-9CB6-190A2F4DF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A551-40AE-4C27-AA4C-4FE586A3A64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95651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26CC54-DCB3-481A-A77B-E289AA0D5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6CC694-08D6-4305-B930-1548EEEDD9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0AFCD13-9816-4261-91D5-DDC88BEEF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35FC6FC-CFBC-4F18-AD9A-C12EB0EA5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F26A-DF96-493D-9A02-5F1870A1BF4B}" type="datetimeFigureOut">
              <a:rPr lang="fr-CA" smtClean="0"/>
              <a:t>2020-11-12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F10D49E-27BC-4C28-B5B3-4BA7ECC2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D82233A-121D-4562-AB04-F4B78E561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A551-40AE-4C27-AA4C-4FE586A3A64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26190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4A7509-4401-4402-AC51-CD50E7338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1613E60-FB10-4C5C-841B-7DD0075AD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5536543-4537-4281-85CB-BDBA3BE8A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86A3D63-FE02-464C-89C2-0ADC77E626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2B6009A-1C8F-4713-BA28-B8DC52C98E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CC7CD23-82EA-44F4-BC3E-9CEA6F54A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F26A-DF96-493D-9A02-5F1870A1BF4B}" type="datetimeFigureOut">
              <a:rPr lang="fr-CA" smtClean="0"/>
              <a:t>2020-11-12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164B68B-EB89-4259-A758-2EC66BFCD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D10F61B-5482-414D-8FAA-54EBC2BD6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A551-40AE-4C27-AA4C-4FE586A3A64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55265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BE6C59-F851-42B3-AE30-9DDEDCF46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3F09FBF-16A6-404F-8DD4-E84065F1E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F26A-DF96-493D-9A02-5F1870A1BF4B}" type="datetimeFigureOut">
              <a:rPr lang="fr-CA" smtClean="0"/>
              <a:t>2020-11-12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3E5D439-FAFF-4D63-B8CB-D7B706D4D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8592CD3-9C68-4913-92D4-4591CB94E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A551-40AE-4C27-AA4C-4FE586A3A64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28836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4FDCE34-3696-4782-B333-186877DA1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F26A-DF96-493D-9A02-5F1870A1BF4B}" type="datetimeFigureOut">
              <a:rPr lang="fr-CA" smtClean="0"/>
              <a:t>2020-11-12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622CC1C-455F-49F6-91D3-71E5D2C83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B9F4A5D-761D-45C4-8736-B0C42B212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A551-40AE-4C27-AA4C-4FE586A3A64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64424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62DEE1-ADB7-4AF1-82AB-6E0E674B7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1045FE-174C-481C-84C2-90A4A0FD7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98D8FAD-0816-4676-BD50-46B647BA1E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F1A2EF2-5233-40ED-AEB8-15D7CE155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F26A-DF96-493D-9A02-5F1870A1BF4B}" type="datetimeFigureOut">
              <a:rPr lang="fr-CA" smtClean="0"/>
              <a:t>2020-11-12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0BA4580-09CF-437C-9752-325A3D8DE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59E85F8-5EF4-4251-951A-BDEDE94B2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A551-40AE-4C27-AA4C-4FE586A3A64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40910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A5BEBB-F7A0-46BA-B49D-5C51E89A6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0D1EC5D-0A55-42B2-A651-11BB25CA8F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0FA1E26-924F-45B1-B759-1659DE2F7A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27AB063-F56F-428A-B7DC-61930E266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F26A-DF96-493D-9A02-5F1870A1BF4B}" type="datetimeFigureOut">
              <a:rPr lang="fr-CA" smtClean="0"/>
              <a:t>2020-11-12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8BA5139-9FFF-46EF-B4C4-34E393842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468D06-1823-44CE-B3DD-A10115D0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A551-40AE-4C27-AA4C-4FE586A3A64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27698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FE72C09-F611-4C98-903E-92B389E8C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DBAE337-5B81-4476-B8A0-00B16BC93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CF1784-A817-4A90-A7BB-6B5B6DCC97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0F26A-DF96-493D-9A02-5F1870A1BF4B}" type="datetimeFigureOut">
              <a:rPr lang="fr-CA" smtClean="0"/>
              <a:t>2020-11-12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49C416-7D0E-4F61-8168-809C5379F8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64859F-4492-4F7E-B848-2B2533624C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BA551-40AE-4C27-AA4C-4FE586A3A64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80340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customXml" Target="../ink/ink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customXml" Target="../ink/ink10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5.png"/><Relationship Id="rId21" Type="http://schemas.openxmlformats.org/officeDocument/2006/relationships/image" Target="../media/image47.png"/><Relationship Id="rId42" Type="http://schemas.openxmlformats.org/officeDocument/2006/relationships/customXml" Target="../ink/ink31.xml"/><Relationship Id="rId63" Type="http://schemas.openxmlformats.org/officeDocument/2006/relationships/image" Target="../media/image68.png"/><Relationship Id="rId84" Type="http://schemas.openxmlformats.org/officeDocument/2006/relationships/customXml" Target="../ink/ink52.xml"/><Relationship Id="rId138" Type="http://schemas.openxmlformats.org/officeDocument/2006/relationships/customXml" Target="../ink/ink79.xml"/><Relationship Id="rId159" Type="http://schemas.openxmlformats.org/officeDocument/2006/relationships/image" Target="../media/image116.png"/><Relationship Id="rId170" Type="http://schemas.openxmlformats.org/officeDocument/2006/relationships/customXml" Target="../ink/ink95.xml"/><Relationship Id="rId191" Type="http://schemas.openxmlformats.org/officeDocument/2006/relationships/image" Target="../media/image132.png"/><Relationship Id="rId107" Type="http://schemas.openxmlformats.org/officeDocument/2006/relationships/image" Target="../media/image90.png"/><Relationship Id="rId11" Type="http://schemas.openxmlformats.org/officeDocument/2006/relationships/image" Target="../media/image42.png"/><Relationship Id="rId32" Type="http://schemas.openxmlformats.org/officeDocument/2006/relationships/customXml" Target="../ink/ink26.xml"/><Relationship Id="rId53" Type="http://schemas.openxmlformats.org/officeDocument/2006/relationships/image" Target="../media/image63.png"/><Relationship Id="rId74" Type="http://schemas.openxmlformats.org/officeDocument/2006/relationships/customXml" Target="../ink/ink47.xml"/><Relationship Id="rId128" Type="http://schemas.openxmlformats.org/officeDocument/2006/relationships/customXml" Target="../ink/ink74.xml"/><Relationship Id="rId149" Type="http://schemas.openxmlformats.org/officeDocument/2006/relationships/image" Target="../media/image111.png"/><Relationship Id="rId5" Type="http://schemas.openxmlformats.org/officeDocument/2006/relationships/image" Target="../media/image39.png"/><Relationship Id="rId95" Type="http://schemas.openxmlformats.org/officeDocument/2006/relationships/image" Target="../media/image84.png"/><Relationship Id="rId160" Type="http://schemas.openxmlformats.org/officeDocument/2006/relationships/customXml" Target="../ink/ink90.xml"/><Relationship Id="rId181" Type="http://schemas.openxmlformats.org/officeDocument/2006/relationships/image" Target="../media/image127.png"/><Relationship Id="rId22" Type="http://schemas.openxmlformats.org/officeDocument/2006/relationships/customXml" Target="../ink/ink21.xml"/><Relationship Id="rId43" Type="http://schemas.openxmlformats.org/officeDocument/2006/relationships/image" Target="../media/image58.png"/><Relationship Id="rId64" Type="http://schemas.openxmlformats.org/officeDocument/2006/relationships/customXml" Target="../ink/ink42.xml"/><Relationship Id="rId118" Type="http://schemas.openxmlformats.org/officeDocument/2006/relationships/customXml" Target="../ink/ink69.xml"/><Relationship Id="rId139" Type="http://schemas.openxmlformats.org/officeDocument/2006/relationships/image" Target="../media/image106.png"/><Relationship Id="rId85" Type="http://schemas.openxmlformats.org/officeDocument/2006/relationships/image" Target="../media/image79.png"/><Relationship Id="rId150" Type="http://schemas.openxmlformats.org/officeDocument/2006/relationships/customXml" Target="../ink/ink85.xml"/><Relationship Id="rId171" Type="http://schemas.openxmlformats.org/officeDocument/2006/relationships/image" Target="../media/image122.png"/><Relationship Id="rId192" Type="http://schemas.openxmlformats.org/officeDocument/2006/relationships/customXml" Target="../ink/ink106.xml"/><Relationship Id="rId12" Type="http://schemas.openxmlformats.org/officeDocument/2006/relationships/customXml" Target="../ink/ink16.xml"/><Relationship Id="rId33" Type="http://schemas.openxmlformats.org/officeDocument/2006/relationships/image" Target="../media/image53.png"/><Relationship Id="rId108" Type="http://schemas.openxmlformats.org/officeDocument/2006/relationships/customXml" Target="../ink/ink64.xml"/><Relationship Id="rId129" Type="http://schemas.openxmlformats.org/officeDocument/2006/relationships/image" Target="../media/image101.png"/><Relationship Id="rId54" Type="http://schemas.openxmlformats.org/officeDocument/2006/relationships/customXml" Target="../ink/ink37.xml"/><Relationship Id="rId75" Type="http://schemas.openxmlformats.org/officeDocument/2006/relationships/image" Target="../media/image74.png"/><Relationship Id="rId96" Type="http://schemas.openxmlformats.org/officeDocument/2006/relationships/customXml" Target="../ink/ink58.xml"/><Relationship Id="rId140" Type="http://schemas.openxmlformats.org/officeDocument/2006/relationships/customXml" Target="../ink/ink80.xml"/><Relationship Id="rId161" Type="http://schemas.openxmlformats.org/officeDocument/2006/relationships/image" Target="../media/image117.png"/><Relationship Id="rId182" Type="http://schemas.openxmlformats.org/officeDocument/2006/relationships/customXml" Target="../ink/ink101.xml"/><Relationship Id="rId6" Type="http://schemas.openxmlformats.org/officeDocument/2006/relationships/customXml" Target="../ink/ink13.xml"/><Relationship Id="rId23" Type="http://schemas.openxmlformats.org/officeDocument/2006/relationships/image" Target="../media/image48.png"/><Relationship Id="rId119" Type="http://schemas.openxmlformats.org/officeDocument/2006/relationships/image" Target="../media/image96.png"/><Relationship Id="rId44" Type="http://schemas.openxmlformats.org/officeDocument/2006/relationships/customXml" Target="../ink/ink32.xml"/><Relationship Id="rId65" Type="http://schemas.openxmlformats.org/officeDocument/2006/relationships/image" Target="../media/image69.png"/><Relationship Id="rId86" Type="http://schemas.openxmlformats.org/officeDocument/2006/relationships/customXml" Target="../ink/ink53.xml"/><Relationship Id="rId130" Type="http://schemas.openxmlformats.org/officeDocument/2006/relationships/customXml" Target="../ink/ink75.xml"/><Relationship Id="rId151" Type="http://schemas.openxmlformats.org/officeDocument/2006/relationships/image" Target="../media/image112.png"/><Relationship Id="rId172" Type="http://schemas.openxmlformats.org/officeDocument/2006/relationships/customXml" Target="../ink/ink96.xml"/><Relationship Id="rId193" Type="http://schemas.openxmlformats.org/officeDocument/2006/relationships/image" Target="../media/image133.png"/><Relationship Id="rId13" Type="http://schemas.openxmlformats.org/officeDocument/2006/relationships/image" Target="../media/image43.png"/><Relationship Id="rId109" Type="http://schemas.openxmlformats.org/officeDocument/2006/relationships/image" Target="../media/image91.png"/><Relationship Id="rId34" Type="http://schemas.openxmlformats.org/officeDocument/2006/relationships/customXml" Target="../ink/ink27.xml"/><Relationship Id="rId50" Type="http://schemas.openxmlformats.org/officeDocument/2006/relationships/customXml" Target="../ink/ink35.xml"/><Relationship Id="rId55" Type="http://schemas.openxmlformats.org/officeDocument/2006/relationships/image" Target="../media/image64.png"/><Relationship Id="rId76" Type="http://schemas.openxmlformats.org/officeDocument/2006/relationships/customXml" Target="../ink/ink48.xml"/><Relationship Id="rId97" Type="http://schemas.openxmlformats.org/officeDocument/2006/relationships/image" Target="../media/image85.png"/><Relationship Id="rId104" Type="http://schemas.openxmlformats.org/officeDocument/2006/relationships/customXml" Target="../ink/ink62.xml"/><Relationship Id="rId120" Type="http://schemas.openxmlformats.org/officeDocument/2006/relationships/customXml" Target="../ink/ink70.xml"/><Relationship Id="rId125" Type="http://schemas.openxmlformats.org/officeDocument/2006/relationships/image" Target="../media/image99.png"/><Relationship Id="rId141" Type="http://schemas.openxmlformats.org/officeDocument/2006/relationships/image" Target="../media/image107.png"/><Relationship Id="rId146" Type="http://schemas.openxmlformats.org/officeDocument/2006/relationships/customXml" Target="../ink/ink83.xml"/><Relationship Id="rId167" Type="http://schemas.openxmlformats.org/officeDocument/2006/relationships/image" Target="../media/image120.png"/><Relationship Id="rId188" Type="http://schemas.openxmlformats.org/officeDocument/2006/relationships/customXml" Target="../ink/ink104.xml"/><Relationship Id="rId7" Type="http://schemas.openxmlformats.org/officeDocument/2006/relationships/image" Target="../media/image40.png"/><Relationship Id="rId71" Type="http://schemas.openxmlformats.org/officeDocument/2006/relationships/image" Target="../media/image72.png"/><Relationship Id="rId92" Type="http://schemas.openxmlformats.org/officeDocument/2006/relationships/customXml" Target="../ink/ink56.xml"/><Relationship Id="rId162" Type="http://schemas.openxmlformats.org/officeDocument/2006/relationships/customXml" Target="../ink/ink91.xml"/><Relationship Id="rId183" Type="http://schemas.openxmlformats.org/officeDocument/2006/relationships/image" Target="../media/image128.png"/><Relationship Id="rId2" Type="http://schemas.openxmlformats.org/officeDocument/2006/relationships/customXml" Target="../ink/ink11.xml"/><Relationship Id="rId29" Type="http://schemas.openxmlformats.org/officeDocument/2006/relationships/image" Target="../media/image51.png"/><Relationship Id="rId24" Type="http://schemas.openxmlformats.org/officeDocument/2006/relationships/customXml" Target="../ink/ink22.xml"/><Relationship Id="rId40" Type="http://schemas.openxmlformats.org/officeDocument/2006/relationships/customXml" Target="../ink/ink30.xml"/><Relationship Id="rId45" Type="http://schemas.openxmlformats.org/officeDocument/2006/relationships/image" Target="../media/image59.png"/><Relationship Id="rId66" Type="http://schemas.openxmlformats.org/officeDocument/2006/relationships/customXml" Target="../ink/ink43.xml"/><Relationship Id="rId87" Type="http://schemas.openxmlformats.org/officeDocument/2006/relationships/image" Target="../media/image80.png"/><Relationship Id="rId110" Type="http://schemas.openxmlformats.org/officeDocument/2006/relationships/customXml" Target="../ink/ink65.xml"/><Relationship Id="rId115" Type="http://schemas.openxmlformats.org/officeDocument/2006/relationships/image" Target="../media/image94.png"/><Relationship Id="rId131" Type="http://schemas.openxmlformats.org/officeDocument/2006/relationships/image" Target="../media/image102.png"/><Relationship Id="rId136" Type="http://schemas.openxmlformats.org/officeDocument/2006/relationships/customXml" Target="../ink/ink78.xml"/><Relationship Id="rId157" Type="http://schemas.openxmlformats.org/officeDocument/2006/relationships/image" Target="../media/image115.png"/><Relationship Id="rId178" Type="http://schemas.openxmlformats.org/officeDocument/2006/relationships/customXml" Target="../ink/ink99.xml"/><Relationship Id="rId61" Type="http://schemas.openxmlformats.org/officeDocument/2006/relationships/image" Target="../media/image67.png"/><Relationship Id="rId82" Type="http://schemas.openxmlformats.org/officeDocument/2006/relationships/customXml" Target="../ink/ink51.xml"/><Relationship Id="rId152" Type="http://schemas.openxmlformats.org/officeDocument/2006/relationships/customXml" Target="../ink/ink86.xml"/><Relationship Id="rId173" Type="http://schemas.openxmlformats.org/officeDocument/2006/relationships/image" Target="../media/image123.png"/><Relationship Id="rId194" Type="http://schemas.openxmlformats.org/officeDocument/2006/relationships/customXml" Target="../ink/ink107.xml"/><Relationship Id="rId19" Type="http://schemas.openxmlformats.org/officeDocument/2006/relationships/image" Target="../media/image46.png"/><Relationship Id="rId14" Type="http://schemas.openxmlformats.org/officeDocument/2006/relationships/customXml" Target="../ink/ink17.xml"/><Relationship Id="rId30" Type="http://schemas.openxmlformats.org/officeDocument/2006/relationships/customXml" Target="../ink/ink25.xml"/><Relationship Id="rId35" Type="http://schemas.openxmlformats.org/officeDocument/2006/relationships/image" Target="../media/image54.png"/><Relationship Id="rId56" Type="http://schemas.openxmlformats.org/officeDocument/2006/relationships/customXml" Target="../ink/ink38.xml"/><Relationship Id="rId77" Type="http://schemas.openxmlformats.org/officeDocument/2006/relationships/image" Target="../media/image75.png"/><Relationship Id="rId100" Type="http://schemas.openxmlformats.org/officeDocument/2006/relationships/customXml" Target="../ink/ink60.xml"/><Relationship Id="rId105" Type="http://schemas.openxmlformats.org/officeDocument/2006/relationships/image" Target="../media/image89.png"/><Relationship Id="rId126" Type="http://schemas.openxmlformats.org/officeDocument/2006/relationships/customXml" Target="../ink/ink73.xml"/><Relationship Id="rId147" Type="http://schemas.openxmlformats.org/officeDocument/2006/relationships/image" Target="../media/image110.png"/><Relationship Id="rId168" Type="http://schemas.openxmlformats.org/officeDocument/2006/relationships/customXml" Target="../ink/ink94.xml"/><Relationship Id="rId8" Type="http://schemas.openxmlformats.org/officeDocument/2006/relationships/customXml" Target="../ink/ink14.xml"/><Relationship Id="rId51" Type="http://schemas.openxmlformats.org/officeDocument/2006/relationships/image" Target="../media/image62.png"/><Relationship Id="rId72" Type="http://schemas.openxmlformats.org/officeDocument/2006/relationships/customXml" Target="../ink/ink46.xml"/><Relationship Id="rId93" Type="http://schemas.openxmlformats.org/officeDocument/2006/relationships/image" Target="../media/image83.png"/><Relationship Id="rId98" Type="http://schemas.openxmlformats.org/officeDocument/2006/relationships/customXml" Target="../ink/ink59.xml"/><Relationship Id="rId121" Type="http://schemas.openxmlformats.org/officeDocument/2006/relationships/image" Target="../media/image97.png"/><Relationship Id="rId142" Type="http://schemas.openxmlformats.org/officeDocument/2006/relationships/customXml" Target="../ink/ink81.xml"/><Relationship Id="rId163" Type="http://schemas.openxmlformats.org/officeDocument/2006/relationships/image" Target="../media/image118.png"/><Relationship Id="rId184" Type="http://schemas.openxmlformats.org/officeDocument/2006/relationships/customXml" Target="../ink/ink102.xml"/><Relationship Id="rId189" Type="http://schemas.openxmlformats.org/officeDocument/2006/relationships/image" Target="../media/image131.png"/><Relationship Id="rId3" Type="http://schemas.openxmlformats.org/officeDocument/2006/relationships/image" Target="../media/image38.png"/><Relationship Id="rId25" Type="http://schemas.openxmlformats.org/officeDocument/2006/relationships/image" Target="../media/image49.png"/><Relationship Id="rId46" Type="http://schemas.openxmlformats.org/officeDocument/2006/relationships/customXml" Target="../ink/ink33.xml"/><Relationship Id="rId67" Type="http://schemas.openxmlformats.org/officeDocument/2006/relationships/image" Target="../media/image70.png"/><Relationship Id="rId116" Type="http://schemas.openxmlformats.org/officeDocument/2006/relationships/customXml" Target="../ink/ink68.xml"/><Relationship Id="rId137" Type="http://schemas.openxmlformats.org/officeDocument/2006/relationships/image" Target="../media/image105.png"/><Relationship Id="rId158" Type="http://schemas.openxmlformats.org/officeDocument/2006/relationships/customXml" Target="../ink/ink89.xml"/><Relationship Id="rId20" Type="http://schemas.openxmlformats.org/officeDocument/2006/relationships/customXml" Target="../ink/ink20.xml"/><Relationship Id="rId41" Type="http://schemas.openxmlformats.org/officeDocument/2006/relationships/image" Target="../media/image57.png"/><Relationship Id="rId62" Type="http://schemas.openxmlformats.org/officeDocument/2006/relationships/customXml" Target="../ink/ink41.xml"/><Relationship Id="rId83" Type="http://schemas.openxmlformats.org/officeDocument/2006/relationships/image" Target="../media/image78.png"/><Relationship Id="rId88" Type="http://schemas.openxmlformats.org/officeDocument/2006/relationships/customXml" Target="../ink/ink54.xml"/><Relationship Id="rId111" Type="http://schemas.openxmlformats.org/officeDocument/2006/relationships/image" Target="../media/image92.png"/><Relationship Id="rId132" Type="http://schemas.openxmlformats.org/officeDocument/2006/relationships/customXml" Target="../ink/ink76.xml"/><Relationship Id="rId153" Type="http://schemas.openxmlformats.org/officeDocument/2006/relationships/image" Target="../media/image113.png"/><Relationship Id="rId174" Type="http://schemas.openxmlformats.org/officeDocument/2006/relationships/customXml" Target="../ink/ink97.xml"/><Relationship Id="rId179" Type="http://schemas.openxmlformats.org/officeDocument/2006/relationships/image" Target="../media/image126.png"/><Relationship Id="rId195" Type="http://schemas.openxmlformats.org/officeDocument/2006/relationships/image" Target="../media/image134.png"/><Relationship Id="rId190" Type="http://schemas.openxmlformats.org/officeDocument/2006/relationships/customXml" Target="../ink/ink105.xml"/><Relationship Id="rId15" Type="http://schemas.openxmlformats.org/officeDocument/2006/relationships/image" Target="../media/image44.png"/><Relationship Id="rId36" Type="http://schemas.openxmlformats.org/officeDocument/2006/relationships/customXml" Target="../ink/ink28.xml"/><Relationship Id="rId57" Type="http://schemas.openxmlformats.org/officeDocument/2006/relationships/image" Target="../media/image65.png"/><Relationship Id="rId106" Type="http://schemas.openxmlformats.org/officeDocument/2006/relationships/customXml" Target="../ink/ink63.xml"/><Relationship Id="rId127" Type="http://schemas.openxmlformats.org/officeDocument/2006/relationships/image" Target="../media/image100.png"/><Relationship Id="rId10" Type="http://schemas.openxmlformats.org/officeDocument/2006/relationships/customXml" Target="../ink/ink15.xml"/><Relationship Id="rId31" Type="http://schemas.openxmlformats.org/officeDocument/2006/relationships/image" Target="../media/image52.png"/><Relationship Id="rId52" Type="http://schemas.openxmlformats.org/officeDocument/2006/relationships/customXml" Target="../ink/ink36.xml"/><Relationship Id="rId73" Type="http://schemas.openxmlformats.org/officeDocument/2006/relationships/image" Target="../media/image73.png"/><Relationship Id="rId78" Type="http://schemas.openxmlformats.org/officeDocument/2006/relationships/customXml" Target="../ink/ink49.xml"/><Relationship Id="rId94" Type="http://schemas.openxmlformats.org/officeDocument/2006/relationships/customXml" Target="../ink/ink57.xml"/><Relationship Id="rId99" Type="http://schemas.openxmlformats.org/officeDocument/2006/relationships/image" Target="../media/image86.png"/><Relationship Id="rId101" Type="http://schemas.openxmlformats.org/officeDocument/2006/relationships/image" Target="../media/image87.png"/><Relationship Id="rId122" Type="http://schemas.openxmlformats.org/officeDocument/2006/relationships/customXml" Target="../ink/ink71.xml"/><Relationship Id="rId143" Type="http://schemas.openxmlformats.org/officeDocument/2006/relationships/image" Target="../media/image108.png"/><Relationship Id="rId148" Type="http://schemas.openxmlformats.org/officeDocument/2006/relationships/customXml" Target="../ink/ink84.xml"/><Relationship Id="rId164" Type="http://schemas.openxmlformats.org/officeDocument/2006/relationships/customXml" Target="../ink/ink92.xml"/><Relationship Id="rId169" Type="http://schemas.openxmlformats.org/officeDocument/2006/relationships/image" Target="../media/image121.png"/><Relationship Id="rId185" Type="http://schemas.openxmlformats.org/officeDocument/2006/relationships/image" Target="../media/image129.png"/><Relationship Id="rId4" Type="http://schemas.openxmlformats.org/officeDocument/2006/relationships/customXml" Target="../ink/ink12.xml"/><Relationship Id="rId9" Type="http://schemas.openxmlformats.org/officeDocument/2006/relationships/image" Target="../media/image41.png"/><Relationship Id="rId180" Type="http://schemas.openxmlformats.org/officeDocument/2006/relationships/customXml" Target="../ink/ink100.xml"/><Relationship Id="rId26" Type="http://schemas.openxmlformats.org/officeDocument/2006/relationships/customXml" Target="../ink/ink23.xml"/><Relationship Id="rId47" Type="http://schemas.openxmlformats.org/officeDocument/2006/relationships/image" Target="../media/image60.png"/><Relationship Id="rId68" Type="http://schemas.openxmlformats.org/officeDocument/2006/relationships/customXml" Target="../ink/ink44.xml"/><Relationship Id="rId89" Type="http://schemas.openxmlformats.org/officeDocument/2006/relationships/image" Target="../media/image81.png"/><Relationship Id="rId112" Type="http://schemas.openxmlformats.org/officeDocument/2006/relationships/customXml" Target="../ink/ink66.xml"/><Relationship Id="rId133" Type="http://schemas.openxmlformats.org/officeDocument/2006/relationships/image" Target="../media/image103.png"/><Relationship Id="rId154" Type="http://schemas.openxmlformats.org/officeDocument/2006/relationships/customXml" Target="../ink/ink87.xml"/><Relationship Id="rId175" Type="http://schemas.openxmlformats.org/officeDocument/2006/relationships/image" Target="../media/image124.png"/><Relationship Id="rId16" Type="http://schemas.openxmlformats.org/officeDocument/2006/relationships/customXml" Target="../ink/ink18.xml"/><Relationship Id="rId37" Type="http://schemas.openxmlformats.org/officeDocument/2006/relationships/image" Target="../media/image55.png"/><Relationship Id="rId58" Type="http://schemas.openxmlformats.org/officeDocument/2006/relationships/customXml" Target="../ink/ink39.xml"/><Relationship Id="rId79" Type="http://schemas.openxmlformats.org/officeDocument/2006/relationships/image" Target="../media/image76.png"/><Relationship Id="rId102" Type="http://schemas.openxmlformats.org/officeDocument/2006/relationships/customXml" Target="../ink/ink61.xml"/><Relationship Id="rId123" Type="http://schemas.openxmlformats.org/officeDocument/2006/relationships/image" Target="../media/image98.png"/><Relationship Id="rId144" Type="http://schemas.openxmlformats.org/officeDocument/2006/relationships/customXml" Target="../ink/ink82.xml"/><Relationship Id="rId90" Type="http://schemas.openxmlformats.org/officeDocument/2006/relationships/customXml" Target="../ink/ink55.xml"/><Relationship Id="rId165" Type="http://schemas.openxmlformats.org/officeDocument/2006/relationships/image" Target="../media/image119.png"/><Relationship Id="rId186" Type="http://schemas.openxmlformats.org/officeDocument/2006/relationships/customXml" Target="../ink/ink103.xml"/><Relationship Id="rId27" Type="http://schemas.openxmlformats.org/officeDocument/2006/relationships/image" Target="../media/image50.png"/><Relationship Id="rId48" Type="http://schemas.openxmlformats.org/officeDocument/2006/relationships/customXml" Target="../ink/ink34.xml"/><Relationship Id="rId69" Type="http://schemas.openxmlformats.org/officeDocument/2006/relationships/image" Target="../media/image71.png"/><Relationship Id="rId113" Type="http://schemas.openxmlformats.org/officeDocument/2006/relationships/image" Target="../media/image93.png"/><Relationship Id="rId134" Type="http://schemas.openxmlformats.org/officeDocument/2006/relationships/customXml" Target="../ink/ink77.xml"/><Relationship Id="rId80" Type="http://schemas.openxmlformats.org/officeDocument/2006/relationships/customXml" Target="../ink/ink50.xml"/><Relationship Id="rId155" Type="http://schemas.openxmlformats.org/officeDocument/2006/relationships/image" Target="../media/image114.png"/><Relationship Id="rId176" Type="http://schemas.openxmlformats.org/officeDocument/2006/relationships/customXml" Target="../ink/ink98.xml"/><Relationship Id="rId17" Type="http://schemas.openxmlformats.org/officeDocument/2006/relationships/image" Target="../media/image45.png"/><Relationship Id="rId38" Type="http://schemas.openxmlformats.org/officeDocument/2006/relationships/customXml" Target="../ink/ink29.xml"/><Relationship Id="rId59" Type="http://schemas.openxmlformats.org/officeDocument/2006/relationships/image" Target="../media/image66.png"/><Relationship Id="rId103" Type="http://schemas.openxmlformats.org/officeDocument/2006/relationships/image" Target="../media/image88.png"/><Relationship Id="rId124" Type="http://schemas.openxmlformats.org/officeDocument/2006/relationships/customXml" Target="../ink/ink72.xml"/><Relationship Id="rId70" Type="http://schemas.openxmlformats.org/officeDocument/2006/relationships/customXml" Target="../ink/ink45.xml"/><Relationship Id="rId91" Type="http://schemas.openxmlformats.org/officeDocument/2006/relationships/image" Target="../media/image82.png"/><Relationship Id="rId145" Type="http://schemas.openxmlformats.org/officeDocument/2006/relationships/image" Target="../media/image109.png"/><Relationship Id="rId166" Type="http://schemas.openxmlformats.org/officeDocument/2006/relationships/customXml" Target="../ink/ink93.xml"/><Relationship Id="rId187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24.xml"/><Relationship Id="rId49" Type="http://schemas.openxmlformats.org/officeDocument/2006/relationships/image" Target="../media/image61.png"/><Relationship Id="rId114" Type="http://schemas.openxmlformats.org/officeDocument/2006/relationships/customXml" Target="../ink/ink67.xml"/><Relationship Id="rId60" Type="http://schemas.openxmlformats.org/officeDocument/2006/relationships/customXml" Target="../ink/ink40.xml"/><Relationship Id="rId81" Type="http://schemas.openxmlformats.org/officeDocument/2006/relationships/image" Target="../media/image77.png"/><Relationship Id="rId135" Type="http://schemas.openxmlformats.org/officeDocument/2006/relationships/image" Target="../media/image104.png"/><Relationship Id="rId156" Type="http://schemas.openxmlformats.org/officeDocument/2006/relationships/customXml" Target="../ink/ink88.xml"/><Relationship Id="rId177" Type="http://schemas.openxmlformats.org/officeDocument/2006/relationships/image" Target="../media/image125.png"/><Relationship Id="rId18" Type="http://schemas.openxmlformats.org/officeDocument/2006/relationships/customXml" Target="../ink/ink19.xml"/><Relationship Id="rId39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33.png"/><Relationship Id="rId7" Type="http://schemas.openxmlformats.org/officeDocument/2006/relationships/customXml" Target="../ink/ink109.xml"/><Relationship Id="rId12" Type="http://schemas.openxmlformats.org/officeDocument/2006/relationships/image" Target="../media/image1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11" Type="http://schemas.openxmlformats.org/officeDocument/2006/relationships/customXml" Target="../ink/ink111.xml"/><Relationship Id="rId5" Type="http://schemas.openxmlformats.org/officeDocument/2006/relationships/customXml" Target="../ink/ink108.xml"/><Relationship Id="rId10" Type="http://schemas.openxmlformats.org/officeDocument/2006/relationships/image" Target="../media/image137.png"/><Relationship Id="rId4" Type="http://schemas.openxmlformats.org/officeDocument/2006/relationships/image" Target="../media/image34.png"/><Relationship Id="rId9" Type="http://schemas.openxmlformats.org/officeDocument/2006/relationships/customXml" Target="../ink/ink110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69.xml"/><Relationship Id="rId21" Type="http://schemas.openxmlformats.org/officeDocument/2006/relationships/customXml" Target="../ink/ink121.xml"/><Relationship Id="rId42" Type="http://schemas.openxmlformats.org/officeDocument/2006/relationships/image" Target="../media/image159.png"/><Relationship Id="rId63" Type="http://schemas.openxmlformats.org/officeDocument/2006/relationships/customXml" Target="../ink/ink142.xml"/><Relationship Id="rId84" Type="http://schemas.openxmlformats.org/officeDocument/2006/relationships/image" Target="../media/image180.png"/><Relationship Id="rId138" Type="http://schemas.openxmlformats.org/officeDocument/2006/relationships/image" Target="../media/image207.png"/><Relationship Id="rId159" Type="http://schemas.openxmlformats.org/officeDocument/2006/relationships/customXml" Target="../ink/ink190.xml"/><Relationship Id="rId170" Type="http://schemas.openxmlformats.org/officeDocument/2006/relationships/image" Target="../media/image223.png"/><Relationship Id="rId107" Type="http://schemas.openxmlformats.org/officeDocument/2006/relationships/customXml" Target="../ink/ink164.xml"/><Relationship Id="rId11" Type="http://schemas.openxmlformats.org/officeDocument/2006/relationships/customXml" Target="../ink/ink116.xml"/><Relationship Id="rId32" Type="http://schemas.openxmlformats.org/officeDocument/2006/relationships/image" Target="../media/image154.png"/><Relationship Id="rId53" Type="http://schemas.openxmlformats.org/officeDocument/2006/relationships/customXml" Target="../ink/ink137.xml"/><Relationship Id="rId74" Type="http://schemas.openxmlformats.org/officeDocument/2006/relationships/image" Target="../media/image175.png"/><Relationship Id="rId128" Type="http://schemas.openxmlformats.org/officeDocument/2006/relationships/image" Target="../media/image202.png"/><Relationship Id="rId149" Type="http://schemas.openxmlformats.org/officeDocument/2006/relationships/customXml" Target="../ink/ink185.xml"/><Relationship Id="rId5" Type="http://schemas.openxmlformats.org/officeDocument/2006/relationships/customXml" Target="../ink/ink113.xml"/><Relationship Id="rId95" Type="http://schemas.openxmlformats.org/officeDocument/2006/relationships/customXml" Target="../ink/ink158.xml"/><Relationship Id="rId160" Type="http://schemas.openxmlformats.org/officeDocument/2006/relationships/image" Target="../media/image218.png"/><Relationship Id="rId22" Type="http://schemas.openxmlformats.org/officeDocument/2006/relationships/image" Target="../media/image149.png"/><Relationship Id="rId43" Type="http://schemas.openxmlformats.org/officeDocument/2006/relationships/customXml" Target="../ink/ink132.xml"/><Relationship Id="rId64" Type="http://schemas.openxmlformats.org/officeDocument/2006/relationships/image" Target="../media/image170.png"/><Relationship Id="rId118" Type="http://schemas.openxmlformats.org/officeDocument/2006/relationships/image" Target="../media/image197.png"/><Relationship Id="rId139" Type="http://schemas.openxmlformats.org/officeDocument/2006/relationships/customXml" Target="../ink/ink180.xml"/><Relationship Id="rId85" Type="http://schemas.openxmlformats.org/officeDocument/2006/relationships/customXml" Target="../ink/ink153.xml"/><Relationship Id="rId150" Type="http://schemas.openxmlformats.org/officeDocument/2006/relationships/image" Target="../media/image213.png"/><Relationship Id="rId171" Type="http://schemas.openxmlformats.org/officeDocument/2006/relationships/customXml" Target="../ink/ink196.xml"/><Relationship Id="rId12" Type="http://schemas.openxmlformats.org/officeDocument/2006/relationships/image" Target="../media/image144.png"/><Relationship Id="rId33" Type="http://schemas.openxmlformats.org/officeDocument/2006/relationships/customXml" Target="../ink/ink127.xml"/><Relationship Id="rId108" Type="http://schemas.openxmlformats.org/officeDocument/2006/relationships/image" Target="../media/image192.png"/><Relationship Id="rId129" Type="http://schemas.openxmlformats.org/officeDocument/2006/relationships/customXml" Target="../ink/ink175.xml"/><Relationship Id="rId54" Type="http://schemas.openxmlformats.org/officeDocument/2006/relationships/image" Target="../media/image165.png"/><Relationship Id="rId75" Type="http://schemas.openxmlformats.org/officeDocument/2006/relationships/customXml" Target="../ink/ink148.xml"/><Relationship Id="rId96" Type="http://schemas.openxmlformats.org/officeDocument/2006/relationships/image" Target="../media/image186.png"/><Relationship Id="rId140" Type="http://schemas.openxmlformats.org/officeDocument/2006/relationships/image" Target="../media/image208.png"/><Relationship Id="rId161" Type="http://schemas.openxmlformats.org/officeDocument/2006/relationships/customXml" Target="../ink/ink191.xml"/><Relationship Id="rId6" Type="http://schemas.openxmlformats.org/officeDocument/2006/relationships/image" Target="../media/image141.png"/><Relationship Id="rId23" Type="http://schemas.openxmlformats.org/officeDocument/2006/relationships/customXml" Target="../ink/ink122.xml"/><Relationship Id="rId28" Type="http://schemas.openxmlformats.org/officeDocument/2006/relationships/image" Target="../media/image152.png"/><Relationship Id="rId49" Type="http://schemas.openxmlformats.org/officeDocument/2006/relationships/customXml" Target="../ink/ink135.xml"/><Relationship Id="rId114" Type="http://schemas.openxmlformats.org/officeDocument/2006/relationships/image" Target="../media/image195.png"/><Relationship Id="rId119" Type="http://schemas.openxmlformats.org/officeDocument/2006/relationships/customXml" Target="../ink/ink170.xml"/><Relationship Id="rId44" Type="http://schemas.openxmlformats.org/officeDocument/2006/relationships/image" Target="../media/image160.png"/><Relationship Id="rId60" Type="http://schemas.openxmlformats.org/officeDocument/2006/relationships/image" Target="../media/image168.png"/><Relationship Id="rId65" Type="http://schemas.openxmlformats.org/officeDocument/2006/relationships/customXml" Target="../ink/ink143.xml"/><Relationship Id="rId81" Type="http://schemas.openxmlformats.org/officeDocument/2006/relationships/customXml" Target="../ink/ink151.xml"/><Relationship Id="rId86" Type="http://schemas.openxmlformats.org/officeDocument/2006/relationships/image" Target="../media/image181.png"/><Relationship Id="rId130" Type="http://schemas.openxmlformats.org/officeDocument/2006/relationships/image" Target="../media/image203.png"/><Relationship Id="rId135" Type="http://schemas.openxmlformats.org/officeDocument/2006/relationships/customXml" Target="../ink/ink178.xml"/><Relationship Id="rId151" Type="http://schemas.openxmlformats.org/officeDocument/2006/relationships/customXml" Target="../ink/ink186.xml"/><Relationship Id="rId156" Type="http://schemas.openxmlformats.org/officeDocument/2006/relationships/image" Target="../media/image216.png"/><Relationship Id="rId177" Type="http://schemas.openxmlformats.org/officeDocument/2006/relationships/customXml" Target="../ink/ink199.xml"/><Relationship Id="rId172" Type="http://schemas.openxmlformats.org/officeDocument/2006/relationships/image" Target="../media/image224.png"/><Relationship Id="rId13" Type="http://schemas.openxmlformats.org/officeDocument/2006/relationships/customXml" Target="../ink/ink117.xml"/><Relationship Id="rId18" Type="http://schemas.openxmlformats.org/officeDocument/2006/relationships/image" Target="../media/image147.png"/><Relationship Id="rId39" Type="http://schemas.openxmlformats.org/officeDocument/2006/relationships/customXml" Target="../ink/ink130.xml"/><Relationship Id="rId109" Type="http://schemas.openxmlformats.org/officeDocument/2006/relationships/customXml" Target="../ink/ink165.xml"/><Relationship Id="rId34" Type="http://schemas.openxmlformats.org/officeDocument/2006/relationships/image" Target="../media/image155.png"/><Relationship Id="rId50" Type="http://schemas.openxmlformats.org/officeDocument/2006/relationships/image" Target="../media/image163.png"/><Relationship Id="rId55" Type="http://schemas.openxmlformats.org/officeDocument/2006/relationships/customXml" Target="../ink/ink138.xml"/><Relationship Id="rId76" Type="http://schemas.openxmlformats.org/officeDocument/2006/relationships/image" Target="../media/image176.png"/><Relationship Id="rId97" Type="http://schemas.openxmlformats.org/officeDocument/2006/relationships/customXml" Target="../ink/ink159.xml"/><Relationship Id="rId104" Type="http://schemas.openxmlformats.org/officeDocument/2006/relationships/image" Target="../media/image190.png"/><Relationship Id="rId120" Type="http://schemas.openxmlformats.org/officeDocument/2006/relationships/image" Target="../media/image198.png"/><Relationship Id="rId125" Type="http://schemas.openxmlformats.org/officeDocument/2006/relationships/customXml" Target="../ink/ink173.xml"/><Relationship Id="rId141" Type="http://schemas.openxmlformats.org/officeDocument/2006/relationships/customXml" Target="../ink/ink181.xml"/><Relationship Id="rId146" Type="http://schemas.openxmlformats.org/officeDocument/2006/relationships/image" Target="../media/image211.png"/><Relationship Id="rId167" Type="http://schemas.openxmlformats.org/officeDocument/2006/relationships/customXml" Target="../ink/ink194.xml"/><Relationship Id="rId7" Type="http://schemas.openxmlformats.org/officeDocument/2006/relationships/customXml" Target="../ink/ink114.xml"/><Relationship Id="rId71" Type="http://schemas.openxmlformats.org/officeDocument/2006/relationships/customXml" Target="../ink/ink146.xml"/><Relationship Id="rId92" Type="http://schemas.openxmlformats.org/officeDocument/2006/relationships/image" Target="../media/image184.png"/><Relationship Id="rId162" Type="http://schemas.openxmlformats.org/officeDocument/2006/relationships/image" Target="../media/image219.png"/><Relationship Id="rId2" Type="http://schemas.openxmlformats.org/officeDocument/2006/relationships/image" Target="../media/image139.jpeg"/><Relationship Id="rId29" Type="http://schemas.openxmlformats.org/officeDocument/2006/relationships/customXml" Target="../ink/ink125.xml"/><Relationship Id="rId24" Type="http://schemas.openxmlformats.org/officeDocument/2006/relationships/image" Target="../media/image150.png"/><Relationship Id="rId40" Type="http://schemas.openxmlformats.org/officeDocument/2006/relationships/image" Target="../media/image158.png"/><Relationship Id="rId45" Type="http://schemas.openxmlformats.org/officeDocument/2006/relationships/customXml" Target="../ink/ink133.xml"/><Relationship Id="rId66" Type="http://schemas.openxmlformats.org/officeDocument/2006/relationships/image" Target="../media/image171.png"/><Relationship Id="rId87" Type="http://schemas.openxmlformats.org/officeDocument/2006/relationships/customXml" Target="../ink/ink154.xml"/><Relationship Id="rId110" Type="http://schemas.openxmlformats.org/officeDocument/2006/relationships/image" Target="../media/image193.png"/><Relationship Id="rId115" Type="http://schemas.openxmlformats.org/officeDocument/2006/relationships/customXml" Target="../ink/ink168.xml"/><Relationship Id="rId131" Type="http://schemas.openxmlformats.org/officeDocument/2006/relationships/customXml" Target="../ink/ink176.xml"/><Relationship Id="rId136" Type="http://schemas.openxmlformats.org/officeDocument/2006/relationships/image" Target="../media/image206.png"/><Relationship Id="rId157" Type="http://schemas.openxmlformats.org/officeDocument/2006/relationships/customXml" Target="../ink/ink189.xml"/><Relationship Id="rId178" Type="http://schemas.openxmlformats.org/officeDocument/2006/relationships/image" Target="../media/image227.png"/><Relationship Id="rId61" Type="http://schemas.openxmlformats.org/officeDocument/2006/relationships/customXml" Target="../ink/ink141.xml"/><Relationship Id="rId82" Type="http://schemas.openxmlformats.org/officeDocument/2006/relationships/image" Target="../media/image179.png"/><Relationship Id="rId152" Type="http://schemas.openxmlformats.org/officeDocument/2006/relationships/image" Target="../media/image214.png"/><Relationship Id="rId173" Type="http://schemas.openxmlformats.org/officeDocument/2006/relationships/customXml" Target="../ink/ink197.xml"/><Relationship Id="rId19" Type="http://schemas.openxmlformats.org/officeDocument/2006/relationships/customXml" Target="../ink/ink120.xml"/><Relationship Id="rId14" Type="http://schemas.openxmlformats.org/officeDocument/2006/relationships/image" Target="../media/image145.png"/><Relationship Id="rId30" Type="http://schemas.openxmlformats.org/officeDocument/2006/relationships/image" Target="../media/image153.png"/><Relationship Id="rId35" Type="http://schemas.openxmlformats.org/officeDocument/2006/relationships/customXml" Target="../ink/ink128.xml"/><Relationship Id="rId56" Type="http://schemas.openxmlformats.org/officeDocument/2006/relationships/image" Target="../media/image166.png"/><Relationship Id="rId77" Type="http://schemas.openxmlformats.org/officeDocument/2006/relationships/customXml" Target="../ink/ink149.xml"/><Relationship Id="rId100" Type="http://schemas.openxmlformats.org/officeDocument/2006/relationships/image" Target="../media/image188.png"/><Relationship Id="rId105" Type="http://schemas.openxmlformats.org/officeDocument/2006/relationships/customXml" Target="../ink/ink163.xml"/><Relationship Id="rId126" Type="http://schemas.openxmlformats.org/officeDocument/2006/relationships/image" Target="../media/image201.png"/><Relationship Id="rId147" Type="http://schemas.openxmlformats.org/officeDocument/2006/relationships/customXml" Target="../ink/ink184.xml"/><Relationship Id="rId168" Type="http://schemas.openxmlformats.org/officeDocument/2006/relationships/image" Target="../media/image222.png"/><Relationship Id="rId8" Type="http://schemas.openxmlformats.org/officeDocument/2006/relationships/image" Target="../media/image142.png"/><Relationship Id="rId51" Type="http://schemas.openxmlformats.org/officeDocument/2006/relationships/customXml" Target="../ink/ink136.xml"/><Relationship Id="rId72" Type="http://schemas.openxmlformats.org/officeDocument/2006/relationships/image" Target="../media/image174.png"/><Relationship Id="rId93" Type="http://schemas.openxmlformats.org/officeDocument/2006/relationships/customXml" Target="../ink/ink157.xml"/><Relationship Id="rId98" Type="http://schemas.openxmlformats.org/officeDocument/2006/relationships/image" Target="../media/image187.png"/><Relationship Id="rId121" Type="http://schemas.openxmlformats.org/officeDocument/2006/relationships/customXml" Target="../ink/ink171.xml"/><Relationship Id="rId142" Type="http://schemas.openxmlformats.org/officeDocument/2006/relationships/image" Target="../media/image209.png"/><Relationship Id="rId163" Type="http://schemas.openxmlformats.org/officeDocument/2006/relationships/customXml" Target="../ink/ink192.xml"/><Relationship Id="rId3" Type="http://schemas.openxmlformats.org/officeDocument/2006/relationships/customXml" Target="../ink/ink112.xml"/><Relationship Id="rId25" Type="http://schemas.openxmlformats.org/officeDocument/2006/relationships/customXml" Target="../ink/ink123.xml"/><Relationship Id="rId46" Type="http://schemas.openxmlformats.org/officeDocument/2006/relationships/image" Target="../media/image161.png"/><Relationship Id="rId67" Type="http://schemas.openxmlformats.org/officeDocument/2006/relationships/customXml" Target="../ink/ink144.xml"/><Relationship Id="rId116" Type="http://schemas.openxmlformats.org/officeDocument/2006/relationships/image" Target="../media/image196.png"/><Relationship Id="rId137" Type="http://schemas.openxmlformats.org/officeDocument/2006/relationships/customXml" Target="../ink/ink179.xml"/><Relationship Id="rId158" Type="http://schemas.openxmlformats.org/officeDocument/2006/relationships/image" Target="../media/image217.png"/><Relationship Id="rId20" Type="http://schemas.openxmlformats.org/officeDocument/2006/relationships/image" Target="../media/image148.png"/><Relationship Id="rId41" Type="http://schemas.openxmlformats.org/officeDocument/2006/relationships/customXml" Target="../ink/ink131.xml"/><Relationship Id="rId62" Type="http://schemas.openxmlformats.org/officeDocument/2006/relationships/image" Target="../media/image169.png"/><Relationship Id="rId83" Type="http://schemas.openxmlformats.org/officeDocument/2006/relationships/customXml" Target="../ink/ink152.xml"/><Relationship Id="rId88" Type="http://schemas.openxmlformats.org/officeDocument/2006/relationships/image" Target="../media/image182.png"/><Relationship Id="rId111" Type="http://schemas.openxmlformats.org/officeDocument/2006/relationships/customXml" Target="../ink/ink166.xml"/><Relationship Id="rId132" Type="http://schemas.openxmlformats.org/officeDocument/2006/relationships/image" Target="../media/image204.png"/><Relationship Id="rId153" Type="http://schemas.openxmlformats.org/officeDocument/2006/relationships/customXml" Target="../ink/ink187.xml"/><Relationship Id="rId174" Type="http://schemas.openxmlformats.org/officeDocument/2006/relationships/image" Target="../media/image225.png"/><Relationship Id="rId15" Type="http://schemas.openxmlformats.org/officeDocument/2006/relationships/customXml" Target="../ink/ink118.xml"/><Relationship Id="rId36" Type="http://schemas.openxmlformats.org/officeDocument/2006/relationships/image" Target="../media/image156.png"/><Relationship Id="rId57" Type="http://schemas.openxmlformats.org/officeDocument/2006/relationships/customXml" Target="../ink/ink139.xml"/><Relationship Id="rId106" Type="http://schemas.openxmlformats.org/officeDocument/2006/relationships/image" Target="../media/image191.png"/><Relationship Id="rId127" Type="http://schemas.openxmlformats.org/officeDocument/2006/relationships/customXml" Target="../ink/ink174.xml"/><Relationship Id="rId10" Type="http://schemas.openxmlformats.org/officeDocument/2006/relationships/image" Target="../media/image143.png"/><Relationship Id="rId31" Type="http://schemas.openxmlformats.org/officeDocument/2006/relationships/customXml" Target="../ink/ink126.xml"/><Relationship Id="rId52" Type="http://schemas.openxmlformats.org/officeDocument/2006/relationships/image" Target="../media/image164.png"/><Relationship Id="rId73" Type="http://schemas.openxmlformats.org/officeDocument/2006/relationships/customXml" Target="../ink/ink147.xml"/><Relationship Id="rId78" Type="http://schemas.openxmlformats.org/officeDocument/2006/relationships/image" Target="../media/image177.png"/><Relationship Id="rId94" Type="http://schemas.openxmlformats.org/officeDocument/2006/relationships/image" Target="../media/image185.png"/><Relationship Id="rId99" Type="http://schemas.openxmlformats.org/officeDocument/2006/relationships/customXml" Target="../ink/ink160.xml"/><Relationship Id="rId101" Type="http://schemas.openxmlformats.org/officeDocument/2006/relationships/customXml" Target="../ink/ink161.xml"/><Relationship Id="rId122" Type="http://schemas.openxmlformats.org/officeDocument/2006/relationships/image" Target="../media/image199.png"/><Relationship Id="rId143" Type="http://schemas.openxmlformats.org/officeDocument/2006/relationships/customXml" Target="../ink/ink182.xml"/><Relationship Id="rId148" Type="http://schemas.openxmlformats.org/officeDocument/2006/relationships/image" Target="../media/image212.png"/><Relationship Id="rId164" Type="http://schemas.openxmlformats.org/officeDocument/2006/relationships/image" Target="../media/image220.png"/><Relationship Id="rId169" Type="http://schemas.openxmlformats.org/officeDocument/2006/relationships/customXml" Target="../ink/ink195.xml"/><Relationship Id="rId4" Type="http://schemas.openxmlformats.org/officeDocument/2006/relationships/image" Target="../media/image140.png"/><Relationship Id="rId9" Type="http://schemas.openxmlformats.org/officeDocument/2006/relationships/customXml" Target="../ink/ink115.xml"/><Relationship Id="rId26" Type="http://schemas.openxmlformats.org/officeDocument/2006/relationships/image" Target="../media/image151.png"/><Relationship Id="rId47" Type="http://schemas.openxmlformats.org/officeDocument/2006/relationships/customXml" Target="../ink/ink134.xml"/><Relationship Id="rId68" Type="http://schemas.openxmlformats.org/officeDocument/2006/relationships/image" Target="../media/image172.png"/><Relationship Id="rId89" Type="http://schemas.openxmlformats.org/officeDocument/2006/relationships/customXml" Target="../ink/ink155.xml"/><Relationship Id="rId112" Type="http://schemas.openxmlformats.org/officeDocument/2006/relationships/image" Target="../media/image194.png"/><Relationship Id="rId133" Type="http://schemas.openxmlformats.org/officeDocument/2006/relationships/customXml" Target="../ink/ink177.xml"/><Relationship Id="rId154" Type="http://schemas.openxmlformats.org/officeDocument/2006/relationships/image" Target="../media/image215.png"/><Relationship Id="rId175" Type="http://schemas.openxmlformats.org/officeDocument/2006/relationships/customXml" Target="../ink/ink198.xml"/><Relationship Id="rId16" Type="http://schemas.openxmlformats.org/officeDocument/2006/relationships/image" Target="../media/image146.png"/><Relationship Id="rId37" Type="http://schemas.openxmlformats.org/officeDocument/2006/relationships/customXml" Target="../ink/ink129.xml"/><Relationship Id="rId58" Type="http://schemas.openxmlformats.org/officeDocument/2006/relationships/image" Target="../media/image167.png"/><Relationship Id="rId79" Type="http://schemas.openxmlformats.org/officeDocument/2006/relationships/customXml" Target="../ink/ink150.xml"/><Relationship Id="rId102" Type="http://schemas.openxmlformats.org/officeDocument/2006/relationships/image" Target="../media/image189.png"/><Relationship Id="rId123" Type="http://schemas.openxmlformats.org/officeDocument/2006/relationships/customXml" Target="../ink/ink172.xml"/><Relationship Id="rId144" Type="http://schemas.openxmlformats.org/officeDocument/2006/relationships/image" Target="../media/image210.png"/><Relationship Id="rId90" Type="http://schemas.openxmlformats.org/officeDocument/2006/relationships/image" Target="../media/image183.png"/><Relationship Id="rId165" Type="http://schemas.openxmlformats.org/officeDocument/2006/relationships/customXml" Target="../ink/ink193.xml"/><Relationship Id="rId27" Type="http://schemas.openxmlformats.org/officeDocument/2006/relationships/customXml" Target="../ink/ink124.xml"/><Relationship Id="rId48" Type="http://schemas.openxmlformats.org/officeDocument/2006/relationships/image" Target="../media/image162.png"/><Relationship Id="rId69" Type="http://schemas.openxmlformats.org/officeDocument/2006/relationships/customXml" Target="../ink/ink145.xml"/><Relationship Id="rId113" Type="http://schemas.openxmlformats.org/officeDocument/2006/relationships/customXml" Target="../ink/ink167.xml"/><Relationship Id="rId134" Type="http://schemas.openxmlformats.org/officeDocument/2006/relationships/image" Target="../media/image205.png"/><Relationship Id="rId80" Type="http://schemas.openxmlformats.org/officeDocument/2006/relationships/image" Target="../media/image178.png"/><Relationship Id="rId155" Type="http://schemas.openxmlformats.org/officeDocument/2006/relationships/customXml" Target="../ink/ink188.xml"/><Relationship Id="rId176" Type="http://schemas.openxmlformats.org/officeDocument/2006/relationships/image" Target="../media/image226.png"/><Relationship Id="rId17" Type="http://schemas.openxmlformats.org/officeDocument/2006/relationships/customXml" Target="../ink/ink119.xml"/><Relationship Id="rId38" Type="http://schemas.openxmlformats.org/officeDocument/2006/relationships/image" Target="../media/image157.png"/><Relationship Id="rId59" Type="http://schemas.openxmlformats.org/officeDocument/2006/relationships/customXml" Target="../ink/ink140.xml"/><Relationship Id="rId103" Type="http://schemas.openxmlformats.org/officeDocument/2006/relationships/customXml" Target="../ink/ink162.xml"/><Relationship Id="rId124" Type="http://schemas.openxmlformats.org/officeDocument/2006/relationships/image" Target="../media/image200.png"/><Relationship Id="rId70" Type="http://schemas.openxmlformats.org/officeDocument/2006/relationships/image" Target="../media/image173.png"/><Relationship Id="rId91" Type="http://schemas.openxmlformats.org/officeDocument/2006/relationships/customXml" Target="../ink/ink156.xml"/><Relationship Id="rId145" Type="http://schemas.openxmlformats.org/officeDocument/2006/relationships/customXml" Target="../ink/ink183.xml"/><Relationship Id="rId166" Type="http://schemas.openxmlformats.org/officeDocument/2006/relationships/image" Target="../media/image22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13" Type="http://schemas.openxmlformats.org/officeDocument/2006/relationships/customXml" Target="../ink/ink205.xml"/><Relationship Id="rId18" Type="http://schemas.openxmlformats.org/officeDocument/2006/relationships/image" Target="../media/image236.png"/><Relationship Id="rId26" Type="http://schemas.openxmlformats.org/officeDocument/2006/relationships/image" Target="../media/image240.png"/><Relationship Id="rId3" Type="http://schemas.openxmlformats.org/officeDocument/2006/relationships/customXml" Target="../ink/ink200.xml"/><Relationship Id="rId21" Type="http://schemas.openxmlformats.org/officeDocument/2006/relationships/customXml" Target="../ink/ink209.xml"/><Relationship Id="rId7" Type="http://schemas.openxmlformats.org/officeDocument/2006/relationships/customXml" Target="../ink/ink202.xml"/><Relationship Id="rId12" Type="http://schemas.openxmlformats.org/officeDocument/2006/relationships/image" Target="../media/image233.png"/><Relationship Id="rId17" Type="http://schemas.openxmlformats.org/officeDocument/2006/relationships/customXml" Target="../ink/ink207.xml"/><Relationship Id="rId25" Type="http://schemas.openxmlformats.org/officeDocument/2006/relationships/customXml" Target="../ink/ink211.xml"/><Relationship Id="rId2" Type="http://schemas.openxmlformats.org/officeDocument/2006/relationships/image" Target="../media/image228.png"/><Relationship Id="rId16" Type="http://schemas.openxmlformats.org/officeDocument/2006/relationships/image" Target="../media/image235.png"/><Relationship Id="rId20" Type="http://schemas.openxmlformats.org/officeDocument/2006/relationships/image" Target="../media/image237.png"/><Relationship Id="rId29" Type="http://schemas.openxmlformats.org/officeDocument/2006/relationships/customXml" Target="../ink/ink2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0.png"/><Relationship Id="rId11" Type="http://schemas.openxmlformats.org/officeDocument/2006/relationships/customXml" Target="../ink/ink204.xml"/><Relationship Id="rId24" Type="http://schemas.openxmlformats.org/officeDocument/2006/relationships/image" Target="../media/image239.png"/><Relationship Id="rId32" Type="http://schemas.openxmlformats.org/officeDocument/2006/relationships/image" Target="../media/image243.png"/><Relationship Id="rId5" Type="http://schemas.openxmlformats.org/officeDocument/2006/relationships/customXml" Target="../ink/ink201.xml"/><Relationship Id="rId15" Type="http://schemas.openxmlformats.org/officeDocument/2006/relationships/customXml" Target="../ink/ink206.xml"/><Relationship Id="rId23" Type="http://schemas.openxmlformats.org/officeDocument/2006/relationships/customXml" Target="../ink/ink210.xml"/><Relationship Id="rId28" Type="http://schemas.openxmlformats.org/officeDocument/2006/relationships/image" Target="../media/image241.png"/><Relationship Id="rId10" Type="http://schemas.openxmlformats.org/officeDocument/2006/relationships/image" Target="../media/image232.png"/><Relationship Id="rId19" Type="http://schemas.openxmlformats.org/officeDocument/2006/relationships/customXml" Target="../ink/ink208.xml"/><Relationship Id="rId31" Type="http://schemas.openxmlformats.org/officeDocument/2006/relationships/customXml" Target="../ink/ink214.xml"/><Relationship Id="rId4" Type="http://schemas.openxmlformats.org/officeDocument/2006/relationships/image" Target="../media/image229.png"/><Relationship Id="rId9" Type="http://schemas.openxmlformats.org/officeDocument/2006/relationships/customXml" Target="../ink/ink203.xml"/><Relationship Id="rId14" Type="http://schemas.openxmlformats.org/officeDocument/2006/relationships/image" Target="../media/image234.png"/><Relationship Id="rId22" Type="http://schemas.openxmlformats.org/officeDocument/2006/relationships/image" Target="../media/image238.png"/><Relationship Id="rId27" Type="http://schemas.openxmlformats.org/officeDocument/2006/relationships/customXml" Target="../ink/ink212.xml"/><Relationship Id="rId30" Type="http://schemas.openxmlformats.org/officeDocument/2006/relationships/image" Target="../media/image24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20.xml"/><Relationship Id="rId18" Type="http://schemas.openxmlformats.org/officeDocument/2006/relationships/image" Target="../media/image253.png"/><Relationship Id="rId26" Type="http://schemas.openxmlformats.org/officeDocument/2006/relationships/image" Target="../media/image257.png"/><Relationship Id="rId39" Type="http://schemas.openxmlformats.org/officeDocument/2006/relationships/customXml" Target="../ink/ink233.xml"/><Relationship Id="rId21" Type="http://schemas.openxmlformats.org/officeDocument/2006/relationships/customXml" Target="../ink/ink224.xml"/><Relationship Id="rId34" Type="http://schemas.openxmlformats.org/officeDocument/2006/relationships/image" Target="../media/image261.png"/><Relationship Id="rId42" Type="http://schemas.openxmlformats.org/officeDocument/2006/relationships/image" Target="../media/image265.png"/><Relationship Id="rId47" Type="http://schemas.openxmlformats.org/officeDocument/2006/relationships/customXml" Target="../ink/ink237.xml"/><Relationship Id="rId50" Type="http://schemas.openxmlformats.org/officeDocument/2006/relationships/image" Target="../media/image269.png"/><Relationship Id="rId55" Type="http://schemas.openxmlformats.org/officeDocument/2006/relationships/customXml" Target="../ink/ink241.xml"/><Relationship Id="rId7" Type="http://schemas.openxmlformats.org/officeDocument/2006/relationships/customXml" Target="../ink/ink217.xml"/><Relationship Id="rId2" Type="http://schemas.openxmlformats.org/officeDocument/2006/relationships/image" Target="../media/image245.jpeg"/><Relationship Id="rId16" Type="http://schemas.openxmlformats.org/officeDocument/2006/relationships/image" Target="../media/image252.png"/><Relationship Id="rId29" Type="http://schemas.openxmlformats.org/officeDocument/2006/relationships/customXml" Target="../ink/ink228.xml"/><Relationship Id="rId11" Type="http://schemas.openxmlformats.org/officeDocument/2006/relationships/customXml" Target="../ink/ink219.xml"/><Relationship Id="rId24" Type="http://schemas.openxmlformats.org/officeDocument/2006/relationships/image" Target="../media/image256.png"/><Relationship Id="rId32" Type="http://schemas.openxmlformats.org/officeDocument/2006/relationships/image" Target="../media/image260.png"/><Relationship Id="rId37" Type="http://schemas.openxmlformats.org/officeDocument/2006/relationships/customXml" Target="../ink/ink232.xml"/><Relationship Id="rId40" Type="http://schemas.openxmlformats.org/officeDocument/2006/relationships/image" Target="../media/image264.png"/><Relationship Id="rId45" Type="http://schemas.openxmlformats.org/officeDocument/2006/relationships/customXml" Target="../ink/ink236.xml"/><Relationship Id="rId53" Type="http://schemas.openxmlformats.org/officeDocument/2006/relationships/customXml" Target="../ink/ink240.xml"/><Relationship Id="rId58" Type="http://schemas.openxmlformats.org/officeDocument/2006/relationships/image" Target="../media/image273.png"/><Relationship Id="rId5" Type="http://schemas.openxmlformats.org/officeDocument/2006/relationships/customXml" Target="../ink/ink216.xml"/><Relationship Id="rId61" Type="http://schemas.openxmlformats.org/officeDocument/2006/relationships/customXml" Target="../ink/ink244.xml"/><Relationship Id="rId19" Type="http://schemas.openxmlformats.org/officeDocument/2006/relationships/customXml" Target="../ink/ink223.xml"/><Relationship Id="rId14" Type="http://schemas.openxmlformats.org/officeDocument/2006/relationships/image" Target="../media/image251.png"/><Relationship Id="rId22" Type="http://schemas.openxmlformats.org/officeDocument/2006/relationships/image" Target="../media/image255.png"/><Relationship Id="rId27" Type="http://schemas.openxmlformats.org/officeDocument/2006/relationships/customXml" Target="../ink/ink227.xml"/><Relationship Id="rId30" Type="http://schemas.openxmlformats.org/officeDocument/2006/relationships/image" Target="../media/image259.png"/><Relationship Id="rId35" Type="http://schemas.openxmlformats.org/officeDocument/2006/relationships/customXml" Target="../ink/ink231.xml"/><Relationship Id="rId43" Type="http://schemas.openxmlformats.org/officeDocument/2006/relationships/customXml" Target="../ink/ink235.xml"/><Relationship Id="rId48" Type="http://schemas.openxmlformats.org/officeDocument/2006/relationships/image" Target="../media/image268.png"/><Relationship Id="rId56" Type="http://schemas.openxmlformats.org/officeDocument/2006/relationships/image" Target="../media/image272.png"/><Relationship Id="rId8" Type="http://schemas.openxmlformats.org/officeDocument/2006/relationships/image" Target="../media/image248.png"/><Relationship Id="rId51" Type="http://schemas.openxmlformats.org/officeDocument/2006/relationships/customXml" Target="../ink/ink239.xml"/><Relationship Id="rId3" Type="http://schemas.openxmlformats.org/officeDocument/2006/relationships/customXml" Target="../ink/ink215.xml"/><Relationship Id="rId12" Type="http://schemas.openxmlformats.org/officeDocument/2006/relationships/image" Target="../media/image250.png"/><Relationship Id="rId17" Type="http://schemas.openxmlformats.org/officeDocument/2006/relationships/customXml" Target="../ink/ink222.xml"/><Relationship Id="rId25" Type="http://schemas.openxmlformats.org/officeDocument/2006/relationships/customXml" Target="../ink/ink226.xml"/><Relationship Id="rId33" Type="http://schemas.openxmlformats.org/officeDocument/2006/relationships/customXml" Target="../ink/ink230.xml"/><Relationship Id="rId38" Type="http://schemas.openxmlformats.org/officeDocument/2006/relationships/image" Target="../media/image263.png"/><Relationship Id="rId46" Type="http://schemas.openxmlformats.org/officeDocument/2006/relationships/image" Target="../media/image267.png"/><Relationship Id="rId59" Type="http://schemas.openxmlformats.org/officeDocument/2006/relationships/customXml" Target="../ink/ink243.xml"/><Relationship Id="rId20" Type="http://schemas.openxmlformats.org/officeDocument/2006/relationships/image" Target="../media/image254.png"/><Relationship Id="rId41" Type="http://schemas.openxmlformats.org/officeDocument/2006/relationships/customXml" Target="../ink/ink234.xml"/><Relationship Id="rId54" Type="http://schemas.openxmlformats.org/officeDocument/2006/relationships/image" Target="../media/image271.png"/><Relationship Id="rId62" Type="http://schemas.openxmlformats.org/officeDocument/2006/relationships/image" Target="../media/image27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7.png"/><Relationship Id="rId15" Type="http://schemas.openxmlformats.org/officeDocument/2006/relationships/customXml" Target="../ink/ink221.xml"/><Relationship Id="rId23" Type="http://schemas.openxmlformats.org/officeDocument/2006/relationships/customXml" Target="../ink/ink225.xml"/><Relationship Id="rId28" Type="http://schemas.openxmlformats.org/officeDocument/2006/relationships/image" Target="../media/image258.png"/><Relationship Id="rId36" Type="http://schemas.openxmlformats.org/officeDocument/2006/relationships/image" Target="../media/image262.png"/><Relationship Id="rId49" Type="http://schemas.openxmlformats.org/officeDocument/2006/relationships/customXml" Target="../ink/ink238.xml"/><Relationship Id="rId57" Type="http://schemas.openxmlformats.org/officeDocument/2006/relationships/customXml" Target="../ink/ink242.xml"/><Relationship Id="rId10" Type="http://schemas.openxmlformats.org/officeDocument/2006/relationships/image" Target="../media/image249.png"/><Relationship Id="rId31" Type="http://schemas.openxmlformats.org/officeDocument/2006/relationships/customXml" Target="../ink/ink229.xml"/><Relationship Id="rId44" Type="http://schemas.openxmlformats.org/officeDocument/2006/relationships/image" Target="../media/image266.png"/><Relationship Id="rId52" Type="http://schemas.openxmlformats.org/officeDocument/2006/relationships/image" Target="../media/image270.png"/><Relationship Id="rId60" Type="http://schemas.openxmlformats.org/officeDocument/2006/relationships/image" Target="../media/image274.png"/><Relationship Id="rId4" Type="http://schemas.openxmlformats.org/officeDocument/2006/relationships/image" Target="../media/image246.png"/><Relationship Id="rId9" Type="http://schemas.openxmlformats.org/officeDocument/2006/relationships/customXml" Target="../ink/ink2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88.png"/><Relationship Id="rId21" Type="http://schemas.openxmlformats.org/officeDocument/2006/relationships/customXml" Target="../ink/ink254.xml"/><Relationship Id="rId42" Type="http://schemas.openxmlformats.org/officeDocument/2006/relationships/image" Target="../media/image296.png"/><Relationship Id="rId47" Type="http://schemas.openxmlformats.org/officeDocument/2006/relationships/customXml" Target="../ink/ink267.xml"/><Relationship Id="rId63" Type="http://schemas.openxmlformats.org/officeDocument/2006/relationships/customXml" Target="../ink/ink275.xml"/><Relationship Id="rId68" Type="http://schemas.openxmlformats.org/officeDocument/2006/relationships/image" Target="../media/image309.png"/><Relationship Id="rId7" Type="http://schemas.openxmlformats.org/officeDocument/2006/relationships/customXml" Target="../ink/ink247.xml"/><Relationship Id="rId2" Type="http://schemas.openxmlformats.org/officeDocument/2006/relationships/image" Target="../media/image276.png"/><Relationship Id="rId16" Type="http://schemas.openxmlformats.org/officeDocument/2006/relationships/image" Target="../media/image283.png"/><Relationship Id="rId29" Type="http://schemas.openxmlformats.org/officeDocument/2006/relationships/customXml" Target="../ink/ink258.xml"/><Relationship Id="rId11" Type="http://schemas.openxmlformats.org/officeDocument/2006/relationships/customXml" Target="../ink/ink249.xml"/><Relationship Id="rId24" Type="http://schemas.openxmlformats.org/officeDocument/2006/relationships/image" Target="../media/image287.png"/><Relationship Id="rId32" Type="http://schemas.openxmlformats.org/officeDocument/2006/relationships/image" Target="../media/image291.png"/><Relationship Id="rId37" Type="http://schemas.openxmlformats.org/officeDocument/2006/relationships/customXml" Target="../ink/ink262.xml"/><Relationship Id="rId40" Type="http://schemas.openxmlformats.org/officeDocument/2006/relationships/image" Target="../media/image295.png"/><Relationship Id="rId45" Type="http://schemas.openxmlformats.org/officeDocument/2006/relationships/customXml" Target="../ink/ink266.xml"/><Relationship Id="rId53" Type="http://schemas.openxmlformats.org/officeDocument/2006/relationships/customXml" Target="../ink/ink270.xml"/><Relationship Id="rId58" Type="http://schemas.openxmlformats.org/officeDocument/2006/relationships/image" Target="../media/image304.png"/><Relationship Id="rId66" Type="http://schemas.openxmlformats.org/officeDocument/2006/relationships/image" Target="../media/image308.png"/><Relationship Id="rId5" Type="http://schemas.openxmlformats.org/officeDocument/2006/relationships/customXml" Target="../ink/ink246.xml"/><Relationship Id="rId61" Type="http://schemas.openxmlformats.org/officeDocument/2006/relationships/customXml" Target="../ink/ink274.xml"/><Relationship Id="rId19" Type="http://schemas.openxmlformats.org/officeDocument/2006/relationships/customXml" Target="../ink/ink253.xml"/><Relationship Id="rId14" Type="http://schemas.openxmlformats.org/officeDocument/2006/relationships/image" Target="../media/image282.png"/><Relationship Id="rId22" Type="http://schemas.openxmlformats.org/officeDocument/2006/relationships/image" Target="../media/image286.png"/><Relationship Id="rId27" Type="http://schemas.openxmlformats.org/officeDocument/2006/relationships/customXml" Target="../ink/ink257.xml"/><Relationship Id="rId30" Type="http://schemas.openxmlformats.org/officeDocument/2006/relationships/image" Target="../media/image290.png"/><Relationship Id="rId35" Type="http://schemas.openxmlformats.org/officeDocument/2006/relationships/customXml" Target="../ink/ink261.xml"/><Relationship Id="rId43" Type="http://schemas.openxmlformats.org/officeDocument/2006/relationships/customXml" Target="../ink/ink265.xml"/><Relationship Id="rId48" Type="http://schemas.openxmlformats.org/officeDocument/2006/relationships/image" Target="../media/image299.png"/><Relationship Id="rId56" Type="http://schemas.openxmlformats.org/officeDocument/2006/relationships/image" Target="../media/image303.png"/><Relationship Id="rId64" Type="http://schemas.openxmlformats.org/officeDocument/2006/relationships/image" Target="../media/image307.png"/><Relationship Id="rId69" Type="http://schemas.openxmlformats.org/officeDocument/2006/relationships/customXml" Target="../ink/ink278.xml"/><Relationship Id="rId8" Type="http://schemas.openxmlformats.org/officeDocument/2006/relationships/image" Target="../media/image279.png"/><Relationship Id="rId51" Type="http://schemas.openxmlformats.org/officeDocument/2006/relationships/customXml" Target="../ink/ink269.xml"/><Relationship Id="rId3" Type="http://schemas.openxmlformats.org/officeDocument/2006/relationships/customXml" Target="../ink/ink245.xml"/><Relationship Id="rId12" Type="http://schemas.openxmlformats.org/officeDocument/2006/relationships/image" Target="../media/image281.png"/><Relationship Id="rId17" Type="http://schemas.openxmlformats.org/officeDocument/2006/relationships/customXml" Target="../ink/ink252.xml"/><Relationship Id="rId25" Type="http://schemas.openxmlformats.org/officeDocument/2006/relationships/customXml" Target="../ink/ink256.xml"/><Relationship Id="rId33" Type="http://schemas.openxmlformats.org/officeDocument/2006/relationships/customXml" Target="../ink/ink260.xml"/><Relationship Id="rId38" Type="http://schemas.openxmlformats.org/officeDocument/2006/relationships/image" Target="../media/image294.png"/><Relationship Id="rId46" Type="http://schemas.openxmlformats.org/officeDocument/2006/relationships/image" Target="../media/image298.png"/><Relationship Id="rId59" Type="http://schemas.openxmlformats.org/officeDocument/2006/relationships/customXml" Target="../ink/ink273.xml"/><Relationship Id="rId67" Type="http://schemas.openxmlformats.org/officeDocument/2006/relationships/customXml" Target="../ink/ink277.xml"/><Relationship Id="rId20" Type="http://schemas.openxmlformats.org/officeDocument/2006/relationships/image" Target="../media/image285.png"/><Relationship Id="rId41" Type="http://schemas.openxmlformats.org/officeDocument/2006/relationships/customXml" Target="../ink/ink264.xml"/><Relationship Id="rId54" Type="http://schemas.openxmlformats.org/officeDocument/2006/relationships/image" Target="../media/image302.png"/><Relationship Id="rId62" Type="http://schemas.openxmlformats.org/officeDocument/2006/relationships/image" Target="../media/image306.png"/><Relationship Id="rId70" Type="http://schemas.openxmlformats.org/officeDocument/2006/relationships/image" Target="../media/image3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8.png"/><Relationship Id="rId15" Type="http://schemas.openxmlformats.org/officeDocument/2006/relationships/customXml" Target="../ink/ink251.xml"/><Relationship Id="rId23" Type="http://schemas.openxmlformats.org/officeDocument/2006/relationships/customXml" Target="../ink/ink255.xml"/><Relationship Id="rId28" Type="http://schemas.openxmlformats.org/officeDocument/2006/relationships/image" Target="../media/image289.png"/><Relationship Id="rId36" Type="http://schemas.openxmlformats.org/officeDocument/2006/relationships/image" Target="../media/image293.png"/><Relationship Id="rId49" Type="http://schemas.openxmlformats.org/officeDocument/2006/relationships/customXml" Target="../ink/ink268.xml"/><Relationship Id="rId57" Type="http://schemas.openxmlformats.org/officeDocument/2006/relationships/customXml" Target="../ink/ink272.xml"/><Relationship Id="rId10" Type="http://schemas.openxmlformats.org/officeDocument/2006/relationships/image" Target="../media/image280.png"/><Relationship Id="rId31" Type="http://schemas.openxmlformats.org/officeDocument/2006/relationships/customXml" Target="../ink/ink259.xml"/><Relationship Id="rId44" Type="http://schemas.openxmlformats.org/officeDocument/2006/relationships/image" Target="../media/image297.png"/><Relationship Id="rId52" Type="http://schemas.openxmlformats.org/officeDocument/2006/relationships/image" Target="../media/image301.png"/><Relationship Id="rId60" Type="http://schemas.openxmlformats.org/officeDocument/2006/relationships/image" Target="../media/image305.png"/><Relationship Id="rId65" Type="http://schemas.openxmlformats.org/officeDocument/2006/relationships/customXml" Target="../ink/ink276.xml"/><Relationship Id="rId4" Type="http://schemas.openxmlformats.org/officeDocument/2006/relationships/image" Target="../media/image277.png"/><Relationship Id="rId9" Type="http://schemas.openxmlformats.org/officeDocument/2006/relationships/customXml" Target="../ink/ink248.xml"/><Relationship Id="rId13" Type="http://schemas.openxmlformats.org/officeDocument/2006/relationships/customXml" Target="../ink/ink250.xml"/><Relationship Id="rId18" Type="http://schemas.openxmlformats.org/officeDocument/2006/relationships/image" Target="../media/image284.png"/><Relationship Id="rId39" Type="http://schemas.openxmlformats.org/officeDocument/2006/relationships/customXml" Target="../ink/ink263.xml"/><Relationship Id="rId34" Type="http://schemas.openxmlformats.org/officeDocument/2006/relationships/image" Target="../media/image292.png"/><Relationship Id="rId50" Type="http://schemas.openxmlformats.org/officeDocument/2006/relationships/image" Target="../media/image300.png"/><Relationship Id="rId55" Type="http://schemas.openxmlformats.org/officeDocument/2006/relationships/customXml" Target="../ink/ink271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83.xml"/><Relationship Id="rId18" Type="http://schemas.openxmlformats.org/officeDocument/2006/relationships/image" Target="../media/image319.png"/><Relationship Id="rId26" Type="http://schemas.openxmlformats.org/officeDocument/2006/relationships/image" Target="../media/image323.png"/><Relationship Id="rId39" Type="http://schemas.openxmlformats.org/officeDocument/2006/relationships/customXml" Target="../ink/ink296.xml"/><Relationship Id="rId21" Type="http://schemas.openxmlformats.org/officeDocument/2006/relationships/customXml" Target="../ink/ink287.xml"/><Relationship Id="rId34" Type="http://schemas.openxmlformats.org/officeDocument/2006/relationships/image" Target="../media/image327.png"/><Relationship Id="rId42" Type="http://schemas.openxmlformats.org/officeDocument/2006/relationships/image" Target="../media/image331.png"/><Relationship Id="rId7" Type="http://schemas.openxmlformats.org/officeDocument/2006/relationships/customXml" Target="../ink/ink280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18.png"/><Relationship Id="rId20" Type="http://schemas.openxmlformats.org/officeDocument/2006/relationships/image" Target="../media/image320.png"/><Relationship Id="rId29" Type="http://schemas.openxmlformats.org/officeDocument/2006/relationships/customXml" Target="../ink/ink291.xml"/><Relationship Id="rId41" Type="http://schemas.openxmlformats.org/officeDocument/2006/relationships/customXml" Target="../ink/ink29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3.png"/><Relationship Id="rId11" Type="http://schemas.openxmlformats.org/officeDocument/2006/relationships/customXml" Target="../ink/ink282.xml"/><Relationship Id="rId24" Type="http://schemas.openxmlformats.org/officeDocument/2006/relationships/image" Target="../media/image322.png"/><Relationship Id="rId32" Type="http://schemas.openxmlformats.org/officeDocument/2006/relationships/image" Target="../media/image326.png"/><Relationship Id="rId37" Type="http://schemas.openxmlformats.org/officeDocument/2006/relationships/customXml" Target="../ink/ink295.xml"/><Relationship Id="rId40" Type="http://schemas.openxmlformats.org/officeDocument/2006/relationships/image" Target="../media/image330.png"/><Relationship Id="rId5" Type="http://schemas.openxmlformats.org/officeDocument/2006/relationships/customXml" Target="../ink/ink279.xml"/><Relationship Id="rId15" Type="http://schemas.openxmlformats.org/officeDocument/2006/relationships/customXml" Target="../ink/ink284.xml"/><Relationship Id="rId23" Type="http://schemas.openxmlformats.org/officeDocument/2006/relationships/customXml" Target="../ink/ink288.xml"/><Relationship Id="rId28" Type="http://schemas.openxmlformats.org/officeDocument/2006/relationships/image" Target="../media/image324.png"/><Relationship Id="rId36" Type="http://schemas.openxmlformats.org/officeDocument/2006/relationships/image" Target="../media/image328.png"/><Relationship Id="rId10" Type="http://schemas.openxmlformats.org/officeDocument/2006/relationships/image" Target="../media/image315.png"/><Relationship Id="rId19" Type="http://schemas.openxmlformats.org/officeDocument/2006/relationships/customXml" Target="../ink/ink286.xml"/><Relationship Id="rId31" Type="http://schemas.openxmlformats.org/officeDocument/2006/relationships/customXml" Target="../ink/ink292.xml"/><Relationship Id="rId4" Type="http://schemas.openxmlformats.org/officeDocument/2006/relationships/image" Target="../media/image312.png"/><Relationship Id="rId9" Type="http://schemas.openxmlformats.org/officeDocument/2006/relationships/customXml" Target="../ink/ink281.xml"/><Relationship Id="rId14" Type="http://schemas.openxmlformats.org/officeDocument/2006/relationships/image" Target="../media/image317.png"/><Relationship Id="rId22" Type="http://schemas.openxmlformats.org/officeDocument/2006/relationships/image" Target="../media/image321.png"/><Relationship Id="rId27" Type="http://schemas.openxmlformats.org/officeDocument/2006/relationships/customXml" Target="../ink/ink290.xml"/><Relationship Id="rId30" Type="http://schemas.openxmlformats.org/officeDocument/2006/relationships/image" Target="../media/image325.png"/><Relationship Id="rId35" Type="http://schemas.openxmlformats.org/officeDocument/2006/relationships/customXml" Target="../ink/ink294.xml"/><Relationship Id="rId8" Type="http://schemas.openxmlformats.org/officeDocument/2006/relationships/image" Target="../media/image314.png"/><Relationship Id="rId3" Type="http://schemas.openxmlformats.org/officeDocument/2006/relationships/image" Target="../media/image311.png"/><Relationship Id="rId12" Type="http://schemas.openxmlformats.org/officeDocument/2006/relationships/image" Target="../media/image316.png"/><Relationship Id="rId17" Type="http://schemas.openxmlformats.org/officeDocument/2006/relationships/customXml" Target="../ink/ink285.xml"/><Relationship Id="rId25" Type="http://schemas.openxmlformats.org/officeDocument/2006/relationships/customXml" Target="../ink/ink289.xml"/><Relationship Id="rId33" Type="http://schemas.openxmlformats.org/officeDocument/2006/relationships/customXml" Target="../ink/ink293.xml"/><Relationship Id="rId38" Type="http://schemas.openxmlformats.org/officeDocument/2006/relationships/image" Target="../media/image329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8.png"/><Relationship Id="rId18" Type="http://schemas.openxmlformats.org/officeDocument/2006/relationships/customXml" Target="../ink/ink304.xml"/><Relationship Id="rId26" Type="http://schemas.openxmlformats.org/officeDocument/2006/relationships/customXml" Target="../ink/ink308.xml"/><Relationship Id="rId39" Type="http://schemas.openxmlformats.org/officeDocument/2006/relationships/image" Target="../media/image351.png"/><Relationship Id="rId21" Type="http://schemas.openxmlformats.org/officeDocument/2006/relationships/image" Target="../media/image342.png"/><Relationship Id="rId34" Type="http://schemas.openxmlformats.org/officeDocument/2006/relationships/customXml" Target="../ink/ink312.xml"/><Relationship Id="rId42" Type="http://schemas.openxmlformats.org/officeDocument/2006/relationships/customXml" Target="../ink/ink316.xml"/><Relationship Id="rId47" Type="http://schemas.openxmlformats.org/officeDocument/2006/relationships/image" Target="../media/image355.png"/><Relationship Id="rId7" Type="http://schemas.openxmlformats.org/officeDocument/2006/relationships/image" Target="../media/image335.png"/><Relationship Id="rId2" Type="http://schemas.openxmlformats.org/officeDocument/2006/relationships/notesSlide" Target="../notesSlides/notesSlide2.xml"/><Relationship Id="rId16" Type="http://schemas.openxmlformats.org/officeDocument/2006/relationships/customXml" Target="../ink/ink303.xml"/><Relationship Id="rId29" Type="http://schemas.openxmlformats.org/officeDocument/2006/relationships/image" Target="../media/image346.png"/><Relationship Id="rId11" Type="http://schemas.openxmlformats.org/officeDocument/2006/relationships/image" Target="../media/image337.png"/><Relationship Id="rId24" Type="http://schemas.openxmlformats.org/officeDocument/2006/relationships/customXml" Target="../ink/ink307.xml"/><Relationship Id="rId32" Type="http://schemas.openxmlformats.org/officeDocument/2006/relationships/customXml" Target="../ink/ink311.xml"/><Relationship Id="rId37" Type="http://schemas.openxmlformats.org/officeDocument/2006/relationships/image" Target="../media/image350.png"/><Relationship Id="rId40" Type="http://schemas.openxmlformats.org/officeDocument/2006/relationships/customXml" Target="../ink/ink315.xml"/><Relationship Id="rId45" Type="http://schemas.openxmlformats.org/officeDocument/2006/relationships/image" Target="../media/image354.png"/><Relationship Id="rId5" Type="http://schemas.openxmlformats.org/officeDocument/2006/relationships/image" Target="../media/image334.jpeg"/><Relationship Id="rId15" Type="http://schemas.openxmlformats.org/officeDocument/2006/relationships/image" Target="../media/image339.png"/><Relationship Id="rId23" Type="http://schemas.openxmlformats.org/officeDocument/2006/relationships/image" Target="../media/image343.png"/><Relationship Id="rId28" Type="http://schemas.openxmlformats.org/officeDocument/2006/relationships/customXml" Target="../ink/ink309.xml"/><Relationship Id="rId36" Type="http://schemas.openxmlformats.org/officeDocument/2006/relationships/customXml" Target="../ink/ink313.xml"/><Relationship Id="rId49" Type="http://schemas.openxmlformats.org/officeDocument/2006/relationships/image" Target="../media/image356.png"/><Relationship Id="rId10" Type="http://schemas.openxmlformats.org/officeDocument/2006/relationships/customXml" Target="../ink/ink300.xml"/><Relationship Id="rId19" Type="http://schemas.openxmlformats.org/officeDocument/2006/relationships/image" Target="../media/image341.png"/><Relationship Id="rId31" Type="http://schemas.openxmlformats.org/officeDocument/2006/relationships/image" Target="../media/image347.png"/><Relationship Id="rId44" Type="http://schemas.openxmlformats.org/officeDocument/2006/relationships/customXml" Target="../ink/ink317.xml"/><Relationship Id="rId4" Type="http://schemas.openxmlformats.org/officeDocument/2006/relationships/image" Target="../media/image333.jpeg"/><Relationship Id="rId9" Type="http://schemas.openxmlformats.org/officeDocument/2006/relationships/image" Target="../media/image336.png"/><Relationship Id="rId14" Type="http://schemas.openxmlformats.org/officeDocument/2006/relationships/customXml" Target="../ink/ink302.xml"/><Relationship Id="rId22" Type="http://schemas.openxmlformats.org/officeDocument/2006/relationships/customXml" Target="../ink/ink306.xml"/><Relationship Id="rId27" Type="http://schemas.openxmlformats.org/officeDocument/2006/relationships/image" Target="../media/image345.png"/><Relationship Id="rId30" Type="http://schemas.openxmlformats.org/officeDocument/2006/relationships/customXml" Target="../ink/ink310.xml"/><Relationship Id="rId35" Type="http://schemas.openxmlformats.org/officeDocument/2006/relationships/image" Target="../media/image349.png"/><Relationship Id="rId43" Type="http://schemas.openxmlformats.org/officeDocument/2006/relationships/image" Target="../media/image353.png"/><Relationship Id="rId48" Type="http://schemas.openxmlformats.org/officeDocument/2006/relationships/customXml" Target="../ink/ink319.xml"/><Relationship Id="rId8" Type="http://schemas.openxmlformats.org/officeDocument/2006/relationships/customXml" Target="../ink/ink299.xml"/><Relationship Id="rId3" Type="http://schemas.openxmlformats.org/officeDocument/2006/relationships/image" Target="../media/image332.png"/><Relationship Id="rId12" Type="http://schemas.openxmlformats.org/officeDocument/2006/relationships/customXml" Target="../ink/ink301.xml"/><Relationship Id="rId17" Type="http://schemas.openxmlformats.org/officeDocument/2006/relationships/image" Target="../media/image340.png"/><Relationship Id="rId25" Type="http://schemas.openxmlformats.org/officeDocument/2006/relationships/image" Target="../media/image344.png"/><Relationship Id="rId33" Type="http://schemas.openxmlformats.org/officeDocument/2006/relationships/image" Target="../media/image348.png"/><Relationship Id="rId38" Type="http://schemas.openxmlformats.org/officeDocument/2006/relationships/customXml" Target="../ink/ink314.xml"/><Relationship Id="rId46" Type="http://schemas.openxmlformats.org/officeDocument/2006/relationships/customXml" Target="../ink/ink318.xml"/><Relationship Id="rId20" Type="http://schemas.openxmlformats.org/officeDocument/2006/relationships/customXml" Target="../ink/ink305.xml"/><Relationship Id="rId41" Type="http://schemas.openxmlformats.org/officeDocument/2006/relationships/image" Target="../media/image35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9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13" Type="http://schemas.openxmlformats.org/officeDocument/2006/relationships/customXml" Target="../ink/ink325.xml"/><Relationship Id="rId18" Type="http://schemas.openxmlformats.org/officeDocument/2006/relationships/image" Target="../media/image365.png"/><Relationship Id="rId26" Type="http://schemas.openxmlformats.org/officeDocument/2006/relationships/image" Target="../media/image369.png"/><Relationship Id="rId3" Type="http://schemas.openxmlformats.org/officeDocument/2006/relationships/customXml" Target="../ink/ink320.xml"/><Relationship Id="rId21" Type="http://schemas.openxmlformats.org/officeDocument/2006/relationships/customXml" Target="../ink/ink329.xml"/><Relationship Id="rId7" Type="http://schemas.openxmlformats.org/officeDocument/2006/relationships/customXml" Target="../ink/ink322.xml"/><Relationship Id="rId12" Type="http://schemas.openxmlformats.org/officeDocument/2006/relationships/image" Target="../media/image362.png"/><Relationship Id="rId17" Type="http://schemas.openxmlformats.org/officeDocument/2006/relationships/customXml" Target="../ink/ink327.xml"/><Relationship Id="rId25" Type="http://schemas.openxmlformats.org/officeDocument/2006/relationships/customXml" Target="../ink/ink331.xml"/><Relationship Id="rId2" Type="http://schemas.openxmlformats.org/officeDocument/2006/relationships/image" Target="../media/image8.jpeg"/><Relationship Id="rId16" Type="http://schemas.openxmlformats.org/officeDocument/2006/relationships/image" Target="../media/image364.png"/><Relationship Id="rId20" Type="http://schemas.openxmlformats.org/officeDocument/2006/relationships/image" Target="../media/image366.png"/><Relationship Id="rId29" Type="http://schemas.openxmlformats.org/officeDocument/2006/relationships/customXml" Target="../ink/ink3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9.png"/><Relationship Id="rId11" Type="http://schemas.openxmlformats.org/officeDocument/2006/relationships/customXml" Target="../ink/ink324.xml"/><Relationship Id="rId24" Type="http://schemas.openxmlformats.org/officeDocument/2006/relationships/image" Target="../media/image368.png"/><Relationship Id="rId5" Type="http://schemas.openxmlformats.org/officeDocument/2006/relationships/customXml" Target="../ink/ink321.xml"/><Relationship Id="rId15" Type="http://schemas.openxmlformats.org/officeDocument/2006/relationships/customXml" Target="../ink/ink326.xml"/><Relationship Id="rId23" Type="http://schemas.openxmlformats.org/officeDocument/2006/relationships/customXml" Target="../ink/ink330.xml"/><Relationship Id="rId28" Type="http://schemas.openxmlformats.org/officeDocument/2006/relationships/image" Target="../media/image370.png"/><Relationship Id="rId10" Type="http://schemas.openxmlformats.org/officeDocument/2006/relationships/image" Target="../media/image361.png"/><Relationship Id="rId19" Type="http://schemas.openxmlformats.org/officeDocument/2006/relationships/customXml" Target="../ink/ink328.xml"/><Relationship Id="rId4" Type="http://schemas.openxmlformats.org/officeDocument/2006/relationships/image" Target="../media/image358.png"/><Relationship Id="rId9" Type="http://schemas.openxmlformats.org/officeDocument/2006/relationships/customXml" Target="../ink/ink323.xml"/><Relationship Id="rId14" Type="http://schemas.openxmlformats.org/officeDocument/2006/relationships/image" Target="../media/image363.png"/><Relationship Id="rId22" Type="http://schemas.openxmlformats.org/officeDocument/2006/relationships/image" Target="../media/image367.png"/><Relationship Id="rId27" Type="http://schemas.openxmlformats.org/officeDocument/2006/relationships/customXml" Target="../ink/ink332.xml"/><Relationship Id="rId30" Type="http://schemas.openxmlformats.org/officeDocument/2006/relationships/image" Target="../media/image37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customXml" Target="../ink/ink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customXml" Target="../ink/ink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82zVeA4aeQ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customXml" Target="../ink/ink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www.lesmotspositifs.com/blogue/gruge-energie/?wpam_id=1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customXml" Target="../ink/ink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5282A4-4AE2-4DE0-B1CC-84EF9A6C2F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5891" y="392690"/>
            <a:ext cx="10520218" cy="1279092"/>
          </a:xfrm>
        </p:spPr>
        <p:txBody>
          <a:bodyPr/>
          <a:lstStyle/>
          <a:p>
            <a:r>
              <a:rPr lang="fr-CA" dirty="0"/>
              <a:t>4.1 L’énergie et la chaleur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4D0E80F-4F65-4AA1-8160-B4988AE71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5982" y="4608802"/>
            <a:ext cx="10941269" cy="1655762"/>
          </a:xfrm>
        </p:spPr>
        <p:txBody>
          <a:bodyPr>
            <a:normAutofit fontScale="92500" lnSpcReduction="10000"/>
          </a:bodyPr>
          <a:lstStyle/>
          <a:p>
            <a:r>
              <a:rPr lang="fr-CA" dirty="0"/>
              <a:t>Les transformations de la matière (physiques ou chimiques) impliquent de l’énergie.</a:t>
            </a:r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L’énergie peut être absorbée ou dégagée pendant la transformation.</a:t>
            </a:r>
          </a:p>
          <a:p>
            <a:endParaRPr lang="fr-CA" dirty="0"/>
          </a:p>
        </p:txBody>
      </p:sp>
      <p:pic>
        <p:nvPicPr>
          <p:cNvPr id="4098" name="Picture 2" descr="Temperature depends on speed, whereas heat depends on mass and speed  Temperature is the degree of hot Heat is the qu… | Fire and ice, Fire  photography, Fire art">
            <a:extLst>
              <a:ext uri="{FF2B5EF4-FFF2-40B4-BE49-F238E27FC236}">
                <a16:creationId xmlns:a16="http://schemas.microsoft.com/office/drawing/2014/main" id="{9B8740FD-D00C-4040-8700-0DB430F0C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2" y="1830604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410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F09C10-FD5B-4BA4-945D-F9BDAE318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La chaleur dépend de la masse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F65A7E-8150-460F-9965-7C4208039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fr-CA" dirty="0"/>
              <a:t>Variable: m</a:t>
            </a:r>
          </a:p>
          <a:p>
            <a:r>
              <a:rPr lang="fr-CA" dirty="0"/>
              <a:t>Unité de mesure: g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1877D90-546D-4779-9B15-6F8540507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389" y="1706514"/>
            <a:ext cx="5913666" cy="447045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125465F-0201-4182-A8A0-59C19E0C9FC7}"/>
              </a:ext>
            </a:extLst>
          </p:cNvPr>
          <p:cNvSpPr txBox="1"/>
          <p:nvPr/>
        </p:nvSpPr>
        <p:spPr>
          <a:xfrm>
            <a:off x="267855" y="3429000"/>
            <a:ext cx="59136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On veut chauffer l’eau dans le seau et dans la tasse à la même température.</a:t>
            </a:r>
          </a:p>
          <a:p>
            <a:endParaRPr lang="fr-CA" dirty="0"/>
          </a:p>
          <a:p>
            <a:r>
              <a:rPr lang="fr-CA" dirty="0"/>
              <a:t>La masse de l’eau est plus grande dans le seau que dans la tasse.</a:t>
            </a:r>
          </a:p>
          <a:p>
            <a:endParaRPr lang="fr-CA" dirty="0"/>
          </a:p>
          <a:p>
            <a:r>
              <a:rPr lang="fr-CA" dirty="0"/>
              <a:t>Il faut plus d’énergie pour chauffer l’eau dans le seau.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Encre 5">
                <a:extLst>
                  <a:ext uri="{FF2B5EF4-FFF2-40B4-BE49-F238E27FC236}">
                    <a16:creationId xmlns:a16="http://schemas.microsoft.com/office/drawing/2014/main" id="{85A99C69-1F65-4966-B45E-316B1A676ABC}"/>
                  </a:ext>
                </a:extLst>
              </p14:cNvPr>
              <p14:cNvContentPartPr/>
              <p14:nvPr/>
            </p14:nvContentPartPr>
            <p14:xfrm>
              <a:off x="4089240" y="1787400"/>
              <a:ext cx="5487120" cy="4449600"/>
            </p14:xfrm>
          </p:contentPart>
        </mc:Choice>
        <mc:Fallback>
          <p:pic>
            <p:nvPicPr>
              <p:cNvPr id="6" name="Encre 5">
                <a:extLst>
                  <a:ext uri="{FF2B5EF4-FFF2-40B4-BE49-F238E27FC236}">
                    <a16:creationId xmlns:a16="http://schemas.microsoft.com/office/drawing/2014/main" id="{85A99C69-1F65-4966-B45E-316B1A676AB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79880" y="1778040"/>
                <a:ext cx="5505840" cy="446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2417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A80771-4E1E-4CE0-9BC4-B51417322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8943"/>
            <a:ext cx="10515600" cy="900257"/>
          </a:xfrm>
        </p:spPr>
        <p:txBody>
          <a:bodyPr>
            <a:normAutofit/>
          </a:bodyPr>
          <a:lstStyle/>
          <a:p>
            <a:r>
              <a:rPr lang="fr-CA" sz="4000" dirty="0"/>
              <a:t>La chaleur dépend de la nature de la substance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8C8E40-EBF6-4F89-85C0-E8A499ED1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4167"/>
            <a:ext cx="10515600" cy="4351338"/>
          </a:xfrm>
        </p:spPr>
        <p:txBody>
          <a:bodyPr>
            <a:normAutofit/>
          </a:bodyPr>
          <a:lstStyle/>
          <a:p>
            <a:r>
              <a:rPr lang="fr-CA" sz="2400" dirty="0"/>
              <a:t>Propriété caractéristique de la matière: la capacité thermique massique</a:t>
            </a:r>
          </a:p>
          <a:p>
            <a:r>
              <a:rPr lang="fr-CA" sz="2400" dirty="0"/>
              <a:t>Énergie nécessaire pour chauffer de 1°C, 1 g d’une substance</a:t>
            </a:r>
          </a:p>
          <a:p>
            <a:r>
              <a:rPr lang="fr-CA" sz="2400" dirty="0"/>
              <a:t>Variable: c</a:t>
            </a:r>
          </a:p>
          <a:p>
            <a:r>
              <a:rPr lang="fr-CA" sz="2400" dirty="0"/>
              <a:t>Unités: J/g °C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42FB35C-49E1-4988-B180-976766939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305" y="3221615"/>
            <a:ext cx="7462022" cy="3435639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9AD86D85-7EEC-47D5-A7AA-BC52F0BA73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55" y="3429000"/>
            <a:ext cx="255270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16E56B6-6CC8-4548-B7D0-BFEF7607E7CB}"/>
              </a:ext>
            </a:extLst>
          </p:cNvPr>
          <p:cNvSpPr txBox="1"/>
          <p:nvPr/>
        </p:nvSpPr>
        <p:spPr>
          <a:xfrm>
            <a:off x="674255" y="5179926"/>
            <a:ext cx="34082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La chaleur se déplace d’une particule à l’autre.</a:t>
            </a:r>
          </a:p>
          <a:p>
            <a:endParaRPr lang="fr-CA" dirty="0"/>
          </a:p>
          <a:p>
            <a:r>
              <a:rPr lang="fr-CA" dirty="0"/>
              <a:t>La nature des particules influence le déplacement de la chaleur.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3D92D14-F8B7-4079-8A85-7BA50FD289D1}"/>
              </a:ext>
            </a:extLst>
          </p:cNvPr>
          <p:cNvSpPr txBox="1"/>
          <p:nvPr/>
        </p:nvSpPr>
        <p:spPr>
          <a:xfrm>
            <a:off x="5039968" y="6195589"/>
            <a:ext cx="614469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A" sz="2400" dirty="0"/>
              <a:t>L’or se réchauffe 7 fois plus vite que l’aluminium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AEE762D-FFEE-47BF-9DFB-52BBEF212D07}"/>
              </a:ext>
            </a:extLst>
          </p:cNvPr>
          <p:cNvSpPr txBox="1"/>
          <p:nvPr/>
        </p:nvSpPr>
        <p:spPr>
          <a:xfrm>
            <a:off x="5375564" y="2687466"/>
            <a:ext cx="2059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dirty="0" err="1"/>
              <a:t>c</a:t>
            </a:r>
            <a:r>
              <a:rPr lang="fr-CA" sz="2400" baseline="-25000" dirty="0" err="1"/>
              <a:t>Au</a:t>
            </a:r>
            <a:r>
              <a:rPr lang="fr-CA" sz="2400" dirty="0"/>
              <a:t> = 129 J/g °C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141E27A-6709-4139-A283-4BA08A7B6313}"/>
              </a:ext>
            </a:extLst>
          </p:cNvPr>
          <p:cNvSpPr txBox="1"/>
          <p:nvPr/>
        </p:nvSpPr>
        <p:spPr>
          <a:xfrm>
            <a:off x="8696037" y="2687466"/>
            <a:ext cx="1998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dirty="0" err="1"/>
              <a:t>c</a:t>
            </a:r>
            <a:r>
              <a:rPr lang="fr-CA" sz="2400" baseline="-25000" dirty="0" err="1"/>
              <a:t>Al</a:t>
            </a:r>
            <a:r>
              <a:rPr lang="fr-CA" sz="2400" dirty="0"/>
              <a:t> = 897 J/g °C</a:t>
            </a:r>
          </a:p>
        </p:txBody>
      </p:sp>
      <p:sp>
        <p:nvSpPr>
          <p:cNvPr id="11" name="Flèche : courbe vers le bas 10">
            <a:extLst>
              <a:ext uri="{FF2B5EF4-FFF2-40B4-BE49-F238E27FC236}">
                <a16:creationId xmlns:a16="http://schemas.microsoft.com/office/drawing/2014/main" id="{945580E9-D039-427E-B62A-EB300EC347EB}"/>
              </a:ext>
            </a:extLst>
          </p:cNvPr>
          <p:cNvSpPr/>
          <p:nvPr/>
        </p:nvSpPr>
        <p:spPr>
          <a:xfrm>
            <a:off x="7001164" y="2355273"/>
            <a:ext cx="1998817" cy="33219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6E3C745-6E97-4B4E-ADA0-7BD3867A3397}"/>
              </a:ext>
            </a:extLst>
          </p:cNvPr>
          <p:cNvSpPr txBox="1"/>
          <p:nvPr/>
        </p:nvSpPr>
        <p:spPr>
          <a:xfrm>
            <a:off x="7671115" y="2345527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≈ x 7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889FB72A-CBFF-4661-84CA-75128ED5B629}"/>
                  </a:ext>
                </a:extLst>
              </p14:cNvPr>
              <p14:cNvContentPartPr/>
              <p14:nvPr/>
            </p14:nvContentPartPr>
            <p14:xfrm>
              <a:off x="1590840" y="1161720"/>
              <a:ext cx="9790920" cy="4309920"/>
            </p14:xfrm>
          </p:contentPart>
        </mc:Choice>
        <mc:Fallback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889FB72A-CBFF-4661-84CA-75128ED5B62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81480" y="1152360"/>
                <a:ext cx="9809640" cy="432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965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Chaleur d’une substance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533400"/>
          </a:xfrm>
        </p:spPr>
        <p:txBody>
          <a:bodyPr/>
          <a:lstStyle/>
          <a:p>
            <a:r>
              <a:rPr lang="fr-CA" dirty="0"/>
              <a:t>On doit comparer la chaleur de chaque substance</a:t>
            </a:r>
          </a:p>
          <a:p>
            <a:pPr lvl="1"/>
            <a:endParaRPr lang="fr-C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1"/>
            <a:ext cx="9067800" cy="2240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3840994"/>
            <a:ext cx="10972800" cy="246836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∆T = </a:t>
            </a:r>
            <a:r>
              <a:rPr lang="fr-CA" dirty="0" err="1"/>
              <a:t>T</a:t>
            </a:r>
            <a:r>
              <a:rPr lang="fr-CA" baseline="-25000" dirty="0" err="1"/>
              <a:t>final</a:t>
            </a:r>
            <a:r>
              <a:rPr lang="fr-CA" dirty="0"/>
              <a:t> – </a:t>
            </a:r>
            <a:r>
              <a:rPr lang="fr-CA" dirty="0" err="1"/>
              <a:t>T</a:t>
            </a:r>
            <a:r>
              <a:rPr lang="fr-CA" baseline="-25000" dirty="0" err="1"/>
              <a:t>initial</a:t>
            </a:r>
            <a:r>
              <a:rPr lang="fr-CA" baseline="-25000" dirty="0"/>
              <a:t> </a:t>
            </a:r>
            <a:r>
              <a:rPr lang="fr-CA" dirty="0"/>
              <a:t>ou ∆T = T</a:t>
            </a:r>
            <a:r>
              <a:rPr lang="fr-CA" baseline="-25000" dirty="0"/>
              <a:t>2</a:t>
            </a:r>
            <a:r>
              <a:rPr lang="fr-CA" dirty="0"/>
              <a:t> – T</a:t>
            </a:r>
            <a:r>
              <a:rPr lang="fr-CA" baseline="-25000" dirty="0"/>
              <a:t>1</a:t>
            </a:r>
          </a:p>
          <a:p>
            <a:r>
              <a:rPr lang="fr-CA" dirty="0"/>
              <a:t>Le signe de ∆T est très important!</a:t>
            </a:r>
          </a:p>
          <a:p>
            <a:endParaRPr lang="fr-CA" dirty="0"/>
          </a:p>
          <a:p>
            <a:pPr lvl="1"/>
            <a:endParaRPr lang="fr-CA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09900" y="487680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∆T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Chaleur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­&lt;0 (négatif)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­&lt;0 (négatif)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Dégagée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&gt;0 (positif)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&gt;0 (positif)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Absorbée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Nuage 7">
            <a:extLst>
              <a:ext uri="{FF2B5EF4-FFF2-40B4-BE49-F238E27FC236}">
                <a16:creationId xmlns:a16="http://schemas.microsoft.com/office/drawing/2014/main" id="{AE2D42DD-64B5-4FAD-859A-81F2F9EFC6F9}"/>
              </a:ext>
            </a:extLst>
          </p:cNvPr>
          <p:cNvSpPr/>
          <p:nvPr/>
        </p:nvSpPr>
        <p:spPr>
          <a:xfrm>
            <a:off x="9253682" y="3936770"/>
            <a:ext cx="2676236" cy="149629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/>
              <a:t>Attention! </a:t>
            </a:r>
          </a:p>
          <a:p>
            <a:pPr algn="ctr"/>
            <a:r>
              <a:rPr lang="fr-CA"/>
              <a:t>Nous travaillons maintenant avec des °C!!!</a:t>
            </a:r>
            <a:endParaRPr lang="fr-CA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Encre 3">
                <a:extLst>
                  <a:ext uri="{FF2B5EF4-FFF2-40B4-BE49-F238E27FC236}">
                    <a16:creationId xmlns:a16="http://schemas.microsoft.com/office/drawing/2014/main" id="{A5596B23-F1D4-45E2-A2D3-711E1E68046F}"/>
                  </a:ext>
                </a:extLst>
              </p14:cNvPr>
              <p14:cNvContentPartPr/>
              <p14:nvPr/>
            </p14:nvContentPartPr>
            <p14:xfrm>
              <a:off x="850320" y="2747880"/>
              <a:ext cx="8534520" cy="3510720"/>
            </p14:xfrm>
          </p:contentPart>
        </mc:Choice>
        <mc:Fallback>
          <p:pic>
            <p:nvPicPr>
              <p:cNvPr id="4" name="Encre 3">
                <a:extLst>
                  <a:ext uri="{FF2B5EF4-FFF2-40B4-BE49-F238E27FC236}">
                    <a16:creationId xmlns:a16="http://schemas.microsoft.com/office/drawing/2014/main" id="{A5596B23-F1D4-45E2-A2D3-711E1E6804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0960" y="2738520"/>
                <a:ext cx="8553240" cy="352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2236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1EF8BE6F-FE37-4B25-91B8-2D0BE6B7BB69}"/>
              </a:ext>
            </a:extLst>
          </p:cNvPr>
          <p:cNvSpPr txBox="1"/>
          <p:nvPr/>
        </p:nvSpPr>
        <p:spPr>
          <a:xfrm>
            <a:off x="341601" y="4386435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T</a:t>
            </a:r>
            <a:r>
              <a:rPr lang="fr-CA" baseline="-25000" dirty="0"/>
              <a:t>i de A</a:t>
            </a:r>
            <a:r>
              <a:rPr lang="fr-CA" dirty="0"/>
              <a:t> = 30°C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11CC831-8E6B-44BE-B46F-6B2190D22A19}"/>
              </a:ext>
            </a:extLst>
          </p:cNvPr>
          <p:cNvSpPr txBox="1"/>
          <p:nvPr/>
        </p:nvSpPr>
        <p:spPr>
          <a:xfrm>
            <a:off x="553262" y="4016492"/>
            <a:ext cx="890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Objet A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D64A501-1E01-4051-B254-06B40F446ED0}"/>
              </a:ext>
            </a:extLst>
          </p:cNvPr>
          <p:cNvSpPr txBox="1"/>
          <p:nvPr/>
        </p:nvSpPr>
        <p:spPr>
          <a:xfrm>
            <a:off x="1964761" y="4016492"/>
            <a:ext cx="882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Objet B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779F6EE-F272-45B8-85CC-F4322E88D81A}"/>
              </a:ext>
            </a:extLst>
          </p:cNvPr>
          <p:cNvSpPr txBox="1"/>
          <p:nvPr/>
        </p:nvSpPr>
        <p:spPr>
          <a:xfrm>
            <a:off x="1860030" y="4385824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T</a:t>
            </a:r>
            <a:r>
              <a:rPr lang="fr-CA" baseline="-25000" dirty="0"/>
              <a:t>i de B</a:t>
            </a:r>
            <a:r>
              <a:rPr lang="fr-CA" dirty="0"/>
              <a:t> = 5°C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3B44B5A-8CDA-4ED0-9F2D-8254E942F19A}"/>
              </a:ext>
            </a:extLst>
          </p:cNvPr>
          <p:cNvSpPr txBox="1"/>
          <p:nvPr/>
        </p:nvSpPr>
        <p:spPr>
          <a:xfrm>
            <a:off x="4033094" y="86464"/>
            <a:ext cx="41258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/>
              <a:t>L’objet A donne de la chaleur à l’objet B (</a:t>
            </a:r>
            <a:r>
              <a:rPr lang="fr-CA" b="1" dirty="0"/>
              <a:t>dégage</a:t>
            </a:r>
            <a:r>
              <a:rPr lang="fr-CA" dirty="0"/>
              <a:t>)</a:t>
            </a:r>
          </a:p>
          <a:p>
            <a:pPr algn="ctr"/>
            <a:endParaRPr lang="fr-CA" dirty="0"/>
          </a:p>
          <a:p>
            <a:pPr algn="ctr"/>
            <a:r>
              <a:rPr lang="fr-CA" dirty="0"/>
              <a:t>L’objet B reçoit de la chaleur de l’objet A (</a:t>
            </a:r>
            <a:r>
              <a:rPr lang="fr-CA" b="1" dirty="0"/>
              <a:t>absorbe</a:t>
            </a:r>
            <a:r>
              <a:rPr lang="fr-CA" dirty="0"/>
              <a:t>)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8E9CE213-D308-4B89-89A9-F5C06C7BE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00" y="310573"/>
            <a:ext cx="2562225" cy="34290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8FBA0D64-563D-4A1B-9DE4-1B9091454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449" y="1493317"/>
            <a:ext cx="1943100" cy="340995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3D5B8704-50A4-420F-9CFC-F20F7E9CE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8009" y="424008"/>
            <a:ext cx="2038350" cy="3419475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DE258B2E-F06D-4652-89E6-6984E2D16532}"/>
              </a:ext>
            </a:extLst>
          </p:cNvPr>
          <p:cNvSpPr txBox="1"/>
          <p:nvPr/>
        </p:nvSpPr>
        <p:spPr>
          <a:xfrm>
            <a:off x="903703" y="13438"/>
            <a:ext cx="1713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Situation initiale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D2E2F56-CAF2-45F4-9868-1CDCE055ED28}"/>
              </a:ext>
            </a:extLst>
          </p:cNvPr>
          <p:cNvSpPr txBox="1"/>
          <p:nvPr/>
        </p:nvSpPr>
        <p:spPr>
          <a:xfrm>
            <a:off x="9150475" y="54676"/>
            <a:ext cx="1601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Situation finale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414D2CEA-658A-438D-9A8B-D801CF6AC42A}"/>
              </a:ext>
            </a:extLst>
          </p:cNvPr>
          <p:cNvSpPr txBox="1"/>
          <p:nvPr/>
        </p:nvSpPr>
        <p:spPr>
          <a:xfrm>
            <a:off x="8197462" y="3886380"/>
            <a:ext cx="36194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/>
              <a:t>L’échange de chaleur se fait jusqu’à l’équilibre</a:t>
            </a:r>
          </a:p>
          <a:p>
            <a:pPr algn="ctr"/>
            <a:endParaRPr lang="fr-CA" dirty="0"/>
          </a:p>
          <a:p>
            <a:pPr algn="ctr"/>
            <a:r>
              <a:rPr lang="fr-CA" dirty="0"/>
              <a:t>Pour les deux objets</a:t>
            </a:r>
          </a:p>
          <a:p>
            <a:pPr algn="ctr"/>
            <a:r>
              <a:rPr lang="fr-CA" dirty="0"/>
              <a:t>T</a:t>
            </a:r>
            <a:r>
              <a:rPr lang="fr-CA" baseline="-25000" dirty="0"/>
              <a:t>f</a:t>
            </a:r>
            <a:r>
              <a:rPr lang="fr-CA" dirty="0"/>
              <a:t> = 20°C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4790630-4211-4949-9BA8-E7279C44701E}"/>
              </a:ext>
            </a:extLst>
          </p:cNvPr>
          <p:cNvSpPr txBox="1"/>
          <p:nvPr/>
        </p:nvSpPr>
        <p:spPr>
          <a:xfrm>
            <a:off x="2109953" y="5658391"/>
            <a:ext cx="16962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ΔT = T</a:t>
            </a:r>
            <a:r>
              <a:rPr lang="fr-CA" baseline="-25000" dirty="0"/>
              <a:t>f</a:t>
            </a:r>
            <a:r>
              <a:rPr lang="fr-CA" dirty="0"/>
              <a:t> – T</a:t>
            </a:r>
            <a:r>
              <a:rPr lang="fr-CA" baseline="-25000" dirty="0"/>
              <a:t>i </a:t>
            </a:r>
          </a:p>
          <a:p>
            <a:r>
              <a:rPr lang="fr-CA" dirty="0"/>
              <a:t>ΔT = 20°C - 30°C</a:t>
            </a:r>
          </a:p>
          <a:p>
            <a:r>
              <a:rPr lang="fr-CA" dirty="0"/>
              <a:t>ΔT = -10°C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6442C889-ABA6-426C-8F75-F5D01EAE6881}"/>
              </a:ext>
            </a:extLst>
          </p:cNvPr>
          <p:cNvSpPr txBox="1"/>
          <p:nvPr/>
        </p:nvSpPr>
        <p:spPr>
          <a:xfrm>
            <a:off x="519054" y="5473725"/>
            <a:ext cx="15776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dirty="0"/>
              <a:t>Pour l’objet A</a:t>
            </a:r>
          </a:p>
          <a:p>
            <a:endParaRPr lang="fr-CA" dirty="0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A9EB85C2-D8E7-4D14-980D-938D6BBCAE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174" y="5792874"/>
            <a:ext cx="1209675" cy="895350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C1B794EF-BA91-40E5-A247-C7F92957D3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4014" y="5758580"/>
            <a:ext cx="1228725" cy="933450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42BC4F15-508A-453B-91BB-7FFCF7A7F6CD}"/>
              </a:ext>
            </a:extLst>
          </p:cNvPr>
          <p:cNvSpPr txBox="1"/>
          <p:nvPr/>
        </p:nvSpPr>
        <p:spPr>
          <a:xfrm>
            <a:off x="5875391" y="5422888"/>
            <a:ext cx="15776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dirty="0"/>
              <a:t>Pour l’objet B</a:t>
            </a:r>
          </a:p>
          <a:p>
            <a:endParaRPr lang="fr-CA" dirty="0"/>
          </a:p>
        </p:txBody>
      </p:sp>
      <p:sp>
        <p:nvSpPr>
          <p:cNvPr id="9216" name="ZoneTexte 9215">
            <a:extLst>
              <a:ext uri="{FF2B5EF4-FFF2-40B4-BE49-F238E27FC236}">
                <a16:creationId xmlns:a16="http://schemas.microsoft.com/office/drawing/2014/main" id="{769E9615-3E01-4F4E-BA3A-22F22FA1291D}"/>
              </a:ext>
            </a:extLst>
          </p:cNvPr>
          <p:cNvSpPr txBox="1"/>
          <p:nvPr/>
        </p:nvSpPr>
        <p:spPr>
          <a:xfrm>
            <a:off x="7596112" y="5624097"/>
            <a:ext cx="15792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ΔT = T</a:t>
            </a:r>
            <a:r>
              <a:rPr lang="fr-CA" baseline="-25000" dirty="0"/>
              <a:t>f</a:t>
            </a:r>
            <a:r>
              <a:rPr lang="fr-CA" dirty="0"/>
              <a:t> – T</a:t>
            </a:r>
            <a:r>
              <a:rPr lang="fr-CA" baseline="-25000" dirty="0"/>
              <a:t>i </a:t>
            </a:r>
          </a:p>
          <a:p>
            <a:r>
              <a:rPr lang="fr-CA" dirty="0"/>
              <a:t>ΔT = 20°C - 5°C</a:t>
            </a:r>
          </a:p>
          <a:p>
            <a:r>
              <a:rPr lang="fr-CA" dirty="0"/>
              <a:t>ΔT = + 15°C</a:t>
            </a:r>
          </a:p>
        </p:txBody>
      </p:sp>
      <p:sp>
        <p:nvSpPr>
          <p:cNvPr id="9217" name="ZoneTexte 9216">
            <a:extLst>
              <a:ext uri="{FF2B5EF4-FFF2-40B4-BE49-F238E27FC236}">
                <a16:creationId xmlns:a16="http://schemas.microsoft.com/office/drawing/2014/main" id="{5282A2B3-958D-401F-B818-A15CED1BBFDF}"/>
              </a:ext>
            </a:extLst>
          </p:cNvPr>
          <p:cNvSpPr txBox="1"/>
          <p:nvPr/>
        </p:nvSpPr>
        <p:spPr>
          <a:xfrm>
            <a:off x="9318510" y="6178095"/>
            <a:ext cx="981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/>
              <a:t>Absorbe</a:t>
            </a:r>
          </a:p>
        </p:txBody>
      </p:sp>
      <p:sp>
        <p:nvSpPr>
          <p:cNvPr id="9219" name="ZoneTexte 9218">
            <a:extLst>
              <a:ext uri="{FF2B5EF4-FFF2-40B4-BE49-F238E27FC236}">
                <a16:creationId xmlns:a16="http://schemas.microsoft.com/office/drawing/2014/main" id="{979A3A4A-34CB-4438-9DED-BF277DE97544}"/>
              </a:ext>
            </a:extLst>
          </p:cNvPr>
          <p:cNvSpPr txBox="1"/>
          <p:nvPr/>
        </p:nvSpPr>
        <p:spPr>
          <a:xfrm>
            <a:off x="3820082" y="6253885"/>
            <a:ext cx="886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/>
              <a:t>Dégage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Encre 1">
                <a:extLst>
                  <a:ext uri="{FF2B5EF4-FFF2-40B4-BE49-F238E27FC236}">
                    <a16:creationId xmlns:a16="http://schemas.microsoft.com/office/drawing/2014/main" id="{40171C57-66E7-468B-8220-81B061C66DD0}"/>
                  </a:ext>
                </a:extLst>
              </p14:cNvPr>
              <p14:cNvContentPartPr/>
              <p14:nvPr/>
            </p14:nvContentPartPr>
            <p14:xfrm>
              <a:off x="1202760" y="3937680"/>
              <a:ext cx="9321120" cy="2556360"/>
            </p14:xfrm>
          </p:contentPart>
        </mc:Choice>
        <mc:Fallback>
          <p:pic>
            <p:nvPicPr>
              <p:cNvPr id="2" name="Encre 1">
                <a:extLst>
                  <a:ext uri="{FF2B5EF4-FFF2-40B4-BE49-F238E27FC236}">
                    <a16:creationId xmlns:a16="http://schemas.microsoft.com/office/drawing/2014/main" id="{40171C57-66E7-468B-8220-81B061C66DD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93400" y="3928320"/>
                <a:ext cx="9339840" cy="257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5736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FFCDD2-339A-45F4-9FF3-E7B6C2FB8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2402"/>
          </a:xfrm>
        </p:spPr>
        <p:txBody>
          <a:bodyPr>
            <a:normAutofit fontScale="90000"/>
          </a:bodyPr>
          <a:lstStyle/>
          <a:p>
            <a:r>
              <a:rPr lang="fr-CA" dirty="0"/>
              <a:t>Exemple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AA7D2D-CCB7-43E8-B239-82955A14D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4773"/>
            <a:ext cx="10515600" cy="4828454"/>
          </a:xfrm>
        </p:spPr>
        <p:txBody>
          <a:bodyPr/>
          <a:lstStyle/>
          <a:p>
            <a:r>
              <a:rPr lang="fr-CA" dirty="0"/>
              <a:t>On veut chauffer un bloc de fer de 200g de 21,0°C à 700,0°C. Quelle quantité de chaleur faut-il fournir pour y arriver? 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r>
              <a:rPr lang="fr-CA" sz="2400" dirty="0"/>
              <a:t>m = 200g</a:t>
            </a:r>
          </a:p>
          <a:p>
            <a:pPr marL="0" indent="0">
              <a:buNone/>
            </a:pPr>
            <a:r>
              <a:rPr lang="fr-CA" sz="2400" dirty="0"/>
              <a:t>T</a:t>
            </a:r>
            <a:r>
              <a:rPr lang="fr-CA" sz="2400" baseline="-25000" dirty="0"/>
              <a:t>i</a:t>
            </a:r>
            <a:r>
              <a:rPr lang="fr-CA" sz="2400" dirty="0"/>
              <a:t> = 21,0°C</a:t>
            </a:r>
          </a:p>
          <a:p>
            <a:pPr marL="0" indent="0">
              <a:buNone/>
            </a:pPr>
            <a:r>
              <a:rPr lang="fr-CA" sz="2400" dirty="0"/>
              <a:t>T</a:t>
            </a:r>
            <a:r>
              <a:rPr lang="fr-CA" sz="2400" baseline="-25000" dirty="0"/>
              <a:t>f</a:t>
            </a:r>
            <a:r>
              <a:rPr lang="fr-CA" sz="2400" dirty="0"/>
              <a:t> = 700,0°C</a:t>
            </a:r>
          </a:p>
          <a:p>
            <a:pPr marL="0" indent="0">
              <a:buNone/>
            </a:pPr>
            <a:r>
              <a:rPr lang="fr-CA" sz="2400" dirty="0" err="1"/>
              <a:t>c</a:t>
            </a:r>
            <a:r>
              <a:rPr lang="fr-CA" sz="2400" baseline="-25000" dirty="0" err="1"/>
              <a:t>fer</a:t>
            </a:r>
            <a:r>
              <a:rPr lang="fr-CA" sz="2400" dirty="0"/>
              <a:t> = ? J/g °C</a:t>
            </a:r>
          </a:p>
          <a:p>
            <a:pPr marL="0" indent="0">
              <a:buNone/>
            </a:pPr>
            <a:r>
              <a:rPr lang="fr-CA" sz="2400" dirty="0"/>
              <a:t>Q = ? J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24C2711-B7F6-4FCE-80C3-9DED270E4399}"/>
              </a:ext>
            </a:extLst>
          </p:cNvPr>
          <p:cNvSpPr txBox="1"/>
          <p:nvPr/>
        </p:nvSpPr>
        <p:spPr>
          <a:xfrm>
            <a:off x="4239492" y="2060800"/>
            <a:ext cx="4654992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dirty="0"/>
              <a:t>Q = mc</a:t>
            </a:r>
            <a:r>
              <a:rPr lang="el-GR" sz="2400" dirty="0"/>
              <a:t>Δ</a:t>
            </a:r>
            <a:r>
              <a:rPr lang="fr-CA" sz="2400" dirty="0"/>
              <a:t>T</a:t>
            </a:r>
          </a:p>
          <a:p>
            <a:endParaRPr lang="fr-CA" sz="2400" dirty="0"/>
          </a:p>
          <a:p>
            <a:r>
              <a:rPr lang="el-GR" sz="2400" dirty="0"/>
              <a:t>Δ</a:t>
            </a:r>
            <a:r>
              <a:rPr lang="fr-CA" sz="2400" dirty="0"/>
              <a:t>T = T</a:t>
            </a:r>
            <a:r>
              <a:rPr lang="fr-CA" sz="2400" baseline="-25000" dirty="0"/>
              <a:t>f</a:t>
            </a:r>
            <a:r>
              <a:rPr lang="fr-CA" sz="2400" dirty="0"/>
              <a:t> - T</a:t>
            </a:r>
            <a:r>
              <a:rPr lang="fr-CA" sz="2400" baseline="-25000" dirty="0"/>
              <a:t>i</a:t>
            </a:r>
            <a:r>
              <a:rPr lang="fr-CA" sz="2400" dirty="0"/>
              <a:t> </a:t>
            </a:r>
          </a:p>
          <a:p>
            <a:r>
              <a:rPr lang="el-GR" sz="2400" dirty="0"/>
              <a:t>Δ</a:t>
            </a:r>
            <a:r>
              <a:rPr lang="fr-CA" sz="2400" dirty="0"/>
              <a:t>T = 700,0°C - 21,0°C</a:t>
            </a:r>
          </a:p>
          <a:p>
            <a:r>
              <a:rPr lang="el-GR" sz="2400" dirty="0"/>
              <a:t>Δ</a:t>
            </a:r>
            <a:r>
              <a:rPr lang="fr-CA" sz="2400" dirty="0"/>
              <a:t>T = 679,0 °C</a:t>
            </a:r>
          </a:p>
          <a:p>
            <a:endParaRPr lang="fr-CA" sz="2400" dirty="0"/>
          </a:p>
          <a:p>
            <a:r>
              <a:rPr lang="fr-CA" sz="2400" dirty="0" err="1"/>
              <a:t>c</a:t>
            </a:r>
            <a:r>
              <a:rPr lang="fr-CA" sz="2400" baseline="-25000" dirty="0" err="1"/>
              <a:t>fer</a:t>
            </a:r>
            <a:r>
              <a:rPr lang="fr-CA" sz="2400" dirty="0"/>
              <a:t> = 0,45 J/g °C voir annexe 6 p.420</a:t>
            </a:r>
          </a:p>
          <a:p>
            <a:endParaRPr lang="fr-CA" sz="2400" dirty="0"/>
          </a:p>
          <a:p>
            <a:r>
              <a:rPr lang="fr-CA" sz="2400" dirty="0"/>
              <a:t>Q = 200g x 0,45 J/g °C x 679,0 °C</a:t>
            </a:r>
          </a:p>
          <a:p>
            <a:r>
              <a:rPr lang="fr-CA" sz="2400" dirty="0"/>
              <a:t>Q = + 61 110 J ou 61,1 kJ</a:t>
            </a:r>
          </a:p>
          <a:p>
            <a:endParaRPr lang="fr-CA" sz="2400" dirty="0"/>
          </a:p>
          <a:p>
            <a:r>
              <a:rPr lang="fr-CA" sz="2400" dirty="0"/>
              <a:t>+ donc le bloc absorbe la chaleur</a:t>
            </a:r>
          </a:p>
          <a:p>
            <a:endParaRPr lang="fr-CA" sz="2400" dirty="0"/>
          </a:p>
          <a:p>
            <a:endParaRPr lang="fr-CA" sz="2400" dirty="0"/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B52BD66D-650B-44A7-BF59-422BAD3C655D}"/>
              </a:ext>
            </a:extLst>
          </p:cNvPr>
          <p:cNvGrpSpPr/>
          <p:nvPr/>
        </p:nvGrpSpPr>
        <p:grpSpPr>
          <a:xfrm>
            <a:off x="8193315" y="2646840"/>
            <a:ext cx="502560" cy="286560"/>
            <a:chOff x="8193315" y="2646840"/>
            <a:chExt cx="502560" cy="28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16" name="Encre 15">
                  <a:extLst>
                    <a:ext uri="{FF2B5EF4-FFF2-40B4-BE49-F238E27FC236}">
                      <a16:creationId xmlns:a16="http://schemas.microsoft.com/office/drawing/2014/main" id="{5B30B8CC-6DE9-4180-A3C6-8AAFA7ED63E6}"/>
                    </a:ext>
                  </a:extLst>
                </p14:cNvPr>
                <p14:cNvContentPartPr/>
                <p14:nvPr/>
              </p14:nvContentPartPr>
              <p14:xfrm>
                <a:off x="8193315" y="2654400"/>
                <a:ext cx="138240" cy="279000"/>
              </p14:xfrm>
            </p:contentPart>
          </mc:Choice>
          <mc:Fallback>
            <p:pic>
              <p:nvPicPr>
                <p:cNvPr id="16" name="Encre 15">
                  <a:extLst>
                    <a:ext uri="{FF2B5EF4-FFF2-40B4-BE49-F238E27FC236}">
                      <a16:creationId xmlns:a16="http://schemas.microsoft.com/office/drawing/2014/main" id="{5B30B8CC-6DE9-4180-A3C6-8AAFA7ED63E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184675" y="2645760"/>
                  <a:ext cx="15588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7" name="Encre 16">
                  <a:extLst>
                    <a:ext uri="{FF2B5EF4-FFF2-40B4-BE49-F238E27FC236}">
                      <a16:creationId xmlns:a16="http://schemas.microsoft.com/office/drawing/2014/main" id="{0CDEA28D-FEE6-4A10-B158-1D8F4A160C0B}"/>
                    </a:ext>
                  </a:extLst>
                </p14:cNvPr>
                <p14:cNvContentPartPr/>
                <p14:nvPr/>
              </p14:nvContentPartPr>
              <p14:xfrm>
                <a:off x="8398155" y="2693280"/>
                <a:ext cx="21240" cy="206640"/>
              </p14:xfrm>
            </p:contentPart>
          </mc:Choice>
          <mc:Fallback>
            <p:pic>
              <p:nvPicPr>
                <p:cNvPr id="17" name="Encre 16">
                  <a:extLst>
                    <a:ext uri="{FF2B5EF4-FFF2-40B4-BE49-F238E27FC236}">
                      <a16:creationId xmlns:a16="http://schemas.microsoft.com/office/drawing/2014/main" id="{0CDEA28D-FEE6-4A10-B158-1D8F4A160C0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389155" y="2684640"/>
                  <a:ext cx="388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8" name="Encre 17">
                  <a:extLst>
                    <a:ext uri="{FF2B5EF4-FFF2-40B4-BE49-F238E27FC236}">
                      <a16:creationId xmlns:a16="http://schemas.microsoft.com/office/drawing/2014/main" id="{6B6EC4B7-E8A2-43FF-829D-57EBC9A339A4}"/>
                    </a:ext>
                  </a:extLst>
                </p14:cNvPr>
                <p14:cNvContentPartPr/>
                <p14:nvPr/>
              </p14:nvContentPartPr>
              <p14:xfrm>
                <a:off x="8492115" y="2646840"/>
                <a:ext cx="86040" cy="65520"/>
              </p14:xfrm>
            </p:contentPart>
          </mc:Choice>
          <mc:Fallback>
            <p:pic>
              <p:nvPicPr>
                <p:cNvPr id="18" name="Encre 17">
                  <a:extLst>
                    <a:ext uri="{FF2B5EF4-FFF2-40B4-BE49-F238E27FC236}">
                      <a16:creationId xmlns:a16="http://schemas.microsoft.com/office/drawing/2014/main" id="{6B6EC4B7-E8A2-43FF-829D-57EBC9A339A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483475" y="2637840"/>
                  <a:ext cx="1036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9" name="Encre 18">
                  <a:extLst>
                    <a:ext uri="{FF2B5EF4-FFF2-40B4-BE49-F238E27FC236}">
                      <a16:creationId xmlns:a16="http://schemas.microsoft.com/office/drawing/2014/main" id="{BD1D57D3-1E9D-4E93-9194-C263DC5F091B}"/>
                    </a:ext>
                  </a:extLst>
                </p14:cNvPr>
                <p14:cNvContentPartPr/>
                <p14:nvPr/>
              </p14:nvContentPartPr>
              <p14:xfrm>
                <a:off x="8627115" y="2663400"/>
                <a:ext cx="68760" cy="159480"/>
              </p14:xfrm>
            </p:contentPart>
          </mc:Choice>
          <mc:Fallback>
            <p:pic>
              <p:nvPicPr>
                <p:cNvPr id="19" name="Encre 18">
                  <a:extLst>
                    <a:ext uri="{FF2B5EF4-FFF2-40B4-BE49-F238E27FC236}">
                      <a16:creationId xmlns:a16="http://schemas.microsoft.com/office/drawing/2014/main" id="{BD1D57D3-1E9D-4E93-9194-C263DC5F091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618475" y="2654760"/>
                  <a:ext cx="86400" cy="17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4" name="Encre 43">
                <a:extLst>
                  <a:ext uri="{FF2B5EF4-FFF2-40B4-BE49-F238E27FC236}">
                    <a16:creationId xmlns:a16="http://schemas.microsoft.com/office/drawing/2014/main" id="{F73E9144-9117-4D9C-83C7-6589499733C6}"/>
                  </a:ext>
                </a:extLst>
              </p14:cNvPr>
              <p14:cNvContentPartPr/>
              <p14:nvPr/>
            </p14:nvContentPartPr>
            <p14:xfrm>
              <a:off x="605595" y="2596440"/>
              <a:ext cx="237240" cy="45360"/>
            </p14:xfrm>
          </p:contentPart>
        </mc:Choice>
        <mc:Fallback>
          <p:pic>
            <p:nvPicPr>
              <p:cNvPr id="44" name="Encre 43">
                <a:extLst>
                  <a:ext uri="{FF2B5EF4-FFF2-40B4-BE49-F238E27FC236}">
                    <a16:creationId xmlns:a16="http://schemas.microsoft.com/office/drawing/2014/main" id="{F73E9144-9117-4D9C-83C7-6589499733C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6595" y="2587800"/>
                <a:ext cx="25488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5" name="Encre 44">
                <a:extLst>
                  <a:ext uri="{FF2B5EF4-FFF2-40B4-BE49-F238E27FC236}">
                    <a16:creationId xmlns:a16="http://schemas.microsoft.com/office/drawing/2014/main" id="{D7BEEDBB-CD1E-4EB9-8E91-49FEE756EDB6}"/>
                  </a:ext>
                </a:extLst>
              </p14:cNvPr>
              <p14:cNvContentPartPr/>
              <p14:nvPr/>
            </p14:nvContentPartPr>
            <p14:xfrm>
              <a:off x="622875" y="3092520"/>
              <a:ext cx="194040" cy="10800"/>
            </p14:xfrm>
          </p:contentPart>
        </mc:Choice>
        <mc:Fallback>
          <p:pic>
            <p:nvPicPr>
              <p:cNvPr id="45" name="Encre 44">
                <a:extLst>
                  <a:ext uri="{FF2B5EF4-FFF2-40B4-BE49-F238E27FC236}">
                    <a16:creationId xmlns:a16="http://schemas.microsoft.com/office/drawing/2014/main" id="{D7BEEDBB-CD1E-4EB9-8E91-49FEE756EDB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13875" y="3083880"/>
                <a:ext cx="21168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6" name="Encre 45">
                <a:extLst>
                  <a:ext uri="{FF2B5EF4-FFF2-40B4-BE49-F238E27FC236}">
                    <a16:creationId xmlns:a16="http://schemas.microsoft.com/office/drawing/2014/main" id="{9131D3FE-B4CC-4B0F-B242-1BAEE9D7B49C}"/>
                  </a:ext>
                </a:extLst>
              </p14:cNvPr>
              <p14:cNvContentPartPr/>
              <p14:nvPr/>
            </p14:nvContentPartPr>
            <p14:xfrm>
              <a:off x="608475" y="3520200"/>
              <a:ext cx="165240" cy="24480"/>
            </p14:xfrm>
          </p:contentPart>
        </mc:Choice>
        <mc:Fallback>
          <p:pic>
            <p:nvPicPr>
              <p:cNvPr id="46" name="Encre 45">
                <a:extLst>
                  <a:ext uri="{FF2B5EF4-FFF2-40B4-BE49-F238E27FC236}">
                    <a16:creationId xmlns:a16="http://schemas.microsoft.com/office/drawing/2014/main" id="{9131D3FE-B4CC-4B0F-B242-1BAEE9D7B49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99475" y="3511560"/>
                <a:ext cx="1828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7" name="Encre 46">
                <a:extLst>
                  <a:ext uri="{FF2B5EF4-FFF2-40B4-BE49-F238E27FC236}">
                    <a16:creationId xmlns:a16="http://schemas.microsoft.com/office/drawing/2014/main" id="{40C783BD-905B-45BC-A4DE-460BD2D544E3}"/>
                  </a:ext>
                </a:extLst>
              </p14:cNvPr>
              <p14:cNvContentPartPr/>
              <p14:nvPr/>
            </p14:nvContentPartPr>
            <p14:xfrm>
              <a:off x="599475" y="3970200"/>
              <a:ext cx="266400" cy="77040"/>
            </p14:xfrm>
          </p:contentPart>
        </mc:Choice>
        <mc:Fallback>
          <p:pic>
            <p:nvPicPr>
              <p:cNvPr id="47" name="Encre 46">
                <a:extLst>
                  <a:ext uri="{FF2B5EF4-FFF2-40B4-BE49-F238E27FC236}">
                    <a16:creationId xmlns:a16="http://schemas.microsoft.com/office/drawing/2014/main" id="{40C783BD-905B-45BC-A4DE-460BD2D544E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0835" y="3961560"/>
                <a:ext cx="28404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8" name="Encre 47">
                <a:extLst>
                  <a:ext uri="{FF2B5EF4-FFF2-40B4-BE49-F238E27FC236}">
                    <a16:creationId xmlns:a16="http://schemas.microsoft.com/office/drawing/2014/main" id="{28D81A70-10EA-4F5D-A18F-F9B4F90BEFC9}"/>
                  </a:ext>
                </a:extLst>
              </p14:cNvPr>
              <p14:cNvContentPartPr/>
              <p14:nvPr/>
            </p14:nvContentPartPr>
            <p14:xfrm>
              <a:off x="4416915" y="4666080"/>
              <a:ext cx="4574160" cy="155160"/>
            </p14:xfrm>
          </p:contentPart>
        </mc:Choice>
        <mc:Fallback>
          <p:pic>
            <p:nvPicPr>
              <p:cNvPr id="48" name="Encre 47">
                <a:extLst>
                  <a:ext uri="{FF2B5EF4-FFF2-40B4-BE49-F238E27FC236}">
                    <a16:creationId xmlns:a16="http://schemas.microsoft.com/office/drawing/2014/main" id="{28D81A70-10EA-4F5D-A18F-F9B4F90BEFC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408275" y="4657080"/>
                <a:ext cx="4591800" cy="17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e 55">
            <a:extLst>
              <a:ext uri="{FF2B5EF4-FFF2-40B4-BE49-F238E27FC236}">
                <a16:creationId xmlns:a16="http://schemas.microsoft.com/office/drawing/2014/main" id="{6F10A2A1-CFEE-46CF-9346-B57E73254860}"/>
              </a:ext>
            </a:extLst>
          </p:cNvPr>
          <p:cNvGrpSpPr/>
          <p:nvPr/>
        </p:nvGrpSpPr>
        <p:grpSpPr>
          <a:xfrm>
            <a:off x="3815715" y="1819560"/>
            <a:ext cx="2125800" cy="807120"/>
            <a:chOff x="3815715" y="1819560"/>
            <a:chExt cx="2125800" cy="80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49" name="Encre 48">
                  <a:extLst>
                    <a:ext uri="{FF2B5EF4-FFF2-40B4-BE49-F238E27FC236}">
                      <a16:creationId xmlns:a16="http://schemas.microsoft.com/office/drawing/2014/main" id="{B36B7C43-FA40-4FB8-9F9D-01A81A8FC6BC}"/>
                    </a:ext>
                  </a:extLst>
                </p14:cNvPr>
                <p14:cNvContentPartPr/>
                <p14:nvPr/>
              </p14:nvContentPartPr>
              <p14:xfrm>
                <a:off x="3815715" y="1895160"/>
                <a:ext cx="2125800" cy="731520"/>
              </p14:xfrm>
            </p:contentPart>
          </mc:Choice>
          <mc:Fallback>
            <p:pic>
              <p:nvPicPr>
                <p:cNvPr id="49" name="Encre 48">
                  <a:extLst>
                    <a:ext uri="{FF2B5EF4-FFF2-40B4-BE49-F238E27FC236}">
                      <a16:creationId xmlns:a16="http://schemas.microsoft.com/office/drawing/2014/main" id="{B36B7C43-FA40-4FB8-9F9D-01A81A8FC6B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806715" y="1886520"/>
                  <a:ext cx="2143440" cy="74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50" name="Encre 49">
                  <a:extLst>
                    <a:ext uri="{FF2B5EF4-FFF2-40B4-BE49-F238E27FC236}">
                      <a16:creationId xmlns:a16="http://schemas.microsoft.com/office/drawing/2014/main" id="{399144E7-825E-45E2-9384-00EF269BAAF2}"/>
                    </a:ext>
                  </a:extLst>
                </p14:cNvPr>
                <p14:cNvContentPartPr/>
                <p14:nvPr/>
              </p14:nvContentPartPr>
              <p14:xfrm>
                <a:off x="4897515" y="1942320"/>
                <a:ext cx="193680" cy="288360"/>
              </p14:xfrm>
            </p:contentPart>
          </mc:Choice>
          <mc:Fallback>
            <p:pic>
              <p:nvPicPr>
                <p:cNvPr id="50" name="Encre 49">
                  <a:extLst>
                    <a:ext uri="{FF2B5EF4-FFF2-40B4-BE49-F238E27FC236}">
                      <a16:creationId xmlns:a16="http://schemas.microsoft.com/office/drawing/2014/main" id="{399144E7-825E-45E2-9384-00EF269BAAF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888515" y="1933320"/>
                  <a:ext cx="21132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52" name="Encre 51">
                  <a:extLst>
                    <a:ext uri="{FF2B5EF4-FFF2-40B4-BE49-F238E27FC236}">
                      <a16:creationId xmlns:a16="http://schemas.microsoft.com/office/drawing/2014/main" id="{10F4A8F3-511C-4BFB-BF57-DA10C44113E0}"/>
                    </a:ext>
                  </a:extLst>
                </p14:cNvPr>
                <p14:cNvContentPartPr/>
                <p14:nvPr/>
              </p14:nvContentPartPr>
              <p14:xfrm>
                <a:off x="5084355" y="1819560"/>
                <a:ext cx="281520" cy="428040"/>
              </p14:xfrm>
            </p:contentPart>
          </mc:Choice>
          <mc:Fallback>
            <p:pic>
              <p:nvPicPr>
                <p:cNvPr id="52" name="Encre 51">
                  <a:extLst>
                    <a:ext uri="{FF2B5EF4-FFF2-40B4-BE49-F238E27FC236}">
                      <a16:creationId xmlns:a16="http://schemas.microsoft.com/office/drawing/2014/main" id="{10F4A8F3-511C-4BFB-BF57-DA10C44113E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075715" y="1810920"/>
                  <a:ext cx="29916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54" name="Encre 53">
                  <a:extLst>
                    <a:ext uri="{FF2B5EF4-FFF2-40B4-BE49-F238E27FC236}">
                      <a16:creationId xmlns:a16="http://schemas.microsoft.com/office/drawing/2014/main" id="{447A8670-46D9-4FA1-99A3-E1A67EB3E988}"/>
                    </a:ext>
                  </a:extLst>
                </p14:cNvPr>
                <p14:cNvContentPartPr/>
                <p14:nvPr/>
              </p14:nvContentPartPr>
              <p14:xfrm>
                <a:off x="5398275" y="2161560"/>
                <a:ext cx="32040" cy="19080"/>
              </p14:xfrm>
            </p:contentPart>
          </mc:Choice>
          <mc:Fallback>
            <p:pic>
              <p:nvPicPr>
                <p:cNvPr id="54" name="Encre 53">
                  <a:extLst>
                    <a:ext uri="{FF2B5EF4-FFF2-40B4-BE49-F238E27FC236}">
                      <a16:creationId xmlns:a16="http://schemas.microsoft.com/office/drawing/2014/main" id="{447A8670-46D9-4FA1-99A3-E1A67EB3E98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389275" y="2152560"/>
                  <a:ext cx="496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55" name="Encre 54">
                  <a:extLst>
                    <a:ext uri="{FF2B5EF4-FFF2-40B4-BE49-F238E27FC236}">
                      <a16:creationId xmlns:a16="http://schemas.microsoft.com/office/drawing/2014/main" id="{0E91FA91-2A76-4E8C-9F6B-D8A9AB5D5A3C}"/>
                    </a:ext>
                  </a:extLst>
                </p14:cNvPr>
                <p14:cNvContentPartPr/>
                <p14:nvPr/>
              </p14:nvContentPartPr>
              <p14:xfrm>
                <a:off x="5387835" y="1880040"/>
                <a:ext cx="315720" cy="352080"/>
              </p14:xfrm>
            </p:contentPart>
          </mc:Choice>
          <mc:Fallback>
            <p:pic>
              <p:nvPicPr>
                <p:cNvPr id="55" name="Encre 54">
                  <a:extLst>
                    <a:ext uri="{FF2B5EF4-FFF2-40B4-BE49-F238E27FC236}">
                      <a16:creationId xmlns:a16="http://schemas.microsoft.com/office/drawing/2014/main" id="{0E91FA91-2A76-4E8C-9F6B-D8A9AB5D5A3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378835" y="1871040"/>
                  <a:ext cx="333360" cy="369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57" name="Encre 56">
                <a:extLst>
                  <a:ext uri="{FF2B5EF4-FFF2-40B4-BE49-F238E27FC236}">
                    <a16:creationId xmlns:a16="http://schemas.microsoft.com/office/drawing/2014/main" id="{8B3BBC2E-E014-4509-B1ED-0387E5F4F2BF}"/>
                  </a:ext>
                </a:extLst>
              </p14:cNvPr>
              <p14:cNvContentPartPr/>
              <p14:nvPr/>
            </p14:nvContentPartPr>
            <p14:xfrm>
              <a:off x="2586675" y="2921520"/>
              <a:ext cx="230400" cy="845280"/>
            </p14:xfrm>
          </p:contentPart>
        </mc:Choice>
        <mc:Fallback>
          <p:pic>
            <p:nvPicPr>
              <p:cNvPr id="57" name="Encre 56">
                <a:extLst>
                  <a:ext uri="{FF2B5EF4-FFF2-40B4-BE49-F238E27FC236}">
                    <a16:creationId xmlns:a16="http://schemas.microsoft.com/office/drawing/2014/main" id="{8B3BBC2E-E014-4509-B1ED-0387E5F4F2B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578035" y="2912520"/>
                <a:ext cx="248040" cy="86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e 59">
            <a:extLst>
              <a:ext uri="{FF2B5EF4-FFF2-40B4-BE49-F238E27FC236}">
                <a16:creationId xmlns:a16="http://schemas.microsoft.com/office/drawing/2014/main" id="{C2608377-CE72-4BFC-A3D2-181F69B19EE9}"/>
              </a:ext>
            </a:extLst>
          </p:cNvPr>
          <p:cNvGrpSpPr/>
          <p:nvPr/>
        </p:nvGrpSpPr>
        <p:grpSpPr>
          <a:xfrm>
            <a:off x="2896635" y="3233280"/>
            <a:ext cx="1387440" cy="234360"/>
            <a:chOff x="2896635" y="3233280"/>
            <a:chExt cx="1387440" cy="23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58" name="Encre 57">
                  <a:extLst>
                    <a:ext uri="{FF2B5EF4-FFF2-40B4-BE49-F238E27FC236}">
                      <a16:creationId xmlns:a16="http://schemas.microsoft.com/office/drawing/2014/main" id="{C359C3CD-E83A-4EA9-94AE-9834AE801288}"/>
                    </a:ext>
                  </a:extLst>
                </p14:cNvPr>
                <p14:cNvContentPartPr/>
                <p14:nvPr/>
              </p14:nvContentPartPr>
              <p14:xfrm>
                <a:off x="2896635" y="3301680"/>
                <a:ext cx="1278360" cy="89280"/>
              </p14:xfrm>
            </p:contentPart>
          </mc:Choice>
          <mc:Fallback>
            <p:pic>
              <p:nvPicPr>
                <p:cNvPr id="58" name="Encre 57">
                  <a:extLst>
                    <a:ext uri="{FF2B5EF4-FFF2-40B4-BE49-F238E27FC236}">
                      <a16:creationId xmlns:a16="http://schemas.microsoft.com/office/drawing/2014/main" id="{C359C3CD-E83A-4EA9-94AE-9834AE80128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887995" y="3293040"/>
                  <a:ext cx="12960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59" name="Encre 58">
                  <a:extLst>
                    <a:ext uri="{FF2B5EF4-FFF2-40B4-BE49-F238E27FC236}">
                      <a16:creationId xmlns:a16="http://schemas.microsoft.com/office/drawing/2014/main" id="{F4F5787C-1B70-4E50-B4FB-17FD56792B21}"/>
                    </a:ext>
                  </a:extLst>
                </p14:cNvPr>
                <p14:cNvContentPartPr/>
                <p14:nvPr/>
              </p14:nvContentPartPr>
              <p14:xfrm>
                <a:off x="4044675" y="3233280"/>
                <a:ext cx="239400" cy="234360"/>
              </p14:xfrm>
            </p:contentPart>
          </mc:Choice>
          <mc:Fallback>
            <p:pic>
              <p:nvPicPr>
                <p:cNvPr id="59" name="Encre 58">
                  <a:extLst>
                    <a:ext uri="{FF2B5EF4-FFF2-40B4-BE49-F238E27FC236}">
                      <a16:creationId xmlns:a16="http://schemas.microsoft.com/office/drawing/2014/main" id="{F4F5787C-1B70-4E50-B4FB-17FD56792B2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036035" y="3224640"/>
                  <a:ext cx="257040" cy="25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e 69">
            <a:extLst>
              <a:ext uri="{FF2B5EF4-FFF2-40B4-BE49-F238E27FC236}">
                <a16:creationId xmlns:a16="http://schemas.microsoft.com/office/drawing/2014/main" id="{DBEF003E-55F1-4468-9B43-7C755B7058AF}"/>
              </a:ext>
            </a:extLst>
          </p:cNvPr>
          <p:cNvGrpSpPr/>
          <p:nvPr/>
        </p:nvGrpSpPr>
        <p:grpSpPr>
          <a:xfrm>
            <a:off x="6028275" y="2722800"/>
            <a:ext cx="1217880" cy="570600"/>
            <a:chOff x="6028275" y="2722800"/>
            <a:chExt cx="1217880" cy="57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61" name="Encre 60">
                  <a:extLst>
                    <a:ext uri="{FF2B5EF4-FFF2-40B4-BE49-F238E27FC236}">
                      <a16:creationId xmlns:a16="http://schemas.microsoft.com/office/drawing/2014/main" id="{EE3EACF1-B796-434A-950F-CBE2063855F2}"/>
                    </a:ext>
                  </a:extLst>
                </p14:cNvPr>
                <p14:cNvContentPartPr/>
                <p14:nvPr/>
              </p14:nvContentPartPr>
              <p14:xfrm>
                <a:off x="6028275" y="2869320"/>
                <a:ext cx="170640" cy="263520"/>
              </p14:xfrm>
            </p:contentPart>
          </mc:Choice>
          <mc:Fallback>
            <p:pic>
              <p:nvPicPr>
                <p:cNvPr id="61" name="Encre 60">
                  <a:extLst>
                    <a:ext uri="{FF2B5EF4-FFF2-40B4-BE49-F238E27FC236}">
                      <a16:creationId xmlns:a16="http://schemas.microsoft.com/office/drawing/2014/main" id="{EE3EACF1-B796-434A-950F-CBE2063855F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019635" y="2860680"/>
                  <a:ext cx="18828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62" name="Encre 61">
                  <a:extLst>
                    <a:ext uri="{FF2B5EF4-FFF2-40B4-BE49-F238E27FC236}">
                      <a16:creationId xmlns:a16="http://schemas.microsoft.com/office/drawing/2014/main" id="{302902C7-F2D6-4D39-AD22-4969594B738A}"/>
                    </a:ext>
                  </a:extLst>
                </p14:cNvPr>
                <p14:cNvContentPartPr/>
                <p14:nvPr/>
              </p14:nvContentPartPr>
              <p14:xfrm>
                <a:off x="6251115" y="2912160"/>
                <a:ext cx="30240" cy="216000"/>
              </p14:xfrm>
            </p:contentPart>
          </mc:Choice>
          <mc:Fallback>
            <p:pic>
              <p:nvPicPr>
                <p:cNvPr id="62" name="Encre 61">
                  <a:extLst>
                    <a:ext uri="{FF2B5EF4-FFF2-40B4-BE49-F238E27FC236}">
                      <a16:creationId xmlns:a16="http://schemas.microsoft.com/office/drawing/2014/main" id="{302902C7-F2D6-4D39-AD22-4969594B738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242115" y="2903160"/>
                  <a:ext cx="478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63" name="Encre 62">
                  <a:extLst>
                    <a:ext uri="{FF2B5EF4-FFF2-40B4-BE49-F238E27FC236}">
                      <a16:creationId xmlns:a16="http://schemas.microsoft.com/office/drawing/2014/main" id="{8D6EC786-3FF2-40F5-91D2-824FAA103F55}"/>
                    </a:ext>
                  </a:extLst>
                </p14:cNvPr>
                <p14:cNvContentPartPr/>
                <p14:nvPr/>
              </p14:nvContentPartPr>
              <p14:xfrm>
                <a:off x="6333195" y="2998560"/>
                <a:ext cx="162720" cy="24120"/>
              </p14:xfrm>
            </p:contentPart>
          </mc:Choice>
          <mc:Fallback>
            <p:pic>
              <p:nvPicPr>
                <p:cNvPr id="63" name="Encre 62">
                  <a:extLst>
                    <a:ext uri="{FF2B5EF4-FFF2-40B4-BE49-F238E27FC236}">
                      <a16:creationId xmlns:a16="http://schemas.microsoft.com/office/drawing/2014/main" id="{8D6EC786-3FF2-40F5-91D2-824FAA103F5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324195" y="2989920"/>
                  <a:ext cx="1803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64" name="Encre 63">
                  <a:extLst>
                    <a:ext uri="{FF2B5EF4-FFF2-40B4-BE49-F238E27FC236}">
                      <a16:creationId xmlns:a16="http://schemas.microsoft.com/office/drawing/2014/main" id="{D89893C3-382F-4DB5-9416-8F0B9F9D8B98}"/>
                    </a:ext>
                  </a:extLst>
                </p14:cNvPr>
                <p14:cNvContentPartPr/>
                <p14:nvPr/>
              </p14:nvContentPartPr>
              <p14:xfrm>
                <a:off x="6622635" y="2908560"/>
                <a:ext cx="184320" cy="193320"/>
              </p14:xfrm>
            </p:contentPart>
          </mc:Choice>
          <mc:Fallback>
            <p:pic>
              <p:nvPicPr>
                <p:cNvPr id="64" name="Encre 63">
                  <a:extLst>
                    <a:ext uri="{FF2B5EF4-FFF2-40B4-BE49-F238E27FC236}">
                      <a16:creationId xmlns:a16="http://schemas.microsoft.com/office/drawing/2014/main" id="{D89893C3-382F-4DB5-9416-8F0B9F9D8B9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613995" y="2899560"/>
                  <a:ext cx="2019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65" name="Encre 64">
                  <a:extLst>
                    <a:ext uri="{FF2B5EF4-FFF2-40B4-BE49-F238E27FC236}">
                      <a16:creationId xmlns:a16="http://schemas.microsoft.com/office/drawing/2014/main" id="{5B116D0E-C4B3-4779-8A4B-6CC23D46762C}"/>
                    </a:ext>
                  </a:extLst>
                </p14:cNvPr>
                <p14:cNvContentPartPr/>
                <p14:nvPr/>
              </p14:nvContentPartPr>
              <p14:xfrm>
                <a:off x="6696075" y="2999280"/>
                <a:ext cx="147960" cy="26640"/>
              </p14:xfrm>
            </p:contentPart>
          </mc:Choice>
          <mc:Fallback>
            <p:pic>
              <p:nvPicPr>
                <p:cNvPr id="65" name="Encre 64">
                  <a:extLst>
                    <a:ext uri="{FF2B5EF4-FFF2-40B4-BE49-F238E27FC236}">
                      <a16:creationId xmlns:a16="http://schemas.microsoft.com/office/drawing/2014/main" id="{5B116D0E-C4B3-4779-8A4B-6CC23D46762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687435" y="2990640"/>
                  <a:ext cx="1656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66" name="Encre 65">
                  <a:extLst>
                    <a:ext uri="{FF2B5EF4-FFF2-40B4-BE49-F238E27FC236}">
                      <a16:creationId xmlns:a16="http://schemas.microsoft.com/office/drawing/2014/main" id="{CA49547D-2E0A-42AB-A475-76A92D72FEB8}"/>
                    </a:ext>
                  </a:extLst>
                </p14:cNvPr>
                <p14:cNvContentPartPr/>
                <p14:nvPr/>
              </p14:nvContentPartPr>
              <p14:xfrm>
                <a:off x="6914595" y="2933760"/>
                <a:ext cx="99000" cy="137520"/>
              </p14:xfrm>
            </p:contentPart>
          </mc:Choice>
          <mc:Fallback>
            <p:pic>
              <p:nvPicPr>
                <p:cNvPr id="66" name="Encre 65">
                  <a:extLst>
                    <a:ext uri="{FF2B5EF4-FFF2-40B4-BE49-F238E27FC236}">
                      <a16:creationId xmlns:a16="http://schemas.microsoft.com/office/drawing/2014/main" id="{CA49547D-2E0A-42AB-A475-76A92D72FEB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905955" y="2924760"/>
                  <a:ext cx="1166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67" name="Encre 66">
                  <a:extLst>
                    <a:ext uri="{FF2B5EF4-FFF2-40B4-BE49-F238E27FC236}">
                      <a16:creationId xmlns:a16="http://schemas.microsoft.com/office/drawing/2014/main" id="{4B66E566-EEBE-499B-9CE5-D1E3BEBFA0AE}"/>
                    </a:ext>
                  </a:extLst>
                </p14:cNvPr>
                <p14:cNvContentPartPr/>
                <p14:nvPr/>
              </p14:nvContentPartPr>
              <p14:xfrm>
                <a:off x="7094955" y="2885520"/>
                <a:ext cx="151200" cy="182160"/>
              </p14:xfrm>
            </p:contentPart>
          </mc:Choice>
          <mc:Fallback>
            <p:pic>
              <p:nvPicPr>
                <p:cNvPr id="67" name="Encre 66">
                  <a:extLst>
                    <a:ext uri="{FF2B5EF4-FFF2-40B4-BE49-F238E27FC236}">
                      <a16:creationId xmlns:a16="http://schemas.microsoft.com/office/drawing/2014/main" id="{4B66E566-EEBE-499B-9CE5-D1E3BEBFA0A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085955" y="2876880"/>
                  <a:ext cx="1688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68" name="Encre 67">
                  <a:extLst>
                    <a:ext uri="{FF2B5EF4-FFF2-40B4-BE49-F238E27FC236}">
                      <a16:creationId xmlns:a16="http://schemas.microsoft.com/office/drawing/2014/main" id="{3969385B-BF24-41A6-95CE-8B1C8308057B}"/>
                    </a:ext>
                  </a:extLst>
                </p14:cNvPr>
                <p14:cNvContentPartPr/>
                <p14:nvPr/>
              </p14:nvContentPartPr>
              <p14:xfrm>
                <a:off x="6208635" y="2722800"/>
                <a:ext cx="776880" cy="538920"/>
              </p14:xfrm>
            </p:contentPart>
          </mc:Choice>
          <mc:Fallback>
            <p:pic>
              <p:nvPicPr>
                <p:cNvPr id="68" name="Encre 67">
                  <a:extLst>
                    <a:ext uri="{FF2B5EF4-FFF2-40B4-BE49-F238E27FC236}">
                      <a16:creationId xmlns:a16="http://schemas.microsoft.com/office/drawing/2014/main" id="{3969385B-BF24-41A6-95CE-8B1C8308057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199995" y="2714160"/>
                  <a:ext cx="794520" cy="55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69" name="Encre 68">
                  <a:extLst>
                    <a:ext uri="{FF2B5EF4-FFF2-40B4-BE49-F238E27FC236}">
                      <a16:creationId xmlns:a16="http://schemas.microsoft.com/office/drawing/2014/main" id="{D0FB949C-D2CD-46AB-813A-D1EFA487F69B}"/>
                    </a:ext>
                  </a:extLst>
                </p14:cNvPr>
                <p14:cNvContentPartPr/>
                <p14:nvPr/>
              </p14:nvContentPartPr>
              <p14:xfrm>
                <a:off x="6055635" y="2845560"/>
                <a:ext cx="964080" cy="447840"/>
              </p14:xfrm>
            </p:contentPart>
          </mc:Choice>
          <mc:Fallback>
            <p:pic>
              <p:nvPicPr>
                <p:cNvPr id="69" name="Encre 68">
                  <a:extLst>
                    <a:ext uri="{FF2B5EF4-FFF2-40B4-BE49-F238E27FC236}">
                      <a16:creationId xmlns:a16="http://schemas.microsoft.com/office/drawing/2014/main" id="{D0FB949C-D2CD-46AB-813A-D1EFA487F69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046995" y="2836560"/>
                  <a:ext cx="981720" cy="46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e 74">
            <a:extLst>
              <a:ext uri="{FF2B5EF4-FFF2-40B4-BE49-F238E27FC236}">
                <a16:creationId xmlns:a16="http://schemas.microsoft.com/office/drawing/2014/main" id="{28AA2CC0-75AE-42FD-B208-29BD24304794}"/>
              </a:ext>
            </a:extLst>
          </p:cNvPr>
          <p:cNvGrpSpPr/>
          <p:nvPr/>
        </p:nvGrpSpPr>
        <p:grpSpPr>
          <a:xfrm>
            <a:off x="7567995" y="2649360"/>
            <a:ext cx="285480" cy="407880"/>
            <a:chOff x="7567995" y="2649360"/>
            <a:chExt cx="285480" cy="40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71" name="Encre 70">
                  <a:extLst>
                    <a:ext uri="{FF2B5EF4-FFF2-40B4-BE49-F238E27FC236}">
                      <a16:creationId xmlns:a16="http://schemas.microsoft.com/office/drawing/2014/main" id="{925CF462-6DC7-46E9-A10F-AB22F7EA7431}"/>
                    </a:ext>
                  </a:extLst>
                </p14:cNvPr>
                <p14:cNvContentPartPr/>
                <p14:nvPr/>
              </p14:nvContentPartPr>
              <p14:xfrm>
                <a:off x="7654035" y="2649360"/>
                <a:ext cx="28440" cy="285120"/>
              </p14:xfrm>
            </p:contentPart>
          </mc:Choice>
          <mc:Fallback>
            <p:pic>
              <p:nvPicPr>
                <p:cNvPr id="71" name="Encre 70">
                  <a:extLst>
                    <a:ext uri="{FF2B5EF4-FFF2-40B4-BE49-F238E27FC236}">
                      <a16:creationId xmlns:a16="http://schemas.microsoft.com/office/drawing/2014/main" id="{925CF462-6DC7-46E9-A10F-AB22F7EA743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645395" y="2640720"/>
                  <a:ext cx="4608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72" name="Encre 71">
                  <a:extLst>
                    <a:ext uri="{FF2B5EF4-FFF2-40B4-BE49-F238E27FC236}">
                      <a16:creationId xmlns:a16="http://schemas.microsoft.com/office/drawing/2014/main" id="{682A62C7-1778-49BC-8F13-03804412A68A}"/>
                    </a:ext>
                  </a:extLst>
                </p14:cNvPr>
                <p14:cNvContentPartPr/>
                <p14:nvPr/>
              </p14:nvContentPartPr>
              <p14:xfrm>
                <a:off x="7567995" y="2655840"/>
                <a:ext cx="192960" cy="38880"/>
              </p14:xfrm>
            </p:contentPart>
          </mc:Choice>
          <mc:Fallback>
            <p:pic>
              <p:nvPicPr>
                <p:cNvPr id="72" name="Encre 71">
                  <a:extLst>
                    <a:ext uri="{FF2B5EF4-FFF2-40B4-BE49-F238E27FC236}">
                      <a16:creationId xmlns:a16="http://schemas.microsoft.com/office/drawing/2014/main" id="{682A62C7-1778-49BC-8F13-03804412A68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558995" y="2647200"/>
                  <a:ext cx="2106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73" name="Encre 72">
                  <a:extLst>
                    <a:ext uri="{FF2B5EF4-FFF2-40B4-BE49-F238E27FC236}">
                      <a16:creationId xmlns:a16="http://schemas.microsoft.com/office/drawing/2014/main" id="{0DEC7D2C-A095-48D3-8C02-C428750F9901}"/>
                    </a:ext>
                  </a:extLst>
                </p14:cNvPr>
                <p14:cNvContentPartPr/>
                <p14:nvPr/>
              </p14:nvContentPartPr>
              <p14:xfrm>
                <a:off x="7763835" y="2949960"/>
                <a:ext cx="89640" cy="107280"/>
              </p14:xfrm>
            </p:contentPart>
          </mc:Choice>
          <mc:Fallback>
            <p:pic>
              <p:nvPicPr>
                <p:cNvPr id="73" name="Encre 72">
                  <a:extLst>
                    <a:ext uri="{FF2B5EF4-FFF2-40B4-BE49-F238E27FC236}">
                      <a16:creationId xmlns:a16="http://schemas.microsoft.com/office/drawing/2014/main" id="{0DEC7D2C-A095-48D3-8C02-C428750F990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755195" y="2941320"/>
                  <a:ext cx="1072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74" name="Encre 73">
                  <a:extLst>
                    <a:ext uri="{FF2B5EF4-FFF2-40B4-BE49-F238E27FC236}">
                      <a16:creationId xmlns:a16="http://schemas.microsoft.com/office/drawing/2014/main" id="{E47ED987-D03D-48F0-89F0-9B2D284A4205}"/>
                    </a:ext>
                  </a:extLst>
                </p14:cNvPr>
                <p14:cNvContentPartPr/>
                <p14:nvPr/>
              </p14:nvContentPartPr>
              <p14:xfrm>
                <a:off x="7784715" y="2805240"/>
                <a:ext cx="10440" cy="24480"/>
              </p14:xfrm>
            </p:contentPart>
          </mc:Choice>
          <mc:Fallback>
            <p:pic>
              <p:nvPicPr>
                <p:cNvPr id="74" name="Encre 73">
                  <a:extLst>
                    <a:ext uri="{FF2B5EF4-FFF2-40B4-BE49-F238E27FC236}">
                      <a16:creationId xmlns:a16="http://schemas.microsoft.com/office/drawing/2014/main" id="{E47ED987-D03D-48F0-89F0-9B2D284A420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776075" y="2796240"/>
                  <a:ext cx="2808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e 79">
            <a:extLst>
              <a:ext uri="{FF2B5EF4-FFF2-40B4-BE49-F238E27FC236}">
                <a16:creationId xmlns:a16="http://schemas.microsoft.com/office/drawing/2014/main" id="{7ACC8C50-2478-4312-9EBB-C62279A3A6F4}"/>
              </a:ext>
            </a:extLst>
          </p:cNvPr>
          <p:cNvGrpSpPr/>
          <p:nvPr/>
        </p:nvGrpSpPr>
        <p:grpSpPr>
          <a:xfrm>
            <a:off x="7441275" y="1714080"/>
            <a:ext cx="1476360" cy="712440"/>
            <a:chOff x="7441275" y="1714080"/>
            <a:chExt cx="1476360" cy="71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1" name="Encre 20">
                  <a:extLst>
                    <a:ext uri="{FF2B5EF4-FFF2-40B4-BE49-F238E27FC236}">
                      <a16:creationId xmlns:a16="http://schemas.microsoft.com/office/drawing/2014/main" id="{7342D24E-5DFD-4372-A24F-60047F0E571B}"/>
                    </a:ext>
                  </a:extLst>
                </p14:cNvPr>
                <p14:cNvContentPartPr/>
                <p14:nvPr/>
              </p14:nvContentPartPr>
              <p14:xfrm>
                <a:off x="8396355" y="2133840"/>
                <a:ext cx="45720" cy="292680"/>
              </p14:xfrm>
            </p:contentPart>
          </mc:Choice>
          <mc:Fallback>
            <p:pic>
              <p:nvPicPr>
                <p:cNvPr id="21" name="Encre 20">
                  <a:extLst>
                    <a:ext uri="{FF2B5EF4-FFF2-40B4-BE49-F238E27FC236}">
                      <a16:creationId xmlns:a16="http://schemas.microsoft.com/office/drawing/2014/main" id="{7342D24E-5DFD-4372-A24F-60047F0E571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387355" y="2125200"/>
                  <a:ext cx="6336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2" name="Encre 21">
                  <a:extLst>
                    <a:ext uri="{FF2B5EF4-FFF2-40B4-BE49-F238E27FC236}">
                      <a16:creationId xmlns:a16="http://schemas.microsoft.com/office/drawing/2014/main" id="{06D58A53-FC56-4E94-9683-9690859404C7}"/>
                    </a:ext>
                  </a:extLst>
                </p14:cNvPr>
                <p14:cNvContentPartPr/>
                <p14:nvPr/>
              </p14:nvContentPartPr>
              <p14:xfrm>
                <a:off x="8347035" y="2028360"/>
                <a:ext cx="140760" cy="121680"/>
              </p14:xfrm>
            </p:contentPart>
          </mc:Choice>
          <mc:Fallback>
            <p:pic>
              <p:nvPicPr>
                <p:cNvPr id="22" name="Encre 21">
                  <a:extLst>
                    <a:ext uri="{FF2B5EF4-FFF2-40B4-BE49-F238E27FC236}">
                      <a16:creationId xmlns:a16="http://schemas.microsoft.com/office/drawing/2014/main" id="{06D58A53-FC56-4E94-9683-9690859404C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338395" y="2019360"/>
                  <a:ext cx="1584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3" name="Encre 22">
                  <a:extLst>
                    <a:ext uri="{FF2B5EF4-FFF2-40B4-BE49-F238E27FC236}">
                      <a16:creationId xmlns:a16="http://schemas.microsoft.com/office/drawing/2014/main" id="{8A97F685-A988-421F-905A-FC82C59C4F65}"/>
                    </a:ext>
                  </a:extLst>
                </p14:cNvPr>
                <p14:cNvContentPartPr/>
                <p14:nvPr/>
              </p14:nvContentPartPr>
              <p14:xfrm>
                <a:off x="8059395" y="1801560"/>
                <a:ext cx="151560" cy="269280"/>
              </p14:xfrm>
            </p:contentPart>
          </mc:Choice>
          <mc:Fallback>
            <p:pic>
              <p:nvPicPr>
                <p:cNvPr id="23" name="Encre 22">
                  <a:extLst>
                    <a:ext uri="{FF2B5EF4-FFF2-40B4-BE49-F238E27FC236}">
                      <a16:creationId xmlns:a16="http://schemas.microsoft.com/office/drawing/2014/main" id="{8A97F685-A988-421F-905A-FC82C59C4F6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050395" y="1792920"/>
                  <a:ext cx="1692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4" name="Encre 23">
                  <a:extLst>
                    <a:ext uri="{FF2B5EF4-FFF2-40B4-BE49-F238E27FC236}">
                      <a16:creationId xmlns:a16="http://schemas.microsoft.com/office/drawing/2014/main" id="{96226DDB-3319-47C3-981E-E4785270230E}"/>
                    </a:ext>
                  </a:extLst>
                </p14:cNvPr>
                <p14:cNvContentPartPr/>
                <p14:nvPr/>
              </p14:nvContentPartPr>
              <p14:xfrm>
                <a:off x="8096835" y="1928640"/>
                <a:ext cx="201600" cy="64440"/>
              </p14:xfrm>
            </p:contentPart>
          </mc:Choice>
          <mc:Fallback>
            <p:pic>
              <p:nvPicPr>
                <p:cNvPr id="24" name="Encre 23">
                  <a:extLst>
                    <a:ext uri="{FF2B5EF4-FFF2-40B4-BE49-F238E27FC236}">
                      <a16:creationId xmlns:a16="http://schemas.microsoft.com/office/drawing/2014/main" id="{96226DDB-3319-47C3-981E-E4785270230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087835" y="1919640"/>
                  <a:ext cx="2192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5" name="Encre 24">
                  <a:extLst>
                    <a:ext uri="{FF2B5EF4-FFF2-40B4-BE49-F238E27FC236}">
                      <a16:creationId xmlns:a16="http://schemas.microsoft.com/office/drawing/2014/main" id="{C9581B02-8BFE-47DA-93C5-F593D4423AEE}"/>
                    </a:ext>
                  </a:extLst>
                </p14:cNvPr>
                <p14:cNvContentPartPr/>
                <p14:nvPr/>
              </p14:nvContentPartPr>
              <p14:xfrm>
                <a:off x="8292315" y="1787520"/>
                <a:ext cx="127800" cy="162720"/>
              </p14:xfrm>
            </p:contentPart>
          </mc:Choice>
          <mc:Fallback>
            <p:pic>
              <p:nvPicPr>
                <p:cNvPr id="25" name="Encre 24">
                  <a:extLst>
                    <a:ext uri="{FF2B5EF4-FFF2-40B4-BE49-F238E27FC236}">
                      <a16:creationId xmlns:a16="http://schemas.microsoft.com/office/drawing/2014/main" id="{C9581B02-8BFE-47DA-93C5-F593D4423AE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283675" y="1778520"/>
                  <a:ext cx="1454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6" name="Encre 25">
                  <a:extLst>
                    <a:ext uri="{FF2B5EF4-FFF2-40B4-BE49-F238E27FC236}">
                      <a16:creationId xmlns:a16="http://schemas.microsoft.com/office/drawing/2014/main" id="{1E0F3E71-1AD1-4312-A307-847124F264F9}"/>
                    </a:ext>
                  </a:extLst>
                </p14:cNvPr>
                <p14:cNvContentPartPr/>
                <p14:nvPr/>
              </p14:nvContentPartPr>
              <p14:xfrm>
                <a:off x="8450715" y="1803360"/>
                <a:ext cx="137880" cy="168840"/>
              </p14:xfrm>
            </p:contentPart>
          </mc:Choice>
          <mc:Fallback>
            <p:pic>
              <p:nvPicPr>
                <p:cNvPr id="26" name="Encre 25">
                  <a:extLst>
                    <a:ext uri="{FF2B5EF4-FFF2-40B4-BE49-F238E27FC236}">
                      <a16:creationId xmlns:a16="http://schemas.microsoft.com/office/drawing/2014/main" id="{1E0F3E71-1AD1-4312-A307-847124F264F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442075" y="1794720"/>
                  <a:ext cx="1555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7" name="Encre 26">
                  <a:extLst>
                    <a:ext uri="{FF2B5EF4-FFF2-40B4-BE49-F238E27FC236}">
                      <a16:creationId xmlns:a16="http://schemas.microsoft.com/office/drawing/2014/main" id="{7C7D2408-FF30-4C5D-AB94-AF3B2A6543DA}"/>
                    </a:ext>
                  </a:extLst>
                </p14:cNvPr>
                <p14:cNvContentPartPr/>
                <p14:nvPr/>
              </p14:nvContentPartPr>
              <p14:xfrm>
                <a:off x="8609475" y="1714080"/>
                <a:ext cx="65520" cy="76320"/>
              </p14:xfrm>
            </p:contentPart>
          </mc:Choice>
          <mc:Fallback>
            <p:pic>
              <p:nvPicPr>
                <p:cNvPr id="27" name="Encre 26">
                  <a:extLst>
                    <a:ext uri="{FF2B5EF4-FFF2-40B4-BE49-F238E27FC236}">
                      <a16:creationId xmlns:a16="http://schemas.microsoft.com/office/drawing/2014/main" id="{7C7D2408-FF30-4C5D-AB94-AF3B2A6543D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600475" y="1705080"/>
                  <a:ext cx="831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8" name="Encre 27">
                  <a:extLst>
                    <a:ext uri="{FF2B5EF4-FFF2-40B4-BE49-F238E27FC236}">
                      <a16:creationId xmlns:a16="http://schemas.microsoft.com/office/drawing/2014/main" id="{4832439E-7D53-4AC2-99E4-6E3503AC5985}"/>
                    </a:ext>
                  </a:extLst>
                </p14:cNvPr>
                <p14:cNvContentPartPr/>
                <p14:nvPr/>
              </p14:nvContentPartPr>
              <p14:xfrm>
                <a:off x="8766435" y="1749720"/>
                <a:ext cx="151200" cy="204480"/>
              </p14:xfrm>
            </p:contentPart>
          </mc:Choice>
          <mc:Fallback>
            <p:pic>
              <p:nvPicPr>
                <p:cNvPr id="28" name="Encre 27">
                  <a:extLst>
                    <a:ext uri="{FF2B5EF4-FFF2-40B4-BE49-F238E27FC236}">
                      <a16:creationId xmlns:a16="http://schemas.microsoft.com/office/drawing/2014/main" id="{4832439E-7D53-4AC2-99E4-6E3503AC598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757795" y="1741080"/>
                  <a:ext cx="1688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76" name="Encre 75">
                  <a:extLst>
                    <a:ext uri="{FF2B5EF4-FFF2-40B4-BE49-F238E27FC236}">
                      <a16:creationId xmlns:a16="http://schemas.microsoft.com/office/drawing/2014/main" id="{D117EB67-966B-49E3-B25B-B953D09E76A7}"/>
                    </a:ext>
                  </a:extLst>
                </p14:cNvPr>
                <p14:cNvContentPartPr/>
                <p14:nvPr/>
              </p14:nvContentPartPr>
              <p14:xfrm>
                <a:off x="7567635" y="1837200"/>
                <a:ext cx="43200" cy="263160"/>
              </p14:xfrm>
            </p:contentPart>
          </mc:Choice>
          <mc:Fallback>
            <p:pic>
              <p:nvPicPr>
                <p:cNvPr id="76" name="Encre 75">
                  <a:extLst>
                    <a:ext uri="{FF2B5EF4-FFF2-40B4-BE49-F238E27FC236}">
                      <a16:creationId xmlns:a16="http://schemas.microsoft.com/office/drawing/2014/main" id="{D117EB67-966B-49E3-B25B-B953D09E76A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558995" y="1828200"/>
                  <a:ext cx="6084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77" name="Encre 76">
                  <a:extLst>
                    <a:ext uri="{FF2B5EF4-FFF2-40B4-BE49-F238E27FC236}">
                      <a16:creationId xmlns:a16="http://schemas.microsoft.com/office/drawing/2014/main" id="{DB4907CA-170B-40D7-9E32-E3048C0383E5}"/>
                    </a:ext>
                  </a:extLst>
                </p14:cNvPr>
                <p14:cNvContentPartPr/>
                <p14:nvPr/>
              </p14:nvContentPartPr>
              <p14:xfrm>
                <a:off x="7441275" y="1791840"/>
                <a:ext cx="233640" cy="70560"/>
              </p14:xfrm>
            </p:contentPart>
          </mc:Choice>
          <mc:Fallback>
            <p:pic>
              <p:nvPicPr>
                <p:cNvPr id="77" name="Encre 76">
                  <a:extLst>
                    <a:ext uri="{FF2B5EF4-FFF2-40B4-BE49-F238E27FC236}">
                      <a16:creationId xmlns:a16="http://schemas.microsoft.com/office/drawing/2014/main" id="{DB4907CA-170B-40D7-9E32-E3048C0383E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432275" y="1782840"/>
                  <a:ext cx="2512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78" name="Encre 77">
                  <a:extLst>
                    <a:ext uri="{FF2B5EF4-FFF2-40B4-BE49-F238E27FC236}">
                      <a16:creationId xmlns:a16="http://schemas.microsoft.com/office/drawing/2014/main" id="{CBB3836E-D5E8-4D29-A781-F737B7D5E0D8}"/>
                    </a:ext>
                  </a:extLst>
                </p14:cNvPr>
                <p14:cNvContentPartPr/>
                <p14:nvPr/>
              </p14:nvContentPartPr>
              <p14:xfrm>
                <a:off x="7664835" y="1987680"/>
                <a:ext cx="70920" cy="227520"/>
              </p14:xfrm>
            </p:contentPart>
          </mc:Choice>
          <mc:Fallback>
            <p:pic>
              <p:nvPicPr>
                <p:cNvPr id="78" name="Encre 77">
                  <a:extLst>
                    <a:ext uri="{FF2B5EF4-FFF2-40B4-BE49-F238E27FC236}">
                      <a16:creationId xmlns:a16="http://schemas.microsoft.com/office/drawing/2014/main" id="{CBB3836E-D5E8-4D29-A781-F737B7D5E0D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656195" y="1979040"/>
                  <a:ext cx="885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79" name="Encre 78">
                  <a:extLst>
                    <a:ext uri="{FF2B5EF4-FFF2-40B4-BE49-F238E27FC236}">
                      <a16:creationId xmlns:a16="http://schemas.microsoft.com/office/drawing/2014/main" id="{D58ED289-BF9A-4960-BCF3-A6C3E8A25254}"/>
                    </a:ext>
                  </a:extLst>
                </p14:cNvPr>
                <p14:cNvContentPartPr/>
                <p14:nvPr/>
              </p14:nvContentPartPr>
              <p14:xfrm>
                <a:off x="7648995" y="2146440"/>
                <a:ext cx="131760" cy="38880"/>
              </p14:xfrm>
            </p:contentPart>
          </mc:Choice>
          <mc:Fallback>
            <p:pic>
              <p:nvPicPr>
                <p:cNvPr id="79" name="Encre 78">
                  <a:extLst>
                    <a:ext uri="{FF2B5EF4-FFF2-40B4-BE49-F238E27FC236}">
                      <a16:creationId xmlns:a16="http://schemas.microsoft.com/office/drawing/2014/main" id="{D58ED289-BF9A-4960-BCF3-A6C3E8A2525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640355" y="2137800"/>
                  <a:ext cx="149400" cy="5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e 86">
            <a:extLst>
              <a:ext uri="{FF2B5EF4-FFF2-40B4-BE49-F238E27FC236}">
                <a16:creationId xmlns:a16="http://schemas.microsoft.com/office/drawing/2014/main" id="{25186734-2FF9-409B-B9DD-F08BF1206A92}"/>
              </a:ext>
            </a:extLst>
          </p:cNvPr>
          <p:cNvGrpSpPr/>
          <p:nvPr/>
        </p:nvGrpSpPr>
        <p:grpSpPr>
          <a:xfrm>
            <a:off x="9039315" y="2077680"/>
            <a:ext cx="2505600" cy="629280"/>
            <a:chOff x="9039315" y="2077680"/>
            <a:chExt cx="2505600" cy="62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" name="Encre 4">
                  <a:extLst>
                    <a:ext uri="{FF2B5EF4-FFF2-40B4-BE49-F238E27FC236}">
                      <a16:creationId xmlns:a16="http://schemas.microsoft.com/office/drawing/2014/main" id="{FA03B16B-B8F4-423C-8E75-25337F66BAAA}"/>
                    </a:ext>
                  </a:extLst>
                </p14:cNvPr>
                <p14:cNvContentPartPr/>
                <p14:nvPr/>
              </p14:nvContentPartPr>
              <p14:xfrm>
                <a:off x="9039315" y="2077680"/>
                <a:ext cx="818280" cy="588960"/>
              </p14:xfrm>
            </p:contentPart>
          </mc:Choice>
          <mc:Fallback>
            <p:pic>
              <p:nvPicPr>
                <p:cNvPr id="5" name="Encre 4">
                  <a:extLst>
                    <a:ext uri="{FF2B5EF4-FFF2-40B4-BE49-F238E27FC236}">
                      <a16:creationId xmlns:a16="http://schemas.microsoft.com/office/drawing/2014/main" id="{FA03B16B-B8F4-423C-8E75-25337F66BAA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030315" y="2069040"/>
                  <a:ext cx="835920" cy="60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" name="Encre 5">
                  <a:extLst>
                    <a:ext uri="{FF2B5EF4-FFF2-40B4-BE49-F238E27FC236}">
                      <a16:creationId xmlns:a16="http://schemas.microsoft.com/office/drawing/2014/main" id="{A977B787-4AD7-44F5-BF81-7FD3C4E37848}"/>
                    </a:ext>
                  </a:extLst>
                </p14:cNvPr>
                <p14:cNvContentPartPr/>
                <p14:nvPr/>
              </p14:nvContentPartPr>
              <p14:xfrm>
                <a:off x="9248475" y="2210880"/>
                <a:ext cx="425160" cy="386640"/>
              </p14:xfrm>
            </p:contentPart>
          </mc:Choice>
          <mc:Fallback>
            <p:pic>
              <p:nvPicPr>
                <p:cNvPr id="6" name="Encre 5">
                  <a:extLst>
                    <a:ext uri="{FF2B5EF4-FFF2-40B4-BE49-F238E27FC236}">
                      <a16:creationId xmlns:a16="http://schemas.microsoft.com/office/drawing/2014/main" id="{A977B787-4AD7-44F5-BF81-7FD3C4E3784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239475" y="2201880"/>
                  <a:ext cx="44280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8" name="Encre 7">
                  <a:extLst>
                    <a:ext uri="{FF2B5EF4-FFF2-40B4-BE49-F238E27FC236}">
                      <a16:creationId xmlns:a16="http://schemas.microsoft.com/office/drawing/2014/main" id="{ADA74CF8-8B67-4849-BD26-98E619E960CD}"/>
                    </a:ext>
                  </a:extLst>
                </p14:cNvPr>
                <p14:cNvContentPartPr/>
                <p14:nvPr/>
              </p14:nvContentPartPr>
              <p14:xfrm>
                <a:off x="10067835" y="2235000"/>
                <a:ext cx="283680" cy="169560"/>
              </p14:xfrm>
            </p:contentPart>
          </mc:Choice>
          <mc:Fallback>
            <p:pic>
              <p:nvPicPr>
                <p:cNvPr id="8" name="Encre 7">
                  <a:extLst>
                    <a:ext uri="{FF2B5EF4-FFF2-40B4-BE49-F238E27FC236}">
                      <a16:creationId xmlns:a16="http://schemas.microsoft.com/office/drawing/2014/main" id="{ADA74CF8-8B67-4849-BD26-98E619E960C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058835" y="2226000"/>
                  <a:ext cx="3013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9" name="Encre 8">
                  <a:extLst>
                    <a:ext uri="{FF2B5EF4-FFF2-40B4-BE49-F238E27FC236}">
                      <a16:creationId xmlns:a16="http://schemas.microsoft.com/office/drawing/2014/main" id="{7B7A410B-48F1-4C12-92DD-DABADAFEEBB8}"/>
                    </a:ext>
                  </a:extLst>
                </p14:cNvPr>
                <p14:cNvContentPartPr/>
                <p14:nvPr/>
              </p14:nvContentPartPr>
              <p14:xfrm>
                <a:off x="10451235" y="2255880"/>
                <a:ext cx="96840" cy="24480"/>
              </p14:xfrm>
            </p:contentPart>
          </mc:Choice>
          <mc:Fallback>
            <p:pic>
              <p:nvPicPr>
                <p:cNvPr id="9" name="Encre 8">
                  <a:extLst>
                    <a:ext uri="{FF2B5EF4-FFF2-40B4-BE49-F238E27FC236}">
                      <a16:creationId xmlns:a16="http://schemas.microsoft.com/office/drawing/2014/main" id="{7B7A410B-48F1-4C12-92DD-DABADAFEEBB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442235" y="2247240"/>
                  <a:ext cx="1144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0" name="Encre 9">
                  <a:extLst>
                    <a:ext uri="{FF2B5EF4-FFF2-40B4-BE49-F238E27FC236}">
                      <a16:creationId xmlns:a16="http://schemas.microsoft.com/office/drawing/2014/main" id="{153E3C3F-EDFD-4C2D-9BA4-A6F83F5F2D8B}"/>
                    </a:ext>
                  </a:extLst>
                </p14:cNvPr>
                <p14:cNvContentPartPr/>
                <p14:nvPr/>
              </p14:nvContentPartPr>
              <p14:xfrm>
                <a:off x="10454835" y="2352000"/>
                <a:ext cx="68760" cy="20160"/>
              </p14:xfrm>
            </p:contentPart>
          </mc:Choice>
          <mc:Fallback>
            <p:pic>
              <p:nvPicPr>
                <p:cNvPr id="10" name="Encre 9">
                  <a:extLst>
                    <a:ext uri="{FF2B5EF4-FFF2-40B4-BE49-F238E27FC236}">
                      <a16:creationId xmlns:a16="http://schemas.microsoft.com/office/drawing/2014/main" id="{153E3C3F-EDFD-4C2D-9BA4-A6F83F5F2D8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446195" y="2343000"/>
                  <a:ext cx="864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1" name="Encre 10">
                  <a:extLst>
                    <a:ext uri="{FF2B5EF4-FFF2-40B4-BE49-F238E27FC236}">
                      <a16:creationId xmlns:a16="http://schemas.microsoft.com/office/drawing/2014/main" id="{1BCF2E8F-134C-49A6-BDDD-00B1A073488B}"/>
                    </a:ext>
                  </a:extLst>
                </p14:cNvPr>
                <p14:cNvContentPartPr/>
                <p14:nvPr/>
              </p14:nvContentPartPr>
              <p14:xfrm>
                <a:off x="10700355" y="2176320"/>
                <a:ext cx="183240" cy="250920"/>
              </p14:xfrm>
            </p:contentPart>
          </mc:Choice>
          <mc:Fallback>
            <p:pic>
              <p:nvPicPr>
                <p:cNvPr id="11" name="Encre 10">
                  <a:extLst>
                    <a:ext uri="{FF2B5EF4-FFF2-40B4-BE49-F238E27FC236}">
                      <a16:creationId xmlns:a16="http://schemas.microsoft.com/office/drawing/2014/main" id="{1BCF2E8F-134C-49A6-BDDD-00B1A073488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691355" y="2167320"/>
                  <a:ext cx="2008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2" name="Encre 11">
                  <a:extLst>
                    <a:ext uri="{FF2B5EF4-FFF2-40B4-BE49-F238E27FC236}">
                      <a16:creationId xmlns:a16="http://schemas.microsoft.com/office/drawing/2014/main" id="{848B624D-62A4-4921-BEFF-CAD69B4633B3}"/>
                    </a:ext>
                  </a:extLst>
                </p14:cNvPr>
                <p14:cNvContentPartPr/>
                <p14:nvPr/>
              </p14:nvContentPartPr>
              <p14:xfrm>
                <a:off x="10872435" y="2197200"/>
                <a:ext cx="155520" cy="202680"/>
              </p14:xfrm>
            </p:contentPart>
          </mc:Choice>
          <mc:Fallback>
            <p:pic>
              <p:nvPicPr>
                <p:cNvPr id="12" name="Encre 11">
                  <a:extLst>
                    <a:ext uri="{FF2B5EF4-FFF2-40B4-BE49-F238E27FC236}">
                      <a16:creationId xmlns:a16="http://schemas.microsoft.com/office/drawing/2014/main" id="{848B624D-62A4-4921-BEFF-CAD69B4633B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863435" y="2188560"/>
                  <a:ext cx="1731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3" name="Encre 12">
                  <a:extLst>
                    <a:ext uri="{FF2B5EF4-FFF2-40B4-BE49-F238E27FC236}">
                      <a16:creationId xmlns:a16="http://schemas.microsoft.com/office/drawing/2014/main" id="{D2CD856B-F71A-4522-84AA-F99C30C17CF2}"/>
                    </a:ext>
                  </a:extLst>
                </p14:cNvPr>
                <p14:cNvContentPartPr/>
                <p14:nvPr/>
              </p14:nvContentPartPr>
              <p14:xfrm>
                <a:off x="11070075" y="2173800"/>
                <a:ext cx="190080" cy="216360"/>
              </p14:xfrm>
            </p:contentPart>
          </mc:Choice>
          <mc:Fallback>
            <p:pic>
              <p:nvPicPr>
                <p:cNvPr id="13" name="Encre 12">
                  <a:extLst>
                    <a:ext uri="{FF2B5EF4-FFF2-40B4-BE49-F238E27FC236}">
                      <a16:creationId xmlns:a16="http://schemas.microsoft.com/office/drawing/2014/main" id="{D2CD856B-F71A-4522-84AA-F99C30C17CF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061075" y="2164800"/>
                  <a:ext cx="2077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4" name="Encre 13">
                  <a:extLst>
                    <a:ext uri="{FF2B5EF4-FFF2-40B4-BE49-F238E27FC236}">
                      <a16:creationId xmlns:a16="http://schemas.microsoft.com/office/drawing/2014/main" id="{F9636DE1-B9AE-4BD0-BE09-721F6FACE451}"/>
                    </a:ext>
                  </a:extLst>
                </p14:cNvPr>
                <p14:cNvContentPartPr/>
                <p14:nvPr/>
              </p14:nvContentPartPr>
              <p14:xfrm>
                <a:off x="11319915" y="2310960"/>
                <a:ext cx="225000" cy="396000"/>
              </p14:xfrm>
            </p:contentPart>
          </mc:Choice>
          <mc:Fallback>
            <p:pic>
              <p:nvPicPr>
                <p:cNvPr id="14" name="Encre 13">
                  <a:extLst>
                    <a:ext uri="{FF2B5EF4-FFF2-40B4-BE49-F238E27FC236}">
                      <a16:creationId xmlns:a16="http://schemas.microsoft.com/office/drawing/2014/main" id="{F9636DE1-B9AE-4BD0-BE09-721F6FACE45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310915" y="2302320"/>
                  <a:ext cx="24264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86" name="Encre 85">
                  <a:extLst>
                    <a:ext uri="{FF2B5EF4-FFF2-40B4-BE49-F238E27FC236}">
                      <a16:creationId xmlns:a16="http://schemas.microsoft.com/office/drawing/2014/main" id="{FDC069CE-345D-48AA-BA32-0E94A5323D4E}"/>
                    </a:ext>
                  </a:extLst>
                </p14:cNvPr>
                <p14:cNvContentPartPr/>
                <p14:nvPr/>
              </p14:nvContentPartPr>
              <p14:xfrm>
                <a:off x="9435675" y="2219880"/>
                <a:ext cx="58320" cy="79560"/>
              </p14:xfrm>
            </p:contentPart>
          </mc:Choice>
          <mc:Fallback>
            <p:pic>
              <p:nvPicPr>
                <p:cNvPr id="86" name="Encre 85">
                  <a:extLst>
                    <a:ext uri="{FF2B5EF4-FFF2-40B4-BE49-F238E27FC236}">
                      <a16:creationId xmlns:a16="http://schemas.microsoft.com/office/drawing/2014/main" id="{FDC069CE-345D-48AA-BA32-0E94A5323D4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426675" y="2211240"/>
                  <a:ext cx="75960" cy="9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76361EBB-7BEF-49AD-AF26-C8AEDD39A671}"/>
              </a:ext>
            </a:extLst>
          </p:cNvPr>
          <p:cNvGrpSpPr/>
          <p:nvPr/>
        </p:nvGrpSpPr>
        <p:grpSpPr>
          <a:xfrm>
            <a:off x="6210435" y="3669240"/>
            <a:ext cx="289080" cy="261000"/>
            <a:chOff x="6210435" y="3669240"/>
            <a:chExt cx="289080" cy="26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81" name="Encre 80">
                  <a:extLst>
                    <a:ext uri="{FF2B5EF4-FFF2-40B4-BE49-F238E27FC236}">
                      <a16:creationId xmlns:a16="http://schemas.microsoft.com/office/drawing/2014/main" id="{6238AD18-4B0C-452F-9D4D-293457F944EE}"/>
                    </a:ext>
                  </a:extLst>
                </p14:cNvPr>
                <p14:cNvContentPartPr/>
                <p14:nvPr/>
              </p14:nvContentPartPr>
              <p14:xfrm>
                <a:off x="6319155" y="3685440"/>
                <a:ext cx="25560" cy="194400"/>
              </p14:xfrm>
            </p:contentPart>
          </mc:Choice>
          <mc:Fallback>
            <p:pic>
              <p:nvPicPr>
                <p:cNvPr id="81" name="Encre 80">
                  <a:extLst>
                    <a:ext uri="{FF2B5EF4-FFF2-40B4-BE49-F238E27FC236}">
                      <a16:creationId xmlns:a16="http://schemas.microsoft.com/office/drawing/2014/main" id="{6238AD18-4B0C-452F-9D4D-293457F944E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310515" y="3676440"/>
                  <a:ext cx="432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82" name="Encre 81">
                  <a:extLst>
                    <a:ext uri="{FF2B5EF4-FFF2-40B4-BE49-F238E27FC236}">
                      <a16:creationId xmlns:a16="http://schemas.microsoft.com/office/drawing/2014/main" id="{1C212066-043F-472B-AB16-2C3EE7D74B1B}"/>
                    </a:ext>
                  </a:extLst>
                </p14:cNvPr>
                <p14:cNvContentPartPr/>
                <p14:nvPr/>
              </p14:nvContentPartPr>
              <p14:xfrm>
                <a:off x="6233475" y="3783360"/>
                <a:ext cx="212400" cy="33840"/>
              </p14:xfrm>
            </p:contentPart>
          </mc:Choice>
          <mc:Fallback>
            <p:pic>
              <p:nvPicPr>
                <p:cNvPr id="82" name="Encre 81">
                  <a:extLst>
                    <a:ext uri="{FF2B5EF4-FFF2-40B4-BE49-F238E27FC236}">
                      <a16:creationId xmlns:a16="http://schemas.microsoft.com/office/drawing/2014/main" id="{1C212066-043F-472B-AB16-2C3EE7D74B1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224835" y="3774720"/>
                  <a:ext cx="2300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83" name="Encre 82">
                  <a:extLst>
                    <a:ext uri="{FF2B5EF4-FFF2-40B4-BE49-F238E27FC236}">
                      <a16:creationId xmlns:a16="http://schemas.microsoft.com/office/drawing/2014/main" id="{3BBE617C-7CFD-4D27-8277-133785B6CE2D}"/>
                    </a:ext>
                  </a:extLst>
                </p14:cNvPr>
                <p14:cNvContentPartPr/>
                <p14:nvPr/>
              </p14:nvContentPartPr>
              <p14:xfrm>
                <a:off x="6319515" y="3669240"/>
                <a:ext cx="20520" cy="239040"/>
              </p14:xfrm>
            </p:contentPart>
          </mc:Choice>
          <mc:Fallback>
            <p:pic>
              <p:nvPicPr>
                <p:cNvPr id="83" name="Encre 82">
                  <a:extLst>
                    <a:ext uri="{FF2B5EF4-FFF2-40B4-BE49-F238E27FC236}">
                      <a16:creationId xmlns:a16="http://schemas.microsoft.com/office/drawing/2014/main" id="{3BBE617C-7CFD-4D27-8277-133785B6CE2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310515" y="3660600"/>
                  <a:ext cx="381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4" name="Encre 83">
                  <a:extLst>
                    <a:ext uri="{FF2B5EF4-FFF2-40B4-BE49-F238E27FC236}">
                      <a16:creationId xmlns:a16="http://schemas.microsoft.com/office/drawing/2014/main" id="{9902B929-A722-420F-9C93-DBEC7C902491}"/>
                    </a:ext>
                  </a:extLst>
                </p14:cNvPr>
                <p14:cNvContentPartPr/>
                <p14:nvPr/>
              </p14:nvContentPartPr>
              <p14:xfrm>
                <a:off x="6210435" y="3786600"/>
                <a:ext cx="270360" cy="36000"/>
              </p14:xfrm>
            </p:contentPart>
          </mc:Choice>
          <mc:Fallback>
            <p:pic>
              <p:nvPicPr>
                <p:cNvPr id="84" name="Encre 83">
                  <a:extLst>
                    <a:ext uri="{FF2B5EF4-FFF2-40B4-BE49-F238E27FC236}">
                      <a16:creationId xmlns:a16="http://schemas.microsoft.com/office/drawing/2014/main" id="{9902B929-A722-420F-9C93-DBEC7C90249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201435" y="3777600"/>
                  <a:ext cx="2880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8" name="Encre 87">
                  <a:extLst>
                    <a:ext uri="{FF2B5EF4-FFF2-40B4-BE49-F238E27FC236}">
                      <a16:creationId xmlns:a16="http://schemas.microsoft.com/office/drawing/2014/main" id="{C2E24555-CE75-49F5-98A2-CE8BB9E6FF7D}"/>
                    </a:ext>
                  </a:extLst>
                </p14:cNvPr>
                <p14:cNvContentPartPr/>
                <p14:nvPr/>
              </p14:nvContentPartPr>
              <p14:xfrm>
                <a:off x="6301515" y="3675360"/>
                <a:ext cx="46080" cy="251280"/>
              </p14:xfrm>
            </p:contentPart>
          </mc:Choice>
          <mc:Fallback>
            <p:pic>
              <p:nvPicPr>
                <p:cNvPr id="88" name="Encre 87">
                  <a:extLst>
                    <a:ext uri="{FF2B5EF4-FFF2-40B4-BE49-F238E27FC236}">
                      <a16:creationId xmlns:a16="http://schemas.microsoft.com/office/drawing/2014/main" id="{C2E24555-CE75-49F5-98A2-CE8BB9E6FF7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292515" y="3666360"/>
                  <a:ext cx="6372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9" name="Encre 88">
                  <a:extLst>
                    <a:ext uri="{FF2B5EF4-FFF2-40B4-BE49-F238E27FC236}">
                      <a16:creationId xmlns:a16="http://schemas.microsoft.com/office/drawing/2014/main" id="{B2C1644C-ABFA-4E13-AFD8-201EC31D9BB1}"/>
                    </a:ext>
                  </a:extLst>
                </p14:cNvPr>
                <p14:cNvContentPartPr/>
                <p14:nvPr/>
              </p14:nvContentPartPr>
              <p14:xfrm>
                <a:off x="6211515" y="3804600"/>
                <a:ext cx="288000" cy="32040"/>
              </p14:xfrm>
            </p:contentPart>
          </mc:Choice>
          <mc:Fallback>
            <p:pic>
              <p:nvPicPr>
                <p:cNvPr id="89" name="Encre 88">
                  <a:extLst>
                    <a:ext uri="{FF2B5EF4-FFF2-40B4-BE49-F238E27FC236}">
                      <a16:creationId xmlns:a16="http://schemas.microsoft.com/office/drawing/2014/main" id="{B2C1644C-ABFA-4E13-AFD8-201EC31D9BB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202515" y="3795600"/>
                  <a:ext cx="3056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90" name="Encre 89">
                  <a:extLst>
                    <a:ext uri="{FF2B5EF4-FFF2-40B4-BE49-F238E27FC236}">
                      <a16:creationId xmlns:a16="http://schemas.microsoft.com/office/drawing/2014/main" id="{4FF39806-9A85-4720-8059-0DCA9F27ED0B}"/>
                    </a:ext>
                  </a:extLst>
                </p14:cNvPr>
                <p14:cNvContentPartPr/>
                <p14:nvPr/>
              </p14:nvContentPartPr>
              <p14:xfrm>
                <a:off x="6318795" y="3702360"/>
                <a:ext cx="12600" cy="227880"/>
              </p14:xfrm>
            </p:contentPart>
          </mc:Choice>
          <mc:Fallback>
            <p:pic>
              <p:nvPicPr>
                <p:cNvPr id="90" name="Encre 89">
                  <a:extLst>
                    <a:ext uri="{FF2B5EF4-FFF2-40B4-BE49-F238E27FC236}">
                      <a16:creationId xmlns:a16="http://schemas.microsoft.com/office/drawing/2014/main" id="{4FF39806-9A85-4720-8059-0DCA9F27ED0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310155" y="3693720"/>
                  <a:ext cx="30240" cy="24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e 94">
            <a:extLst>
              <a:ext uri="{FF2B5EF4-FFF2-40B4-BE49-F238E27FC236}">
                <a16:creationId xmlns:a16="http://schemas.microsoft.com/office/drawing/2014/main" id="{D883EEA2-2D35-4B18-B1E7-BFC040D5A936}"/>
              </a:ext>
            </a:extLst>
          </p:cNvPr>
          <p:cNvGrpSpPr/>
          <p:nvPr/>
        </p:nvGrpSpPr>
        <p:grpSpPr>
          <a:xfrm>
            <a:off x="6887955" y="3609480"/>
            <a:ext cx="1080000" cy="462240"/>
            <a:chOff x="6887955" y="3609480"/>
            <a:chExt cx="1080000" cy="46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92" name="Encre 91">
                  <a:extLst>
                    <a:ext uri="{FF2B5EF4-FFF2-40B4-BE49-F238E27FC236}">
                      <a16:creationId xmlns:a16="http://schemas.microsoft.com/office/drawing/2014/main" id="{B8E82B4C-EF6F-4BD4-9EFD-851E6BDD09E2}"/>
                    </a:ext>
                  </a:extLst>
                </p14:cNvPr>
                <p14:cNvContentPartPr/>
                <p14:nvPr/>
              </p14:nvContentPartPr>
              <p14:xfrm>
                <a:off x="6887955" y="3732600"/>
                <a:ext cx="441720" cy="46440"/>
              </p14:xfrm>
            </p:contentPart>
          </mc:Choice>
          <mc:Fallback>
            <p:pic>
              <p:nvPicPr>
                <p:cNvPr id="92" name="Encre 91">
                  <a:extLst>
                    <a:ext uri="{FF2B5EF4-FFF2-40B4-BE49-F238E27FC236}">
                      <a16:creationId xmlns:a16="http://schemas.microsoft.com/office/drawing/2014/main" id="{B8E82B4C-EF6F-4BD4-9EFD-851E6BDD09E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878955" y="3723600"/>
                  <a:ext cx="4593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93" name="Encre 92">
                  <a:extLst>
                    <a:ext uri="{FF2B5EF4-FFF2-40B4-BE49-F238E27FC236}">
                      <a16:creationId xmlns:a16="http://schemas.microsoft.com/office/drawing/2014/main" id="{D7834E98-E89B-48E6-84F0-48C2182B6AD9}"/>
                    </a:ext>
                  </a:extLst>
                </p14:cNvPr>
                <p14:cNvContentPartPr/>
                <p14:nvPr/>
              </p14:nvContentPartPr>
              <p14:xfrm>
                <a:off x="7287915" y="3638280"/>
                <a:ext cx="176760" cy="222120"/>
              </p14:xfrm>
            </p:contentPart>
          </mc:Choice>
          <mc:Fallback>
            <p:pic>
              <p:nvPicPr>
                <p:cNvPr id="93" name="Encre 92">
                  <a:extLst>
                    <a:ext uri="{FF2B5EF4-FFF2-40B4-BE49-F238E27FC236}">
                      <a16:creationId xmlns:a16="http://schemas.microsoft.com/office/drawing/2014/main" id="{D7834E98-E89B-48E6-84F0-48C2182B6AD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278915" y="3629640"/>
                  <a:ext cx="1944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94" name="Encre 93">
                  <a:extLst>
                    <a:ext uri="{FF2B5EF4-FFF2-40B4-BE49-F238E27FC236}">
                      <a16:creationId xmlns:a16="http://schemas.microsoft.com/office/drawing/2014/main" id="{3476F354-585A-42ED-8371-CA00657C0571}"/>
                    </a:ext>
                  </a:extLst>
                </p14:cNvPr>
                <p14:cNvContentPartPr/>
                <p14:nvPr/>
              </p14:nvContentPartPr>
              <p14:xfrm>
                <a:off x="7655835" y="3609480"/>
                <a:ext cx="312120" cy="462240"/>
              </p14:xfrm>
            </p:contentPart>
          </mc:Choice>
          <mc:Fallback>
            <p:pic>
              <p:nvPicPr>
                <p:cNvPr id="94" name="Encre 93">
                  <a:extLst>
                    <a:ext uri="{FF2B5EF4-FFF2-40B4-BE49-F238E27FC236}">
                      <a16:creationId xmlns:a16="http://schemas.microsoft.com/office/drawing/2014/main" id="{3476F354-585A-42ED-8371-CA00657C057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647195" y="3600840"/>
                  <a:ext cx="329760" cy="47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e 104">
            <a:extLst>
              <a:ext uri="{FF2B5EF4-FFF2-40B4-BE49-F238E27FC236}">
                <a16:creationId xmlns:a16="http://schemas.microsoft.com/office/drawing/2014/main" id="{8DDDDD19-D7C7-42F7-BF80-88D8F2CFA02F}"/>
              </a:ext>
            </a:extLst>
          </p:cNvPr>
          <p:cNvGrpSpPr/>
          <p:nvPr/>
        </p:nvGrpSpPr>
        <p:grpSpPr>
          <a:xfrm>
            <a:off x="8187555" y="3610200"/>
            <a:ext cx="681120" cy="340920"/>
            <a:chOff x="8187555" y="3610200"/>
            <a:chExt cx="681120" cy="34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6" name="Encre 95">
                  <a:extLst>
                    <a:ext uri="{FF2B5EF4-FFF2-40B4-BE49-F238E27FC236}">
                      <a16:creationId xmlns:a16="http://schemas.microsoft.com/office/drawing/2014/main" id="{D6CA594C-AF35-4C54-85F4-85322BC61F1F}"/>
                    </a:ext>
                  </a:extLst>
                </p14:cNvPr>
                <p14:cNvContentPartPr/>
                <p14:nvPr/>
              </p14:nvContentPartPr>
              <p14:xfrm>
                <a:off x="8187555" y="3743760"/>
                <a:ext cx="122400" cy="17280"/>
              </p14:xfrm>
            </p:contentPart>
          </mc:Choice>
          <mc:Fallback>
            <p:pic>
              <p:nvPicPr>
                <p:cNvPr id="96" name="Encre 95">
                  <a:extLst>
                    <a:ext uri="{FF2B5EF4-FFF2-40B4-BE49-F238E27FC236}">
                      <a16:creationId xmlns:a16="http://schemas.microsoft.com/office/drawing/2014/main" id="{D6CA594C-AF35-4C54-85F4-85322BC61F1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178915" y="3734760"/>
                  <a:ext cx="1400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7" name="Encre 96">
                  <a:extLst>
                    <a:ext uri="{FF2B5EF4-FFF2-40B4-BE49-F238E27FC236}">
                      <a16:creationId xmlns:a16="http://schemas.microsoft.com/office/drawing/2014/main" id="{83312146-C628-49F3-AD08-E819D5C16B41}"/>
                    </a:ext>
                  </a:extLst>
                </p14:cNvPr>
                <p14:cNvContentPartPr/>
                <p14:nvPr/>
              </p14:nvContentPartPr>
              <p14:xfrm>
                <a:off x="8218155" y="3809280"/>
                <a:ext cx="119160" cy="9000"/>
              </p14:xfrm>
            </p:contentPart>
          </mc:Choice>
          <mc:Fallback>
            <p:pic>
              <p:nvPicPr>
                <p:cNvPr id="97" name="Encre 96">
                  <a:extLst>
                    <a:ext uri="{FF2B5EF4-FFF2-40B4-BE49-F238E27FC236}">
                      <a16:creationId xmlns:a16="http://schemas.microsoft.com/office/drawing/2014/main" id="{83312146-C628-49F3-AD08-E819D5C16B4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209515" y="3800280"/>
                  <a:ext cx="1368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8" name="Encre 97">
                  <a:extLst>
                    <a:ext uri="{FF2B5EF4-FFF2-40B4-BE49-F238E27FC236}">
                      <a16:creationId xmlns:a16="http://schemas.microsoft.com/office/drawing/2014/main" id="{0A869C11-FC2F-4D8F-BB99-ED937DC7E6D9}"/>
                    </a:ext>
                  </a:extLst>
                </p14:cNvPr>
                <p14:cNvContentPartPr/>
                <p14:nvPr/>
              </p14:nvContentPartPr>
              <p14:xfrm>
                <a:off x="8756715" y="3635040"/>
                <a:ext cx="111960" cy="147600"/>
              </p14:xfrm>
            </p:contentPart>
          </mc:Choice>
          <mc:Fallback>
            <p:pic>
              <p:nvPicPr>
                <p:cNvPr id="98" name="Encre 97">
                  <a:extLst>
                    <a:ext uri="{FF2B5EF4-FFF2-40B4-BE49-F238E27FC236}">
                      <a16:creationId xmlns:a16="http://schemas.microsoft.com/office/drawing/2014/main" id="{0A869C11-FC2F-4D8F-BB99-ED937DC7E6D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747715" y="3626400"/>
                  <a:ext cx="1296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9" name="Encre 98">
                  <a:extLst>
                    <a:ext uri="{FF2B5EF4-FFF2-40B4-BE49-F238E27FC236}">
                      <a16:creationId xmlns:a16="http://schemas.microsoft.com/office/drawing/2014/main" id="{846A9FDE-9E87-455E-960F-BAB321DDC53A}"/>
                    </a:ext>
                  </a:extLst>
                </p14:cNvPr>
                <p14:cNvContentPartPr/>
                <p14:nvPr/>
              </p14:nvContentPartPr>
              <p14:xfrm>
                <a:off x="8806395" y="3907920"/>
                <a:ext cx="9720" cy="43200"/>
              </p14:xfrm>
            </p:contentPart>
          </mc:Choice>
          <mc:Fallback>
            <p:pic>
              <p:nvPicPr>
                <p:cNvPr id="99" name="Encre 98">
                  <a:extLst>
                    <a:ext uri="{FF2B5EF4-FFF2-40B4-BE49-F238E27FC236}">
                      <a16:creationId xmlns:a16="http://schemas.microsoft.com/office/drawing/2014/main" id="{846A9FDE-9E87-455E-960F-BAB321DDC53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797395" y="3898920"/>
                  <a:ext cx="273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00" name="Encre 99">
                  <a:extLst>
                    <a:ext uri="{FF2B5EF4-FFF2-40B4-BE49-F238E27FC236}">
                      <a16:creationId xmlns:a16="http://schemas.microsoft.com/office/drawing/2014/main" id="{7C2702E4-FEF7-4B6E-AECF-C5EB791FC8A1}"/>
                    </a:ext>
                  </a:extLst>
                </p14:cNvPr>
                <p14:cNvContentPartPr/>
                <p14:nvPr/>
              </p14:nvContentPartPr>
              <p14:xfrm>
                <a:off x="8523075" y="3687600"/>
                <a:ext cx="21240" cy="169920"/>
              </p14:xfrm>
            </p:contentPart>
          </mc:Choice>
          <mc:Fallback>
            <p:pic>
              <p:nvPicPr>
                <p:cNvPr id="100" name="Encre 99">
                  <a:extLst>
                    <a:ext uri="{FF2B5EF4-FFF2-40B4-BE49-F238E27FC236}">
                      <a16:creationId xmlns:a16="http://schemas.microsoft.com/office/drawing/2014/main" id="{7C2702E4-FEF7-4B6E-AECF-C5EB791FC8A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514435" y="3678960"/>
                  <a:ext cx="388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01" name="Encre 100">
                  <a:extLst>
                    <a:ext uri="{FF2B5EF4-FFF2-40B4-BE49-F238E27FC236}">
                      <a16:creationId xmlns:a16="http://schemas.microsoft.com/office/drawing/2014/main" id="{E4CFE379-EF35-4711-BD3E-1BD0D1007634}"/>
                    </a:ext>
                  </a:extLst>
                </p14:cNvPr>
                <p14:cNvContentPartPr/>
                <p14:nvPr/>
              </p14:nvContentPartPr>
              <p14:xfrm>
                <a:off x="8406435" y="3745560"/>
                <a:ext cx="223920" cy="20880"/>
              </p14:xfrm>
            </p:contentPart>
          </mc:Choice>
          <mc:Fallback>
            <p:pic>
              <p:nvPicPr>
                <p:cNvPr id="101" name="Encre 100">
                  <a:extLst>
                    <a:ext uri="{FF2B5EF4-FFF2-40B4-BE49-F238E27FC236}">
                      <a16:creationId xmlns:a16="http://schemas.microsoft.com/office/drawing/2014/main" id="{E4CFE379-EF35-4711-BD3E-1BD0D100763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397435" y="3736920"/>
                  <a:ext cx="2415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2" name="Encre 101">
                  <a:extLst>
                    <a:ext uri="{FF2B5EF4-FFF2-40B4-BE49-F238E27FC236}">
                      <a16:creationId xmlns:a16="http://schemas.microsoft.com/office/drawing/2014/main" id="{D1438A2D-97C7-4711-A66A-4376C5AADB0C}"/>
                    </a:ext>
                  </a:extLst>
                </p14:cNvPr>
                <p14:cNvContentPartPr/>
                <p14:nvPr/>
              </p14:nvContentPartPr>
              <p14:xfrm>
                <a:off x="8493555" y="3616320"/>
                <a:ext cx="42120" cy="264240"/>
              </p14:xfrm>
            </p:contentPart>
          </mc:Choice>
          <mc:Fallback>
            <p:pic>
              <p:nvPicPr>
                <p:cNvPr id="102" name="Encre 101">
                  <a:extLst>
                    <a:ext uri="{FF2B5EF4-FFF2-40B4-BE49-F238E27FC236}">
                      <a16:creationId xmlns:a16="http://schemas.microsoft.com/office/drawing/2014/main" id="{D1438A2D-97C7-4711-A66A-4376C5AADB0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484915" y="3607680"/>
                  <a:ext cx="597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3" name="Encre 102">
                  <a:extLst>
                    <a:ext uri="{FF2B5EF4-FFF2-40B4-BE49-F238E27FC236}">
                      <a16:creationId xmlns:a16="http://schemas.microsoft.com/office/drawing/2014/main" id="{5CADF3E2-CAC0-476B-9F2A-D4131B300BE8}"/>
                    </a:ext>
                  </a:extLst>
                </p14:cNvPr>
                <p14:cNvContentPartPr/>
                <p14:nvPr/>
              </p14:nvContentPartPr>
              <p14:xfrm>
                <a:off x="8430555" y="3743760"/>
                <a:ext cx="197280" cy="20880"/>
              </p14:xfrm>
            </p:contentPart>
          </mc:Choice>
          <mc:Fallback>
            <p:pic>
              <p:nvPicPr>
                <p:cNvPr id="103" name="Encre 102">
                  <a:extLst>
                    <a:ext uri="{FF2B5EF4-FFF2-40B4-BE49-F238E27FC236}">
                      <a16:creationId xmlns:a16="http://schemas.microsoft.com/office/drawing/2014/main" id="{5CADF3E2-CAC0-476B-9F2A-D4131B300BE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421915" y="3735120"/>
                  <a:ext cx="2149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4" name="Encre 103">
                  <a:extLst>
                    <a:ext uri="{FF2B5EF4-FFF2-40B4-BE49-F238E27FC236}">
                      <a16:creationId xmlns:a16="http://schemas.microsoft.com/office/drawing/2014/main" id="{FD44ABA8-E3B9-4963-8C77-026C40D89409}"/>
                    </a:ext>
                  </a:extLst>
                </p14:cNvPr>
                <p14:cNvContentPartPr/>
                <p14:nvPr/>
              </p14:nvContentPartPr>
              <p14:xfrm>
                <a:off x="8495355" y="3610200"/>
                <a:ext cx="45720" cy="262800"/>
              </p14:xfrm>
            </p:contentPart>
          </mc:Choice>
          <mc:Fallback>
            <p:pic>
              <p:nvPicPr>
                <p:cNvPr id="104" name="Encre 103">
                  <a:extLst>
                    <a:ext uri="{FF2B5EF4-FFF2-40B4-BE49-F238E27FC236}">
                      <a16:creationId xmlns:a16="http://schemas.microsoft.com/office/drawing/2014/main" id="{FD44ABA8-E3B9-4963-8C77-026C40D8940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486355" y="3601200"/>
                  <a:ext cx="63360" cy="28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e 107">
            <a:extLst>
              <a:ext uri="{FF2B5EF4-FFF2-40B4-BE49-F238E27FC236}">
                <a16:creationId xmlns:a16="http://schemas.microsoft.com/office/drawing/2014/main" id="{E3CE271D-7B52-458E-9D9D-56073B141ED5}"/>
              </a:ext>
            </a:extLst>
          </p:cNvPr>
          <p:cNvGrpSpPr/>
          <p:nvPr/>
        </p:nvGrpSpPr>
        <p:grpSpPr>
          <a:xfrm>
            <a:off x="9324435" y="2812440"/>
            <a:ext cx="1940400" cy="1122480"/>
            <a:chOff x="9324435" y="2812440"/>
            <a:chExt cx="1940400" cy="112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30" name="Encre 29">
                  <a:extLst>
                    <a:ext uri="{FF2B5EF4-FFF2-40B4-BE49-F238E27FC236}">
                      <a16:creationId xmlns:a16="http://schemas.microsoft.com/office/drawing/2014/main" id="{9B5A3919-A1B7-49CA-A487-E8145140FE6D}"/>
                    </a:ext>
                  </a:extLst>
                </p14:cNvPr>
                <p14:cNvContentPartPr/>
                <p14:nvPr/>
              </p14:nvContentPartPr>
              <p14:xfrm>
                <a:off x="9324435" y="2828640"/>
                <a:ext cx="264960" cy="518040"/>
              </p14:xfrm>
            </p:contentPart>
          </mc:Choice>
          <mc:Fallback>
            <p:pic>
              <p:nvPicPr>
                <p:cNvPr id="30" name="Encre 29">
                  <a:extLst>
                    <a:ext uri="{FF2B5EF4-FFF2-40B4-BE49-F238E27FC236}">
                      <a16:creationId xmlns:a16="http://schemas.microsoft.com/office/drawing/2014/main" id="{9B5A3919-A1B7-49CA-A487-E8145140FE6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315795" y="2820000"/>
                  <a:ext cx="282600" cy="53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31" name="Encre 30">
                  <a:extLst>
                    <a:ext uri="{FF2B5EF4-FFF2-40B4-BE49-F238E27FC236}">
                      <a16:creationId xmlns:a16="http://schemas.microsoft.com/office/drawing/2014/main" id="{E605D0A6-5C3E-425F-80FC-D73E8F76E0E9}"/>
                    </a:ext>
                  </a:extLst>
                </p14:cNvPr>
                <p14:cNvContentPartPr/>
                <p14:nvPr/>
              </p14:nvContentPartPr>
              <p14:xfrm>
                <a:off x="9425955" y="3147960"/>
                <a:ext cx="65880" cy="135360"/>
              </p14:xfrm>
            </p:contentPart>
          </mc:Choice>
          <mc:Fallback>
            <p:pic>
              <p:nvPicPr>
                <p:cNvPr id="31" name="Encre 30">
                  <a:extLst>
                    <a:ext uri="{FF2B5EF4-FFF2-40B4-BE49-F238E27FC236}">
                      <a16:creationId xmlns:a16="http://schemas.microsoft.com/office/drawing/2014/main" id="{E605D0A6-5C3E-425F-80FC-D73E8F76E0E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416955" y="3139320"/>
                  <a:ext cx="835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33" name="Encre 32">
                  <a:extLst>
                    <a:ext uri="{FF2B5EF4-FFF2-40B4-BE49-F238E27FC236}">
                      <a16:creationId xmlns:a16="http://schemas.microsoft.com/office/drawing/2014/main" id="{9A0E9C7E-463B-4AA2-9A1B-A77EA5BAD34F}"/>
                    </a:ext>
                  </a:extLst>
                </p14:cNvPr>
                <p14:cNvContentPartPr/>
                <p14:nvPr/>
              </p14:nvContentPartPr>
              <p14:xfrm>
                <a:off x="9714315" y="3075960"/>
                <a:ext cx="102600" cy="135720"/>
              </p14:xfrm>
            </p:contentPart>
          </mc:Choice>
          <mc:Fallback>
            <p:pic>
              <p:nvPicPr>
                <p:cNvPr id="33" name="Encre 32">
                  <a:extLst>
                    <a:ext uri="{FF2B5EF4-FFF2-40B4-BE49-F238E27FC236}">
                      <a16:creationId xmlns:a16="http://schemas.microsoft.com/office/drawing/2014/main" id="{9A0E9C7E-463B-4AA2-9A1B-A77EA5BAD34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705675" y="3066960"/>
                  <a:ext cx="1202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34" name="Encre 33">
                  <a:extLst>
                    <a:ext uri="{FF2B5EF4-FFF2-40B4-BE49-F238E27FC236}">
                      <a16:creationId xmlns:a16="http://schemas.microsoft.com/office/drawing/2014/main" id="{CACBCE37-40B9-4D44-AE32-9EABDDFFB79A}"/>
                    </a:ext>
                  </a:extLst>
                </p14:cNvPr>
                <p14:cNvContentPartPr/>
                <p14:nvPr/>
              </p14:nvContentPartPr>
              <p14:xfrm>
                <a:off x="9814035" y="2966160"/>
                <a:ext cx="22680" cy="196560"/>
              </p14:xfrm>
            </p:contentPart>
          </mc:Choice>
          <mc:Fallback>
            <p:pic>
              <p:nvPicPr>
                <p:cNvPr id="34" name="Encre 33">
                  <a:extLst>
                    <a:ext uri="{FF2B5EF4-FFF2-40B4-BE49-F238E27FC236}">
                      <a16:creationId xmlns:a16="http://schemas.microsoft.com/office/drawing/2014/main" id="{CACBCE37-40B9-4D44-AE32-9EABDDFFB79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805395" y="2957520"/>
                  <a:ext cx="403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36" name="Encre 35">
                  <a:extLst>
                    <a:ext uri="{FF2B5EF4-FFF2-40B4-BE49-F238E27FC236}">
                      <a16:creationId xmlns:a16="http://schemas.microsoft.com/office/drawing/2014/main" id="{92430CAB-D05E-4770-B0BB-C66639C3D4C5}"/>
                    </a:ext>
                  </a:extLst>
                </p14:cNvPr>
                <p14:cNvContentPartPr/>
                <p14:nvPr/>
              </p14:nvContentPartPr>
              <p14:xfrm>
                <a:off x="9747075" y="2995680"/>
                <a:ext cx="995760" cy="449280"/>
              </p14:xfrm>
            </p:contentPart>
          </mc:Choice>
          <mc:Fallback>
            <p:pic>
              <p:nvPicPr>
                <p:cNvPr id="36" name="Encre 35">
                  <a:extLst>
                    <a:ext uri="{FF2B5EF4-FFF2-40B4-BE49-F238E27FC236}">
                      <a16:creationId xmlns:a16="http://schemas.microsoft.com/office/drawing/2014/main" id="{92430CAB-D05E-4770-B0BB-C66639C3D4C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738435" y="2986680"/>
                  <a:ext cx="101340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37" name="Encre 36">
                  <a:extLst>
                    <a:ext uri="{FF2B5EF4-FFF2-40B4-BE49-F238E27FC236}">
                      <a16:creationId xmlns:a16="http://schemas.microsoft.com/office/drawing/2014/main" id="{8940D981-2244-4350-931E-AA0BFF3DDD1A}"/>
                    </a:ext>
                  </a:extLst>
                </p14:cNvPr>
                <p14:cNvContentPartPr/>
                <p14:nvPr/>
              </p14:nvContentPartPr>
              <p14:xfrm>
                <a:off x="10587675" y="2812440"/>
                <a:ext cx="33840" cy="23400"/>
              </p14:xfrm>
            </p:contentPart>
          </mc:Choice>
          <mc:Fallback>
            <p:pic>
              <p:nvPicPr>
                <p:cNvPr id="37" name="Encre 36">
                  <a:extLst>
                    <a:ext uri="{FF2B5EF4-FFF2-40B4-BE49-F238E27FC236}">
                      <a16:creationId xmlns:a16="http://schemas.microsoft.com/office/drawing/2014/main" id="{8940D981-2244-4350-931E-AA0BFF3DDD1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578675" y="2803800"/>
                  <a:ext cx="514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38" name="Encre 37">
                  <a:extLst>
                    <a:ext uri="{FF2B5EF4-FFF2-40B4-BE49-F238E27FC236}">
                      <a16:creationId xmlns:a16="http://schemas.microsoft.com/office/drawing/2014/main" id="{0E42BF0B-231F-4F64-8ECF-E5E21AE01506}"/>
                    </a:ext>
                  </a:extLst>
                </p14:cNvPr>
                <p14:cNvContentPartPr/>
                <p14:nvPr/>
              </p14:nvContentPartPr>
              <p14:xfrm>
                <a:off x="9863355" y="3317880"/>
                <a:ext cx="95760" cy="257040"/>
              </p14:xfrm>
            </p:contentPart>
          </mc:Choice>
          <mc:Fallback>
            <p:pic>
              <p:nvPicPr>
                <p:cNvPr id="38" name="Encre 37">
                  <a:extLst>
                    <a:ext uri="{FF2B5EF4-FFF2-40B4-BE49-F238E27FC236}">
                      <a16:creationId xmlns:a16="http://schemas.microsoft.com/office/drawing/2014/main" id="{0E42BF0B-231F-4F64-8ECF-E5E21AE0150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854715" y="3308880"/>
                  <a:ext cx="1134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39" name="Encre 38">
                  <a:extLst>
                    <a:ext uri="{FF2B5EF4-FFF2-40B4-BE49-F238E27FC236}">
                      <a16:creationId xmlns:a16="http://schemas.microsoft.com/office/drawing/2014/main" id="{49A63D0B-54A6-4157-A8BC-3541A5097A05}"/>
                    </a:ext>
                  </a:extLst>
                </p14:cNvPr>
                <p14:cNvContentPartPr/>
                <p14:nvPr/>
              </p14:nvContentPartPr>
              <p14:xfrm>
                <a:off x="10012755" y="3382680"/>
                <a:ext cx="89280" cy="128520"/>
              </p14:xfrm>
            </p:contentPart>
          </mc:Choice>
          <mc:Fallback>
            <p:pic>
              <p:nvPicPr>
                <p:cNvPr id="39" name="Encre 38">
                  <a:extLst>
                    <a:ext uri="{FF2B5EF4-FFF2-40B4-BE49-F238E27FC236}">
                      <a16:creationId xmlns:a16="http://schemas.microsoft.com/office/drawing/2014/main" id="{49A63D0B-54A6-4157-A8BC-3541A5097A0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004115" y="3374040"/>
                  <a:ext cx="1069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40" name="Encre 39">
                  <a:extLst>
                    <a:ext uri="{FF2B5EF4-FFF2-40B4-BE49-F238E27FC236}">
                      <a16:creationId xmlns:a16="http://schemas.microsoft.com/office/drawing/2014/main" id="{696D94FF-6B79-403A-AC94-595E17A960E3}"/>
                    </a:ext>
                  </a:extLst>
                </p14:cNvPr>
                <p14:cNvContentPartPr/>
                <p14:nvPr/>
              </p14:nvContentPartPr>
              <p14:xfrm>
                <a:off x="10129395" y="3218160"/>
                <a:ext cx="1028160" cy="261720"/>
              </p14:xfrm>
            </p:contentPart>
          </mc:Choice>
          <mc:Fallback>
            <p:pic>
              <p:nvPicPr>
                <p:cNvPr id="40" name="Encre 39">
                  <a:extLst>
                    <a:ext uri="{FF2B5EF4-FFF2-40B4-BE49-F238E27FC236}">
                      <a16:creationId xmlns:a16="http://schemas.microsoft.com/office/drawing/2014/main" id="{696D94FF-6B79-403A-AC94-595E17A960E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120395" y="3209160"/>
                  <a:ext cx="10458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41" name="Encre 40">
                  <a:extLst>
                    <a:ext uri="{FF2B5EF4-FFF2-40B4-BE49-F238E27FC236}">
                      <a16:creationId xmlns:a16="http://schemas.microsoft.com/office/drawing/2014/main" id="{B3DA0694-C516-43FE-A9E1-259DE00A962D}"/>
                    </a:ext>
                  </a:extLst>
                </p14:cNvPr>
                <p14:cNvContentPartPr/>
                <p14:nvPr/>
              </p14:nvContentPartPr>
              <p14:xfrm>
                <a:off x="11126235" y="3161640"/>
                <a:ext cx="138600" cy="322920"/>
              </p14:xfrm>
            </p:contentPart>
          </mc:Choice>
          <mc:Fallback>
            <p:pic>
              <p:nvPicPr>
                <p:cNvPr id="41" name="Encre 40">
                  <a:extLst>
                    <a:ext uri="{FF2B5EF4-FFF2-40B4-BE49-F238E27FC236}">
                      <a16:creationId xmlns:a16="http://schemas.microsoft.com/office/drawing/2014/main" id="{B3DA0694-C516-43FE-A9E1-259DE00A962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117595" y="3152640"/>
                  <a:ext cx="15624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42" name="Encre 41">
                  <a:extLst>
                    <a:ext uri="{FF2B5EF4-FFF2-40B4-BE49-F238E27FC236}">
                      <a16:creationId xmlns:a16="http://schemas.microsoft.com/office/drawing/2014/main" id="{E34D5BE8-55DD-48CC-A3A8-D404E5037C25}"/>
                    </a:ext>
                  </a:extLst>
                </p14:cNvPr>
                <p14:cNvContentPartPr/>
                <p14:nvPr/>
              </p14:nvContentPartPr>
              <p14:xfrm>
                <a:off x="10403715" y="3583560"/>
                <a:ext cx="361080" cy="351360"/>
              </p14:xfrm>
            </p:contentPart>
          </mc:Choice>
          <mc:Fallback>
            <p:pic>
              <p:nvPicPr>
                <p:cNvPr id="42" name="Encre 41">
                  <a:extLst>
                    <a:ext uri="{FF2B5EF4-FFF2-40B4-BE49-F238E27FC236}">
                      <a16:creationId xmlns:a16="http://schemas.microsoft.com/office/drawing/2014/main" id="{E34D5BE8-55DD-48CC-A3A8-D404E5037C2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395075" y="3574560"/>
                  <a:ext cx="37872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6" name="Encre 105">
                  <a:extLst>
                    <a:ext uri="{FF2B5EF4-FFF2-40B4-BE49-F238E27FC236}">
                      <a16:creationId xmlns:a16="http://schemas.microsoft.com/office/drawing/2014/main" id="{0342DE07-4724-4E1D-9735-8BBEFC946FE8}"/>
                    </a:ext>
                  </a:extLst>
                </p14:cNvPr>
                <p14:cNvContentPartPr/>
                <p14:nvPr/>
              </p14:nvContentPartPr>
              <p14:xfrm>
                <a:off x="9517035" y="3256320"/>
                <a:ext cx="146160" cy="434160"/>
              </p14:xfrm>
            </p:contentPart>
          </mc:Choice>
          <mc:Fallback>
            <p:pic>
              <p:nvPicPr>
                <p:cNvPr id="106" name="Encre 105">
                  <a:extLst>
                    <a:ext uri="{FF2B5EF4-FFF2-40B4-BE49-F238E27FC236}">
                      <a16:creationId xmlns:a16="http://schemas.microsoft.com/office/drawing/2014/main" id="{0342DE07-4724-4E1D-9735-8BBEFC946FE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508395" y="3247680"/>
                  <a:ext cx="16380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7" name="Encre 106">
                  <a:extLst>
                    <a:ext uri="{FF2B5EF4-FFF2-40B4-BE49-F238E27FC236}">
                      <a16:creationId xmlns:a16="http://schemas.microsoft.com/office/drawing/2014/main" id="{BAC7BEA0-90D4-497F-A5EF-30C60774179C}"/>
                    </a:ext>
                  </a:extLst>
                </p14:cNvPr>
                <p14:cNvContentPartPr/>
                <p14:nvPr/>
              </p14:nvContentPartPr>
              <p14:xfrm>
                <a:off x="9470955" y="3223560"/>
                <a:ext cx="164520" cy="167040"/>
              </p14:xfrm>
            </p:contentPart>
          </mc:Choice>
          <mc:Fallback>
            <p:pic>
              <p:nvPicPr>
                <p:cNvPr id="107" name="Encre 106">
                  <a:extLst>
                    <a:ext uri="{FF2B5EF4-FFF2-40B4-BE49-F238E27FC236}">
                      <a16:creationId xmlns:a16="http://schemas.microsoft.com/office/drawing/2014/main" id="{BAC7BEA0-90D4-497F-A5EF-30C60774179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462315" y="3214560"/>
                  <a:ext cx="182160" cy="18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e 116">
            <a:extLst>
              <a:ext uri="{FF2B5EF4-FFF2-40B4-BE49-F238E27FC236}">
                <a16:creationId xmlns:a16="http://schemas.microsoft.com/office/drawing/2014/main" id="{5BA35F73-7C13-425D-B194-DA0234F7079E}"/>
              </a:ext>
            </a:extLst>
          </p:cNvPr>
          <p:cNvGrpSpPr/>
          <p:nvPr/>
        </p:nvGrpSpPr>
        <p:grpSpPr>
          <a:xfrm>
            <a:off x="9531795" y="3775080"/>
            <a:ext cx="745560" cy="299880"/>
            <a:chOff x="9531795" y="3775080"/>
            <a:chExt cx="745560" cy="29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9" name="Encre 108">
                  <a:extLst>
                    <a:ext uri="{FF2B5EF4-FFF2-40B4-BE49-F238E27FC236}">
                      <a16:creationId xmlns:a16="http://schemas.microsoft.com/office/drawing/2014/main" id="{0356B03C-3CE0-4D6C-A3CD-FA0C56A1C74C}"/>
                    </a:ext>
                  </a:extLst>
                </p14:cNvPr>
                <p14:cNvContentPartPr/>
                <p14:nvPr/>
              </p14:nvContentPartPr>
              <p14:xfrm>
                <a:off x="9531795" y="3790920"/>
                <a:ext cx="198720" cy="275040"/>
              </p14:xfrm>
            </p:contentPart>
          </mc:Choice>
          <mc:Fallback>
            <p:pic>
              <p:nvPicPr>
                <p:cNvPr id="109" name="Encre 108">
                  <a:extLst>
                    <a:ext uri="{FF2B5EF4-FFF2-40B4-BE49-F238E27FC236}">
                      <a16:creationId xmlns:a16="http://schemas.microsoft.com/office/drawing/2014/main" id="{0356B03C-3CE0-4D6C-A3CD-FA0C56A1C74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523155" y="3782280"/>
                  <a:ext cx="21636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0" name="Encre 109">
                  <a:extLst>
                    <a:ext uri="{FF2B5EF4-FFF2-40B4-BE49-F238E27FC236}">
                      <a16:creationId xmlns:a16="http://schemas.microsoft.com/office/drawing/2014/main" id="{C9CD2B67-680E-460B-941C-B3FCA16DFDC5}"/>
                    </a:ext>
                  </a:extLst>
                </p14:cNvPr>
                <p14:cNvContentPartPr/>
                <p14:nvPr/>
              </p14:nvContentPartPr>
              <p14:xfrm>
                <a:off x="9776955" y="3885240"/>
                <a:ext cx="88200" cy="10440"/>
              </p14:xfrm>
            </p:contentPart>
          </mc:Choice>
          <mc:Fallback>
            <p:pic>
              <p:nvPicPr>
                <p:cNvPr id="110" name="Encre 109">
                  <a:extLst>
                    <a:ext uri="{FF2B5EF4-FFF2-40B4-BE49-F238E27FC236}">
                      <a16:creationId xmlns:a16="http://schemas.microsoft.com/office/drawing/2014/main" id="{C9CD2B67-680E-460B-941C-B3FCA16DFDC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768315" y="3876240"/>
                  <a:ext cx="1058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1" name="Encre 110">
                  <a:extLst>
                    <a:ext uri="{FF2B5EF4-FFF2-40B4-BE49-F238E27FC236}">
                      <a16:creationId xmlns:a16="http://schemas.microsoft.com/office/drawing/2014/main" id="{689AB18D-B7CC-4320-B4C5-163624FE6CBD}"/>
                    </a:ext>
                  </a:extLst>
                </p14:cNvPr>
                <p14:cNvContentPartPr/>
                <p14:nvPr/>
              </p14:nvContentPartPr>
              <p14:xfrm>
                <a:off x="9774435" y="3977760"/>
                <a:ext cx="79920" cy="15840"/>
              </p14:xfrm>
            </p:contentPart>
          </mc:Choice>
          <mc:Fallback>
            <p:pic>
              <p:nvPicPr>
                <p:cNvPr id="111" name="Encre 110">
                  <a:extLst>
                    <a:ext uri="{FF2B5EF4-FFF2-40B4-BE49-F238E27FC236}">
                      <a16:creationId xmlns:a16="http://schemas.microsoft.com/office/drawing/2014/main" id="{689AB18D-B7CC-4320-B4C5-163624FE6CB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765795" y="3969120"/>
                  <a:ext cx="975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2" name="Encre 111">
                  <a:extLst>
                    <a:ext uri="{FF2B5EF4-FFF2-40B4-BE49-F238E27FC236}">
                      <a16:creationId xmlns:a16="http://schemas.microsoft.com/office/drawing/2014/main" id="{F6FFD140-7F08-4902-93B5-DDF7225B5037}"/>
                    </a:ext>
                  </a:extLst>
                </p14:cNvPr>
                <p14:cNvContentPartPr/>
                <p14:nvPr/>
              </p14:nvContentPartPr>
              <p14:xfrm>
                <a:off x="10138395" y="3775080"/>
                <a:ext cx="138960" cy="187560"/>
              </p14:xfrm>
            </p:contentPart>
          </mc:Choice>
          <mc:Fallback>
            <p:pic>
              <p:nvPicPr>
                <p:cNvPr id="112" name="Encre 111">
                  <a:extLst>
                    <a:ext uri="{FF2B5EF4-FFF2-40B4-BE49-F238E27FC236}">
                      <a16:creationId xmlns:a16="http://schemas.microsoft.com/office/drawing/2014/main" id="{F6FFD140-7F08-4902-93B5-DDF7225B503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129755" y="3766440"/>
                  <a:ext cx="1566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3" name="Encre 112">
                  <a:extLst>
                    <a:ext uri="{FF2B5EF4-FFF2-40B4-BE49-F238E27FC236}">
                      <a16:creationId xmlns:a16="http://schemas.microsoft.com/office/drawing/2014/main" id="{E634D657-DF70-4F6B-937C-1EB7FDF87F60}"/>
                    </a:ext>
                  </a:extLst>
                </p14:cNvPr>
                <p14:cNvContentPartPr/>
                <p14:nvPr/>
              </p14:nvContentPartPr>
              <p14:xfrm>
                <a:off x="10238835" y="4064160"/>
                <a:ext cx="16920" cy="10800"/>
              </p14:xfrm>
            </p:contentPart>
          </mc:Choice>
          <mc:Fallback>
            <p:pic>
              <p:nvPicPr>
                <p:cNvPr id="113" name="Encre 112">
                  <a:extLst>
                    <a:ext uri="{FF2B5EF4-FFF2-40B4-BE49-F238E27FC236}">
                      <a16:creationId xmlns:a16="http://schemas.microsoft.com/office/drawing/2014/main" id="{E634D657-DF70-4F6B-937C-1EB7FDF87F6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230195" y="4055160"/>
                  <a:ext cx="345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6" name="Encre 115">
                  <a:extLst>
                    <a:ext uri="{FF2B5EF4-FFF2-40B4-BE49-F238E27FC236}">
                      <a16:creationId xmlns:a16="http://schemas.microsoft.com/office/drawing/2014/main" id="{C6B764EE-25C5-45BB-9F37-CC3E3A32917A}"/>
                    </a:ext>
                  </a:extLst>
                </p14:cNvPr>
                <p14:cNvContentPartPr/>
                <p14:nvPr/>
              </p14:nvContentPartPr>
              <p14:xfrm>
                <a:off x="9964875" y="3890640"/>
                <a:ext cx="165240" cy="70200"/>
              </p14:xfrm>
            </p:contentPart>
          </mc:Choice>
          <mc:Fallback>
            <p:pic>
              <p:nvPicPr>
                <p:cNvPr id="116" name="Encre 115">
                  <a:extLst>
                    <a:ext uri="{FF2B5EF4-FFF2-40B4-BE49-F238E27FC236}">
                      <a16:creationId xmlns:a16="http://schemas.microsoft.com/office/drawing/2014/main" id="{C6B764EE-25C5-45BB-9F37-CC3E3A32917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956235" y="3882000"/>
                  <a:ext cx="182880" cy="8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118" name="Encre 117">
                <a:extLst>
                  <a:ext uri="{FF2B5EF4-FFF2-40B4-BE49-F238E27FC236}">
                    <a16:creationId xmlns:a16="http://schemas.microsoft.com/office/drawing/2014/main" id="{FED21F1C-2238-46B6-9CC6-7CC2A903C061}"/>
                  </a:ext>
                </a:extLst>
              </p14:cNvPr>
              <p14:cNvContentPartPr/>
              <p14:nvPr/>
            </p14:nvContentPartPr>
            <p14:xfrm>
              <a:off x="5032875" y="4944000"/>
              <a:ext cx="214200" cy="170280"/>
            </p14:xfrm>
          </p:contentPart>
        </mc:Choice>
        <mc:Fallback>
          <p:pic>
            <p:nvPicPr>
              <p:cNvPr id="118" name="Encre 117">
                <a:extLst>
                  <a:ext uri="{FF2B5EF4-FFF2-40B4-BE49-F238E27FC236}">
                    <a16:creationId xmlns:a16="http://schemas.microsoft.com/office/drawing/2014/main" id="{FED21F1C-2238-46B6-9CC6-7CC2A903C061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5024235" y="4935360"/>
                <a:ext cx="23184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119" name="Encre 118">
                <a:extLst>
                  <a:ext uri="{FF2B5EF4-FFF2-40B4-BE49-F238E27FC236}">
                    <a16:creationId xmlns:a16="http://schemas.microsoft.com/office/drawing/2014/main" id="{6E61E0E6-E746-46FA-AB4B-27CF951E8E16}"/>
                  </a:ext>
                </a:extLst>
              </p14:cNvPr>
              <p14:cNvContentPartPr/>
              <p14:nvPr/>
            </p14:nvContentPartPr>
            <p14:xfrm>
              <a:off x="5873835" y="4892880"/>
              <a:ext cx="218160" cy="173520"/>
            </p14:xfrm>
          </p:contentPart>
        </mc:Choice>
        <mc:Fallback>
          <p:pic>
            <p:nvPicPr>
              <p:cNvPr id="119" name="Encre 118">
                <a:extLst>
                  <a:ext uri="{FF2B5EF4-FFF2-40B4-BE49-F238E27FC236}">
                    <a16:creationId xmlns:a16="http://schemas.microsoft.com/office/drawing/2014/main" id="{6E61E0E6-E746-46FA-AB4B-27CF951E8E16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5864835" y="4884240"/>
                <a:ext cx="23580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20" name="Encre 119">
                <a:extLst>
                  <a:ext uri="{FF2B5EF4-FFF2-40B4-BE49-F238E27FC236}">
                    <a16:creationId xmlns:a16="http://schemas.microsoft.com/office/drawing/2014/main" id="{B2EA639E-5C7D-45F9-9E06-B0CB98D8ECE3}"/>
                  </a:ext>
                </a:extLst>
              </p14:cNvPr>
              <p14:cNvContentPartPr/>
              <p14:nvPr/>
            </p14:nvContentPartPr>
            <p14:xfrm>
              <a:off x="7385835" y="4918440"/>
              <a:ext cx="193320" cy="150840"/>
            </p14:xfrm>
          </p:contentPart>
        </mc:Choice>
        <mc:Fallback>
          <p:pic>
            <p:nvPicPr>
              <p:cNvPr id="120" name="Encre 119">
                <a:extLst>
                  <a:ext uri="{FF2B5EF4-FFF2-40B4-BE49-F238E27FC236}">
                    <a16:creationId xmlns:a16="http://schemas.microsoft.com/office/drawing/2014/main" id="{B2EA639E-5C7D-45F9-9E06-B0CB98D8ECE3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7376835" y="4909800"/>
                <a:ext cx="210960" cy="16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e 122">
            <a:extLst>
              <a:ext uri="{FF2B5EF4-FFF2-40B4-BE49-F238E27FC236}">
                <a16:creationId xmlns:a16="http://schemas.microsoft.com/office/drawing/2014/main" id="{10C35D9B-23FB-4582-9460-69316F7D32E0}"/>
              </a:ext>
            </a:extLst>
          </p:cNvPr>
          <p:cNvGrpSpPr/>
          <p:nvPr/>
        </p:nvGrpSpPr>
        <p:grpSpPr>
          <a:xfrm>
            <a:off x="7070115" y="4881720"/>
            <a:ext cx="188640" cy="196920"/>
            <a:chOff x="7070115" y="4881720"/>
            <a:chExt cx="188640" cy="19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1" name="Encre 120">
                  <a:extLst>
                    <a:ext uri="{FF2B5EF4-FFF2-40B4-BE49-F238E27FC236}">
                      <a16:creationId xmlns:a16="http://schemas.microsoft.com/office/drawing/2014/main" id="{A0F1D968-94C1-47CB-ADDE-6AA2DB20F372}"/>
                    </a:ext>
                  </a:extLst>
                </p14:cNvPr>
                <p14:cNvContentPartPr/>
                <p14:nvPr/>
              </p14:nvContentPartPr>
              <p14:xfrm>
                <a:off x="7140675" y="4881720"/>
                <a:ext cx="46080" cy="196920"/>
              </p14:xfrm>
            </p:contentPart>
          </mc:Choice>
          <mc:Fallback>
            <p:pic>
              <p:nvPicPr>
                <p:cNvPr id="121" name="Encre 120">
                  <a:extLst>
                    <a:ext uri="{FF2B5EF4-FFF2-40B4-BE49-F238E27FC236}">
                      <a16:creationId xmlns:a16="http://schemas.microsoft.com/office/drawing/2014/main" id="{A0F1D968-94C1-47CB-ADDE-6AA2DB20F37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131675" y="4873080"/>
                  <a:ext cx="637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2" name="Encre 121">
                  <a:extLst>
                    <a:ext uri="{FF2B5EF4-FFF2-40B4-BE49-F238E27FC236}">
                      <a16:creationId xmlns:a16="http://schemas.microsoft.com/office/drawing/2014/main" id="{13A009DF-46B0-46AF-BB53-8D66C2CBAE28}"/>
                    </a:ext>
                  </a:extLst>
                </p14:cNvPr>
                <p14:cNvContentPartPr/>
                <p14:nvPr/>
              </p14:nvContentPartPr>
              <p14:xfrm>
                <a:off x="7070115" y="4917720"/>
                <a:ext cx="188640" cy="81000"/>
              </p14:xfrm>
            </p:contentPart>
          </mc:Choice>
          <mc:Fallback>
            <p:pic>
              <p:nvPicPr>
                <p:cNvPr id="122" name="Encre 121">
                  <a:extLst>
                    <a:ext uri="{FF2B5EF4-FFF2-40B4-BE49-F238E27FC236}">
                      <a16:creationId xmlns:a16="http://schemas.microsoft.com/office/drawing/2014/main" id="{13A009DF-46B0-46AF-BB53-8D66C2CBAE2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061115" y="4908720"/>
                  <a:ext cx="206280" cy="9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e 125">
            <a:extLst>
              <a:ext uri="{FF2B5EF4-FFF2-40B4-BE49-F238E27FC236}">
                <a16:creationId xmlns:a16="http://schemas.microsoft.com/office/drawing/2014/main" id="{7860CAB0-7DE6-4BD3-903F-20CA6117F24B}"/>
              </a:ext>
            </a:extLst>
          </p:cNvPr>
          <p:cNvGrpSpPr/>
          <p:nvPr/>
        </p:nvGrpSpPr>
        <p:grpSpPr>
          <a:xfrm>
            <a:off x="4807875" y="5794320"/>
            <a:ext cx="264240" cy="221040"/>
            <a:chOff x="4807875" y="5794320"/>
            <a:chExt cx="264240" cy="22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4" name="Encre 123">
                  <a:extLst>
                    <a:ext uri="{FF2B5EF4-FFF2-40B4-BE49-F238E27FC236}">
                      <a16:creationId xmlns:a16="http://schemas.microsoft.com/office/drawing/2014/main" id="{9AAEDFE7-E9B3-4CEF-9690-5C9DAD98FDFF}"/>
                    </a:ext>
                  </a:extLst>
                </p14:cNvPr>
                <p14:cNvContentPartPr/>
                <p14:nvPr/>
              </p14:nvContentPartPr>
              <p14:xfrm>
                <a:off x="4912995" y="5794320"/>
                <a:ext cx="30600" cy="221040"/>
              </p14:xfrm>
            </p:contentPart>
          </mc:Choice>
          <mc:Fallback>
            <p:pic>
              <p:nvPicPr>
                <p:cNvPr id="124" name="Encre 123">
                  <a:extLst>
                    <a:ext uri="{FF2B5EF4-FFF2-40B4-BE49-F238E27FC236}">
                      <a16:creationId xmlns:a16="http://schemas.microsoft.com/office/drawing/2014/main" id="{9AAEDFE7-E9B3-4CEF-9690-5C9DAD98FDF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903995" y="5785680"/>
                  <a:ext cx="482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5" name="Encre 124">
                  <a:extLst>
                    <a:ext uri="{FF2B5EF4-FFF2-40B4-BE49-F238E27FC236}">
                      <a16:creationId xmlns:a16="http://schemas.microsoft.com/office/drawing/2014/main" id="{6E5A00B0-3F58-4705-8E62-B945A8B727C6}"/>
                    </a:ext>
                  </a:extLst>
                </p14:cNvPr>
                <p14:cNvContentPartPr/>
                <p14:nvPr/>
              </p14:nvContentPartPr>
              <p14:xfrm>
                <a:off x="4807875" y="5849400"/>
                <a:ext cx="264240" cy="92520"/>
              </p14:xfrm>
            </p:contentPart>
          </mc:Choice>
          <mc:Fallback>
            <p:pic>
              <p:nvPicPr>
                <p:cNvPr id="125" name="Encre 124">
                  <a:extLst>
                    <a:ext uri="{FF2B5EF4-FFF2-40B4-BE49-F238E27FC236}">
                      <a16:creationId xmlns:a16="http://schemas.microsoft.com/office/drawing/2014/main" id="{6E5A00B0-3F58-4705-8E62-B945A8B727C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799235" y="5840760"/>
                  <a:ext cx="281880" cy="110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75840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1EF8BE6F-FE37-4B25-91B8-2D0BE6B7BB69}"/>
              </a:ext>
            </a:extLst>
          </p:cNvPr>
          <p:cNvSpPr txBox="1"/>
          <p:nvPr/>
        </p:nvSpPr>
        <p:spPr>
          <a:xfrm>
            <a:off x="386191" y="6204845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T</a:t>
            </a:r>
            <a:r>
              <a:rPr lang="fr-CA" baseline="-25000" dirty="0"/>
              <a:t>i de A</a:t>
            </a:r>
            <a:r>
              <a:rPr lang="fr-CA" dirty="0"/>
              <a:t> = 30°C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11CC831-8E6B-44BE-B46F-6B2190D22A19}"/>
              </a:ext>
            </a:extLst>
          </p:cNvPr>
          <p:cNvSpPr txBox="1"/>
          <p:nvPr/>
        </p:nvSpPr>
        <p:spPr>
          <a:xfrm>
            <a:off x="597852" y="5834902"/>
            <a:ext cx="890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Objet A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D64A501-1E01-4051-B254-06B40F446ED0}"/>
              </a:ext>
            </a:extLst>
          </p:cNvPr>
          <p:cNvSpPr txBox="1"/>
          <p:nvPr/>
        </p:nvSpPr>
        <p:spPr>
          <a:xfrm>
            <a:off x="2009351" y="5834902"/>
            <a:ext cx="882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Objet B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779F6EE-F272-45B8-85CC-F4322E88D81A}"/>
              </a:ext>
            </a:extLst>
          </p:cNvPr>
          <p:cNvSpPr txBox="1"/>
          <p:nvPr/>
        </p:nvSpPr>
        <p:spPr>
          <a:xfrm>
            <a:off x="1904620" y="6204234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T</a:t>
            </a:r>
            <a:r>
              <a:rPr lang="fr-CA" baseline="-25000" dirty="0"/>
              <a:t>i de B</a:t>
            </a:r>
            <a:r>
              <a:rPr lang="fr-CA" dirty="0"/>
              <a:t> = 5°C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3B44B5A-8CDA-4ED0-9F2D-8254E942F19A}"/>
              </a:ext>
            </a:extLst>
          </p:cNvPr>
          <p:cNvSpPr txBox="1"/>
          <p:nvPr/>
        </p:nvSpPr>
        <p:spPr>
          <a:xfrm>
            <a:off x="3639791" y="1582340"/>
            <a:ext cx="41258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/>
              <a:t>L’objet A donne de la chaleur à l’objet B (</a:t>
            </a:r>
            <a:r>
              <a:rPr lang="fr-CA" b="1" dirty="0"/>
              <a:t>dégage</a:t>
            </a:r>
            <a:r>
              <a:rPr lang="fr-CA" dirty="0"/>
              <a:t>)</a:t>
            </a:r>
          </a:p>
          <a:p>
            <a:pPr algn="ctr"/>
            <a:endParaRPr lang="fr-CA" dirty="0"/>
          </a:p>
          <a:p>
            <a:pPr algn="ctr"/>
            <a:r>
              <a:rPr lang="fr-CA" dirty="0"/>
              <a:t>L’objet B reçoit de la chaleur de l’objet A (</a:t>
            </a:r>
            <a:r>
              <a:rPr lang="fr-CA" b="1" dirty="0"/>
              <a:t>absorbe</a:t>
            </a:r>
            <a:r>
              <a:rPr lang="fr-CA" dirty="0"/>
              <a:t>)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8E9CE213-D308-4B89-89A9-F5C06C7BE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90" y="2128983"/>
            <a:ext cx="2562225" cy="34290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8FBA0D64-563D-4A1B-9DE4-1B9091454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866" y="3358525"/>
            <a:ext cx="1943100" cy="340995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3D5B8704-50A4-420F-9CFC-F20F7E9CE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1904" y="2600093"/>
            <a:ext cx="2038350" cy="3419475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DE258B2E-F06D-4652-89E6-6984E2D16532}"/>
              </a:ext>
            </a:extLst>
          </p:cNvPr>
          <p:cNvSpPr txBox="1"/>
          <p:nvPr/>
        </p:nvSpPr>
        <p:spPr>
          <a:xfrm>
            <a:off x="948293" y="1805858"/>
            <a:ext cx="1713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Situation initiale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D2E2F56-CAF2-45F4-9868-1CDCE055ED28}"/>
              </a:ext>
            </a:extLst>
          </p:cNvPr>
          <p:cNvSpPr txBox="1"/>
          <p:nvPr/>
        </p:nvSpPr>
        <p:spPr>
          <a:xfrm>
            <a:off x="9150475" y="2321004"/>
            <a:ext cx="1601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Situation finale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414D2CEA-658A-438D-9A8B-D801CF6AC42A}"/>
              </a:ext>
            </a:extLst>
          </p:cNvPr>
          <p:cNvSpPr txBox="1"/>
          <p:nvPr/>
        </p:nvSpPr>
        <p:spPr>
          <a:xfrm>
            <a:off x="8042875" y="6019568"/>
            <a:ext cx="3619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/>
              <a:t>Pour les deux objets</a:t>
            </a:r>
          </a:p>
          <a:p>
            <a:pPr algn="ctr"/>
            <a:r>
              <a:rPr lang="fr-CA" dirty="0"/>
              <a:t>T</a:t>
            </a:r>
            <a:r>
              <a:rPr lang="fr-CA" baseline="-25000" dirty="0"/>
              <a:t>f</a:t>
            </a:r>
            <a:r>
              <a:rPr lang="fr-CA" dirty="0"/>
              <a:t> = 20°C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2333479D-D669-41FE-B22C-41CB912C9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2402"/>
          </a:xfrm>
        </p:spPr>
        <p:txBody>
          <a:bodyPr>
            <a:normAutofit fontScale="90000"/>
          </a:bodyPr>
          <a:lstStyle/>
          <a:p>
            <a:r>
              <a:rPr lang="fr-CA" dirty="0"/>
              <a:t>La conservation de l’énergie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F848604-AE67-42F4-9D1A-BC162E48F506}"/>
              </a:ext>
            </a:extLst>
          </p:cNvPr>
          <p:cNvSpPr txBox="1"/>
          <p:nvPr/>
        </p:nvSpPr>
        <p:spPr>
          <a:xfrm>
            <a:off x="7826134" y="1698136"/>
            <a:ext cx="631904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A" sz="3200" b="1" dirty="0"/>
              <a:t>Q</a:t>
            </a:r>
            <a:r>
              <a:rPr lang="fr-CA" sz="3200" b="1" baseline="-25000" dirty="0"/>
              <a:t>A</a:t>
            </a:r>
            <a:endParaRPr lang="fr-CA" sz="3200" b="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ECD8D04-1DFB-4877-A55C-052E490362B4}"/>
              </a:ext>
            </a:extLst>
          </p:cNvPr>
          <p:cNvSpPr txBox="1"/>
          <p:nvPr/>
        </p:nvSpPr>
        <p:spPr>
          <a:xfrm>
            <a:off x="7520940" y="3003079"/>
            <a:ext cx="1410964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A" sz="2800" b="1" dirty="0"/>
              <a:t>Q</a:t>
            </a:r>
            <a:r>
              <a:rPr lang="fr-CA" sz="2800" b="1" baseline="-25000" dirty="0"/>
              <a:t>B</a:t>
            </a:r>
            <a:r>
              <a:rPr lang="fr-CA" sz="2800" b="1" dirty="0"/>
              <a:t> = -Q</a:t>
            </a:r>
            <a:r>
              <a:rPr lang="fr-CA" sz="2800" b="1" baseline="-25000" dirty="0"/>
              <a:t>A</a:t>
            </a:r>
            <a:endParaRPr lang="fr-CA" sz="2800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Encre 3">
                <a:extLst>
                  <a:ext uri="{FF2B5EF4-FFF2-40B4-BE49-F238E27FC236}">
                    <a16:creationId xmlns:a16="http://schemas.microsoft.com/office/drawing/2014/main" id="{6B2D3E3C-65CF-4C71-9F74-6C44D4680F7A}"/>
                  </a:ext>
                </a:extLst>
              </p14:cNvPr>
              <p14:cNvContentPartPr/>
              <p14:nvPr/>
            </p14:nvContentPartPr>
            <p14:xfrm>
              <a:off x="7767795" y="1691985"/>
              <a:ext cx="766080" cy="673560"/>
            </p14:xfrm>
          </p:contentPart>
        </mc:Choice>
        <mc:Fallback>
          <p:pic>
            <p:nvPicPr>
              <p:cNvPr id="4" name="Encre 3">
                <a:extLst>
                  <a:ext uri="{FF2B5EF4-FFF2-40B4-BE49-F238E27FC236}">
                    <a16:creationId xmlns:a16="http://schemas.microsoft.com/office/drawing/2014/main" id="{6B2D3E3C-65CF-4C71-9F74-6C44D4680F7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58795" y="1682985"/>
                <a:ext cx="783720" cy="69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e 14">
            <a:extLst>
              <a:ext uri="{FF2B5EF4-FFF2-40B4-BE49-F238E27FC236}">
                <a16:creationId xmlns:a16="http://schemas.microsoft.com/office/drawing/2014/main" id="{EFA93862-F96A-4E92-BD0F-2713DB8052E4}"/>
              </a:ext>
            </a:extLst>
          </p:cNvPr>
          <p:cNvGrpSpPr/>
          <p:nvPr/>
        </p:nvGrpSpPr>
        <p:grpSpPr>
          <a:xfrm>
            <a:off x="7413915" y="2997705"/>
            <a:ext cx="1644480" cy="837360"/>
            <a:chOff x="7413915" y="2997705"/>
            <a:chExt cx="1644480" cy="83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Encre 5">
                  <a:extLst>
                    <a:ext uri="{FF2B5EF4-FFF2-40B4-BE49-F238E27FC236}">
                      <a16:creationId xmlns:a16="http://schemas.microsoft.com/office/drawing/2014/main" id="{03C39407-926C-471C-91E5-9AB88F61AEC0}"/>
                    </a:ext>
                  </a:extLst>
                </p14:cNvPr>
                <p14:cNvContentPartPr/>
                <p14:nvPr/>
              </p14:nvContentPartPr>
              <p14:xfrm>
                <a:off x="8373675" y="3447705"/>
                <a:ext cx="45000" cy="387360"/>
              </p14:xfrm>
            </p:contentPart>
          </mc:Choice>
          <mc:Fallback>
            <p:pic>
              <p:nvPicPr>
                <p:cNvPr id="6" name="Encre 5">
                  <a:extLst>
                    <a:ext uri="{FF2B5EF4-FFF2-40B4-BE49-F238E27FC236}">
                      <a16:creationId xmlns:a16="http://schemas.microsoft.com/office/drawing/2014/main" id="{03C39407-926C-471C-91E5-9AB88F61AEC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365035" y="3438705"/>
                  <a:ext cx="6264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Encre 9">
                  <a:extLst>
                    <a:ext uri="{FF2B5EF4-FFF2-40B4-BE49-F238E27FC236}">
                      <a16:creationId xmlns:a16="http://schemas.microsoft.com/office/drawing/2014/main" id="{8405CD9B-98F6-43B5-A2A5-7698CF3AE6A8}"/>
                    </a:ext>
                  </a:extLst>
                </p14:cNvPr>
                <p14:cNvContentPartPr/>
                <p14:nvPr/>
              </p14:nvContentPartPr>
              <p14:xfrm>
                <a:off x="8327955" y="3442305"/>
                <a:ext cx="234360" cy="159120"/>
              </p14:xfrm>
            </p:contentPart>
          </mc:Choice>
          <mc:Fallback>
            <p:pic>
              <p:nvPicPr>
                <p:cNvPr id="10" name="Encre 9">
                  <a:extLst>
                    <a:ext uri="{FF2B5EF4-FFF2-40B4-BE49-F238E27FC236}">
                      <a16:creationId xmlns:a16="http://schemas.microsoft.com/office/drawing/2014/main" id="{8405CD9B-98F6-43B5-A2A5-7698CF3AE6A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319315" y="3433665"/>
                  <a:ext cx="2520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4" name="Encre 13">
                  <a:extLst>
                    <a:ext uri="{FF2B5EF4-FFF2-40B4-BE49-F238E27FC236}">
                      <a16:creationId xmlns:a16="http://schemas.microsoft.com/office/drawing/2014/main" id="{193B5A5E-09DD-4674-B1FA-BB19D021F218}"/>
                    </a:ext>
                  </a:extLst>
                </p14:cNvPr>
                <p14:cNvContentPartPr/>
                <p14:nvPr/>
              </p14:nvContentPartPr>
              <p14:xfrm>
                <a:off x="7413915" y="2997705"/>
                <a:ext cx="1644480" cy="623880"/>
              </p14:xfrm>
            </p:contentPart>
          </mc:Choice>
          <mc:Fallback>
            <p:pic>
              <p:nvPicPr>
                <p:cNvPr id="14" name="Encre 13">
                  <a:extLst>
                    <a:ext uri="{FF2B5EF4-FFF2-40B4-BE49-F238E27FC236}">
                      <a16:creationId xmlns:a16="http://schemas.microsoft.com/office/drawing/2014/main" id="{193B5A5E-09DD-4674-B1FA-BB19D021F21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405275" y="2989065"/>
                  <a:ext cx="1662120" cy="641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10838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9AED01-24E6-42C4-B64A-09FBD8A51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Mesurer la chaleur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7DEB76-FB74-4557-A701-82AB372DA6E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Difficile de mesurer la chaleur</a:t>
            </a:r>
          </a:p>
          <a:p>
            <a:r>
              <a:rPr lang="fr-CA" dirty="0"/>
              <a:t>Elle a tendance à s’échapper vers l’environnement</a:t>
            </a:r>
          </a:p>
          <a:p>
            <a:r>
              <a:rPr lang="fr-CA" dirty="0"/>
              <a:t>Il faut trouver un moyen de la contenir pour la mesurer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7259B9C0-A276-4847-B5B7-F724B73B1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124" y="3256295"/>
            <a:ext cx="5146240" cy="297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7" name="Encre 46">
                <a:extLst>
                  <a:ext uri="{FF2B5EF4-FFF2-40B4-BE49-F238E27FC236}">
                    <a16:creationId xmlns:a16="http://schemas.microsoft.com/office/drawing/2014/main" id="{E6EB749C-BAFD-4471-8C85-01818515ABBB}"/>
                  </a:ext>
                </a:extLst>
              </p14:cNvPr>
              <p14:cNvContentPartPr/>
              <p14:nvPr/>
            </p14:nvContentPartPr>
            <p14:xfrm>
              <a:off x="4179315" y="3121545"/>
              <a:ext cx="53640" cy="611640"/>
            </p14:xfrm>
          </p:contentPart>
        </mc:Choice>
        <mc:Fallback>
          <p:pic>
            <p:nvPicPr>
              <p:cNvPr id="47" name="Encre 46">
                <a:extLst>
                  <a:ext uri="{FF2B5EF4-FFF2-40B4-BE49-F238E27FC236}">
                    <a16:creationId xmlns:a16="http://schemas.microsoft.com/office/drawing/2014/main" id="{E6EB749C-BAFD-4471-8C85-01818515ABB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70315" y="3112545"/>
                <a:ext cx="71280" cy="62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8" name="Encre 47">
                <a:extLst>
                  <a:ext uri="{FF2B5EF4-FFF2-40B4-BE49-F238E27FC236}">
                    <a16:creationId xmlns:a16="http://schemas.microsoft.com/office/drawing/2014/main" id="{CF5E920B-CB50-46DB-A0B7-FB61BE48861C}"/>
                  </a:ext>
                </a:extLst>
              </p14:cNvPr>
              <p14:cNvContentPartPr/>
              <p14:nvPr/>
            </p14:nvContentPartPr>
            <p14:xfrm>
              <a:off x="620355" y="3971865"/>
              <a:ext cx="82800" cy="555120"/>
            </p14:xfrm>
          </p:contentPart>
        </mc:Choice>
        <mc:Fallback>
          <p:pic>
            <p:nvPicPr>
              <p:cNvPr id="48" name="Encre 47">
                <a:extLst>
                  <a:ext uri="{FF2B5EF4-FFF2-40B4-BE49-F238E27FC236}">
                    <a16:creationId xmlns:a16="http://schemas.microsoft.com/office/drawing/2014/main" id="{CF5E920B-CB50-46DB-A0B7-FB61BE48861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1355" y="3962865"/>
                <a:ext cx="100440" cy="57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9" name="Encre 48">
                <a:extLst>
                  <a:ext uri="{FF2B5EF4-FFF2-40B4-BE49-F238E27FC236}">
                    <a16:creationId xmlns:a16="http://schemas.microsoft.com/office/drawing/2014/main" id="{99F8F378-2F10-4478-B4F5-F473161ABCC2}"/>
                  </a:ext>
                </a:extLst>
              </p14:cNvPr>
              <p14:cNvContentPartPr/>
              <p14:nvPr/>
            </p14:nvContentPartPr>
            <p14:xfrm>
              <a:off x="286995" y="669225"/>
              <a:ext cx="37800" cy="475200"/>
            </p14:xfrm>
          </p:contentPart>
        </mc:Choice>
        <mc:Fallback>
          <p:pic>
            <p:nvPicPr>
              <p:cNvPr id="49" name="Encre 48">
                <a:extLst>
                  <a:ext uri="{FF2B5EF4-FFF2-40B4-BE49-F238E27FC236}">
                    <a16:creationId xmlns:a16="http://schemas.microsoft.com/office/drawing/2014/main" id="{99F8F378-2F10-4478-B4F5-F473161ABCC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7995" y="660585"/>
                <a:ext cx="55440" cy="49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0" name="Encre 49">
                <a:extLst>
                  <a:ext uri="{FF2B5EF4-FFF2-40B4-BE49-F238E27FC236}">
                    <a16:creationId xmlns:a16="http://schemas.microsoft.com/office/drawing/2014/main" id="{6BCAC4CC-2FC8-4AD6-AB87-0EA540410123}"/>
                  </a:ext>
                </a:extLst>
              </p14:cNvPr>
              <p14:cNvContentPartPr/>
              <p14:nvPr/>
            </p14:nvContentPartPr>
            <p14:xfrm>
              <a:off x="5269035" y="524865"/>
              <a:ext cx="78840" cy="925920"/>
            </p14:xfrm>
          </p:contentPart>
        </mc:Choice>
        <mc:Fallback>
          <p:pic>
            <p:nvPicPr>
              <p:cNvPr id="50" name="Encre 49">
                <a:extLst>
                  <a:ext uri="{FF2B5EF4-FFF2-40B4-BE49-F238E27FC236}">
                    <a16:creationId xmlns:a16="http://schemas.microsoft.com/office/drawing/2014/main" id="{6BCAC4CC-2FC8-4AD6-AB87-0EA54041012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60035" y="516225"/>
                <a:ext cx="96480" cy="9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1" name="Encre 50">
                <a:extLst>
                  <a:ext uri="{FF2B5EF4-FFF2-40B4-BE49-F238E27FC236}">
                    <a16:creationId xmlns:a16="http://schemas.microsoft.com/office/drawing/2014/main" id="{DF16FA46-B592-442B-BFB5-56939847D85E}"/>
                  </a:ext>
                </a:extLst>
              </p14:cNvPr>
              <p14:cNvContentPartPr/>
              <p14:nvPr/>
            </p14:nvContentPartPr>
            <p14:xfrm>
              <a:off x="5281995" y="344505"/>
              <a:ext cx="1795320" cy="1260000"/>
            </p14:xfrm>
          </p:contentPart>
        </mc:Choice>
        <mc:Fallback>
          <p:pic>
            <p:nvPicPr>
              <p:cNvPr id="51" name="Encre 50">
                <a:extLst>
                  <a:ext uri="{FF2B5EF4-FFF2-40B4-BE49-F238E27FC236}">
                    <a16:creationId xmlns:a16="http://schemas.microsoft.com/office/drawing/2014/main" id="{DF16FA46-B592-442B-BFB5-56939847D85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72995" y="335865"/>
                <a:ext cx="1812960" cy="12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2" name="Encre 51">
                <a:extLst>
                  <a:ext uri="{FF2B5EF4-FFF2-40B4-BE49-F238E27FC236}">
                    <a16:creationId xmlns:a16="http://schemas.microsoft.com/office/drawing/2014/main" id="{13B939AC-33A5-4F0D-8A66-E385319F8CBD}"/>
                  </a:ext>
                </a:extLst>
              </p14:cNvPr>
              <p14:cNvContentPartPr/>
              <p14:nvPr/>
            </p14:nvContentPartPr>
            <p14:xfrm>
              <a:off x="5867715" y="483825"/>
              <a:ext cx="133200" cy="970920"/>
            </p14:xfrm>
          </p:contentPart>
        </mc:Choice>
        <mc:Fallback>
          <p:pic>
            <p:nvPicPr>
              <p:cNvPr id="52" name="Encre 51">
                <a:extLst>
                  <a:ext uri="{FF2B5EF4-FFF2-40B4-BE49-F238E27FC236}">
                    <a16:creationId xmlns:a16="http://schemas.microsoft.com/office/drawing/2014/main" id="{13B939AC-33A5-4F0D-8A66-E385319F8CB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58715" y="474825"/>
                <a:ext cx="150840" cy="9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3" name="Encre 52">
                <a:extLst>
                  <a:ext uri="{FF2B5EF4-FFF2-40B4-BE49-F238E27FC236}">
                    <a16:creationId xmlns:a16="http://schemas.microsoft.com/office/drawing/2014/main" id="{33C24E71-D2BE-4E2C-8A84-23886811225B}"/>
                  </a:ext>
                </a:extLst>
              </p14:cNvPr>
              <p14:cNvContentPartPr/>
              <p14:nvPr/>
            </p14:nvContentPartPr>
            <p14:xfrm>
              <a:off x="5124315" y="867945"/>
              <a:ext cx="1685520" cy="275400"/>
            </p14:xfrm>
          </p:contentPart>
        </mc:Choice>
        <mc:Fallback>
          <p:pic>
            <p:nvPicPr>
              <p:cNvPr id="53" name="Encre 52">
                <a:extLst>
                  <a:ext uri="{FF2B5EF4-FFF2-40B4-BE49-F238E27FC236}">
                    <a16:creationId xmlns:a16="http://schemas.microsoft.com/office/drawing/2014/main" id="{33C24E71-D2BE-4E2C-8A84-23886811225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115315" y="858945"/>
                <a:ext cx="170316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5" name="Encre 54">
                <a:extLst>
                  <a:ext uri="{FF2B5EF4-FFF2-40B4-BE49-F238E27FC236}">
                    <a16:creationId xmlns:a16="http://schemas.microsoft.com/office/drawing/2014/main" id="{20A68CE4-3D6E-4F44-A39C-C045523419F9}"/>
                  </a:ext>
                </a:extLst>
              </p14:cNvPr>
              <p14:cNvContentPartPr/>
              <p14:nvPr/>
            </p14:nvContentPartPr>
            <p14:xfrm>
              <a:off x="7234275" y="665265"/>
              <a:ext cx="90720" cy="683640"/>
            </p14:xfrm>
          </p:contentPart>
        </mc:Choice>
        <mc:Fallback>
          <p:pic>
            <p:nvPicPr>
              <p:cNvPr id="55" name="Encre 54">
                <a:extLst>
                  <a:ext uri="{FF2B5EF4-FFF2-40B4-BE49-F238E27FC236}">
                    <a16:creationId xmlns:a16="http://schemas.microsoft.com/office/drawing/2014/main" id="{20A68CE4-3D6E-4F44-A39C-C045523419F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225275" y="656625"/>
                <a:ext cx="108360" cy="70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7" name="Encre 56">
                <a:extLst>
                  <a:ext uri="{FF2B5EF4-FFF2-40B4-BE49-F238E27FC236}">
                    <a16:creationId xmlns:a16="http://schemas.microsoft.com/office/drawing/2014/main" id="{FEDCAF5F-523F-4CF8-A7B4-875DB7D4351F}"/>
                  </a:ext>
                </a:extLst>
              </p14:cNvPr>
              <p14:cNvContentPartPr/>
              <p14:nvPr/>
            </p14:nvContentPartPr>
            <p14:xfrm>
              <a:off x="6569715" y="505425"/>
              <a:ext cx="3045600" cy="1871280"/>
            </p14:xfrm>
          </p:contentPart>
        </mc:Choice>
        <mc:Fallback>
          <p:pic>
            <p:nvPicPr>
              <p:cNvPr id="57" name="Encre 56">
                <a:extLst>
                  <a:ext uri="{FF2B5EF4-FFF2-40B4-BE49-F238E27FC236}">
                    <a16:creationId xmlns:a16="http://schemas.microsoft.com/office/drawing/2014/main" id="{FEDCAF5F-523F-4CF8-A7B4-875DB7D4351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560715" y="496425"/>
                <a:ext cx="3063240" cy="18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58" name="Encre 57">
                <a:extLst>
                  <a:ext uri="{FF2B5EF4-FFF2-40B4-BE49-F238E27FC236}">
                    <a16:creationId xmlns:a16="http://schemas.microsoft.com/office/drawing/2014/main" id="{0168673E-2C9D-4866-A266-4215D424B7D3}"/>
                  </a:ext>
                </a:extLst>
              </p14:cNvPr>
              <p14:cNvContentPartPr/>
              <p14:nvPr/>
            </p14:nvContentPartPr>
            <p14:xfrm>
              <a:off x="3980595" y="1567425"/>
              <a:ext cx="405720" cy="138600"/>
            </p14:xfrm>
          </p:contentPart>
        </mc:Choice>
        <mc:Fallback>
          <p:pic>
            <p:nvPicPr>
              <p:cNvPr id="58" name="Encre 57">
                <a:extLst>
                  <a:ext uri="{FF2B5EF4-FFF2-40B4-BE49-F238E27FC236}">
                    <a16:creationId xmlns:a16="http://schemas.microsoft.com/office/drawing/2014/main" id="{0168673E-2C9D-4866-A266-4215D424B7D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971955" y="1558785"/>
                <a:ext cx="42336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59" name="Encre 58">
                <a:extLst>
                  <a:ext uri="{FF2B5EF4-FFF2-40B4-BE49-F238E27FC236}">
                    <a16:creationId xmlns:a16="http://schemas.microsoft.com/office/drawing/2014/main" id="{A6DDA5A5-0865-40E8-8229-202DD8F98927}"/>
                  </a:ext>
                </a:extLst>
              </p14:cNvPr>
              <p14:cNvContentPartPr/>
              <p14:nvPr/>
            </p14:nvContentPartPr>
            <p14:xfrm>
              <a:off x="3099675" y="903945"/>
              <a:ext cx="345960" cy="342720"/>
            </p14:xfrm>
          </p:contentPart>
        </mc:Choice>
        <mc:Fallback>
          <p:pic>
            <p:nvPicPr>
              <p:cNvPr id="59" name="Encre 58">
                <a:extLst>
                  <a:ext uri="{FF2B5EF4-FFF2-40B4-BE49-F238E27FC236}">
                    <a16:creationId xmlns:a16="http://schemas.microsoft.com/office/drawing/2014/main" id="{A6DDA5A5-0865-40E8-8229-202DD8F9892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091035" y="895305"/>
                <a:ext cx="36360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60" name="Encre 59">
                <a:extLst>
                  <a:ext uri="{FF2B5EF4-FFF2-40B4-BE49-F238E27FC236}">
                    <a16:creationId xmlns:a16="http://schemas.microsoft.com/office/drawing/2014/main" id="{7CB75100-E36B-4DB5-9600-016F2E6181BB}"/>
                  </a:ext>
                </a:extLst>
              </p14:cNvPr>
              <p14:cNvContentPartPr/>
              <p14:nvPr/>
            </p14:nvContentPartPr>
            <p14:xfrm>
              <a:off x="2007795" y="2011665"/>
              <a:ext cx="2988360" cy="602280"/>
            </p14:xfrm>
          </p:contentPart>
        </mc:Choice>
        <mc:Fallback>
          <p:pic>
            <p:nvPicPr>
              <p:cNvPr id="60" name="Encre 59">
                <a:extLst>
                  <a:ext uri="{FF2B5EF4-FFF2-40B4-BE49-F238E27FC236}">
                    <a16:creationId xmlns:a16="http://schemas.microsoft.com/office/drawing/2014/main" id="{7CB75100-E36B-4DB5-9600-016F2E6181B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999155" y="2002665"/>
                <a:ext cx="3006000" cy="61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0241" name="Encre 10240">
                <a:extLst>
                  <a:ext uri="{FF2B5EF4-FFF2-40B4-BE49-F238E27FC236}">
                    <a16:creationId xmlns:a16="http://schemas.microsoft.com/office/drawing/2014/main" id="{E16B88D8-CDBD-40BB-90EA-AA1314594FC4}"/>
                  </a:ext>
                </a:extLst>
              </p14:cNvPr>
              <p14:cNvContentPartPr/>
              <p14:nvPr/>
            </p14:nvContentPartPr>
            <p14:xfrm>
              <a:off x="3855315" y="5722905"/>
              <a:ext cx="162000" cy="169920"/>
            </p14:xfrm>
          </p:contentPart>
        </mc:Choice>
        <mc:Fallback>
          <p:pic>
            <p:nvPicPr>
              <p:cNvPr id="10241" name="Encre 10240">
                <a:extLst>
                  <a:ext uri="{FF2B5EF4-FFF2-40B4-BE49-F238E27FC236}">
                    <a16:creationId xmlns:a16="http://schemas.microsoft.com/office/drawing/2014/main" id="{E16B88D8-CDBD-40BB-90EA-AA1314594FC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846675" y="5713905"/>
                <a:ext cx="179640" cy="18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57" name="Groupe 10256">
            <a:extLst>
              <a:ext uri="{FF2B5EF4-FFF2-40B4-BE49-F238E27FC236}">
                <a16:creationId xmlns:a16="http://schemas.microsoft.com/office/drawing/2014/main" id="{3AE988B7-4135-4F5C-996A-BDD28C70D582}"/>
              </a:ext>
            </a:extLst>
          </p:cNvPr>
          <p:cNvGrpSpPr/>
          <p:nvPr/>
        </p:nvGrpSpPr>
        <p:grpSpPr>
          <a:xfrm>
            <a:off x="1459515" y="3025065"/>
            <a:ext cx="3894840" cy="3664440"/>
            <a:chOff x="1459515" y="3025065"/>
            <a:chExt cx="3894840" cy="366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Encre 18">
                  <a:extLst>
                    <a:ext uri="{FF2B5EF4-FFF2-40B4-BE49-F238E27FC236}">
                      <a16:creationId xmlns:a16="http://schemas.microsoft.com/office/drawing/2014/main" id="{9D3EFCD7-6F2D-49B9-B838-DC7401EA2162}"/>
                    </a:ext>
                  </a:extLst>
                </p14:cNvPr>
                <p14:cNvContentPartPr/>
                <p14:nvPr/>
              </p14:nvContentPartPr>
              <p14:xfrm>
                <a:off x="2304795" y="3587745"/>
                <a:ext cx="312120" cy="158400"/>
              </p14:xfrm>
            </p:contentPart>
          </mc:Choice>
          <mc:Fallback>
            <p:pic>
              <p:nvPicPr>
                <p:cNvPr id="19" name="Encre 18">
                  <a:extLst>
                    <a:ext uri="{FF2B5EF4-FFF2-40B4-BE49-F238E27FC236}">
                      <a16:creationId xmlns:a16="http://schemas.microsoft.com/office/drawing/2014/main" id="{9D3EFCD7-6F2D-49B9-B838-DC7401EA216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295795" y="3578745"/>
                  <a:ext cx="3297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Encre 19">
                  <a:extLst>
                    <a:ext uri="{FF2B5EF4-FFF2-40B4-BE49-F238E27FC236}">
                      <a16:creationId xmlns:a16="http://schemas.microsoft.com/office/drawing/2014/main" id="{DBD2BBF3-868A-4B66-B2E3-3E9FE6F05690}"/>
                    </a:ext>
                  </a:extLst>
                </p14:cNvPr>
                <p14:cNvContentPartPr/>
                <p14:nvPr/>
              </p14:nvContentPartPr>
              <p14:xfrm>
                <a:off x="2820675" y="3031905"/>
                <a:ext cx="1792080" cy="543960"/>
              </p14:xfrm>
            </p:contentPart>
          </mc:Choice>
          <mc:Fallback>
            <p:pic>
              <p:nvPicPr>
                <p:cNvPr id="20" name="Encre 19">
                  <a:extLst>
                    <a:ext uri="{FF2B5EF4-FFF2-40B4-BE49-F238E27FC236}">
                      <a16:creationId xmlns:a16="http://schemas.microsoft.com/office/drawing/2014/main" id="{DBD2BBF3-868A-4B66-B2E3-3E9FE6F0569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812035" y="3022905"/>
                  <a:ext cx="1809720" cy="56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Encre 20">
                  <a:extLst>
                    <a:ext uri="{FF2B5EF4-FFF2-40B4-BE49-F238E27FC236}">
                      <a16:creationId xmlns:a16="http://schemas.microsoft.com/office/drawing/2014/main" id="{0A990041-C807-424B-B6A5-F252B67C3651}"/>
                    </a:ext>
                  </a:extLst>
                </p14:cNvPr>
                <p14:cNvContentPartPr/>
                <p14:nvPr/>
              </p14:nvContentPartPr>
              <p14:xfrm>
                <a:off x="1905915" y="3025065"/>
                <a:ext cx="1941840" cy="551880"/>
              </p14:xfrm>
            </p:contentPart>
          </mc:Choice>
          <mc:Fallback>
            <p:pic>
              <p:nvPicPr>
                <p:cNvPr id="21" name="Encre 20">
                  <a:extLst>
                    <a:ext uri="{FF2B5EF4-FFF2-40B4-BE49-F238E27FC236}">
                      <a16:creationId xmlns:a16="http://schemas.microsoft.com/office/drawing/2014/main" id="{0A990041-C807-424B-B6A5-F252B67C365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896915" y="3016065"/>
                  <a:ext cx="1959480" cy="56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Encre 22">
                  <a:extLst>
                    <a:ext uri="{FF2B5EF4-FFF2-40B4-BE49-F238E27FC236}">
                      <a16:creationId xmlns:a16="http://schemas.microsoft.com/office/drawing/2014/main" id="{614564AE-F434-41C1-822F-2CCBCE922523}"/>
                    </a:ext>
                  </a:extLst>
                </p14:cNvPr>
                <p14:cNvContentPartPr/>
                <p14:nvPr/>
              </p14:nvContentPartPr>
              <p14:xfrm>
                <a:off x="2812755" y="3590625"/>
                <a:ext cx="160560" cy="246960"/>
              </p14:xfrm>
            </p:contentPart>
          </mc:Choice>
          <mc:Fallback>
            <p:pic>
              <p:nvPicPr>
                <p:cNvPr id="23" name="Encre 22">
                  <a:extLst>
                    <a:ext uri="{FF2B5EF4-FFF2-40B4-BE49-F238E27FC236}">
                      <a16:creationId xmlns:a16="http://schemas.microsoft.com/office/drawing/2014/main" id="{614564AE-F434-41C1-822F-2CCBCE92252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803755" y="3581985"/>
                  <a:ext cx="1782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Encre 23">
                  <a:extLst>
                    <a:ext uri="{FF2B5EF4-FFF2-40B4-BE49-F238E27FC236}">
                      <a16:creationId xmlns:a16="http://schemas.microsoft.com/office/drawing/2014/main" id="{027B52EF-8D92-4026-966A-0B820A3C8988}"/>
                    </a:ext>
                  </a:extLst>
                </p14:cNvPr>
                <p14:cNvContentPartPr/>
                <p14:nvPr/>
              </p14:nvContentPartPr>
              <p14:xfrm>
                <a:off x="3015795" y="3488025"/>
                <a:ext cx="190080" cy="254160"/>
              </p14:xfrm>
            </p:contentPart>
          </mc:Choice>
          <mc:Fallback>
            <p:pic>
              <p:nvPicPr>
                <p:cNvPr id="24" name="Encre 23">
                  <a:extLst>
                    <a:ext uri="{FF2B5EF4-FFF2-40B4-BE49-F238E27FC236}">
                      <a16:creationId xmlns:a16="http://schemas.microsoft.com/office/drawing/2014/main" id="{027B52EF-8D92-4026-966A-0B820A3C898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006795" y="3479025"/>
                  <a:ext cx="2077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Encre 24">
                  <a:extLst>
                    <a:ext uri="{FF2B5EF4-FFF2-40B4-BE49-F238E27FC236}">
                      <a16:creationId xmlns:a16="http://schemas.microsoft.com/office/drawing/2014/main" id="{7F2C2CD0-01C0-4799-80A1-F6CD289BBD73}"/>
                    </a:ext>
                  </a:extLst>
                </p14:cNvPr>
                <p14:cNvContentPartPr/>
                <p14:nvPr/>
              </p14:nvContentPartPr>
              <p14:xfrm>
                <a:off x="3196155" y="3409185"/>
                <a:ext cx="79920" cy="116640"/>
              </p14:xfrm>
            </p:contentPart>
          </mc:Choice>
          <mc:Fallback>
            <p:pic>
              <p:nvPicPr>
                <p:cNvPr id="25" name="Encre 24">
                  <a:extLst>
                    <a:ext uri="{FF2B5EF4-FFF2-40B4-BE49-F238E27FC236}">
                      <a16:creationId xmlns:a16="http://schemas.microsoft.com/office/drawing/2014/main" id="{7F2C2CD0-01C0-4799-80A1-F6CD289BBD7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187155" y="3400545"/>
                  <a:ext cx="975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Encre 25">
                  <a:extLst>
                    <a:ext uri="{FF2B5EF4-FFF2-40B4-BE49-F238E27FC236}">
                      <a16:creationId xmlns:a16="http://schemas.microsoft.com/office/drawing/2014/main" id="{DBDEF687-6787-4742-A463-56B4E312C249}"/>
                    </a:ext>
                  </a:extLst>
                </p14:cNvPr>
                <p14:cNvContentPartPr/>
                <p14:nvPr/>
              </p14:nvContentPartPr>
              <p14:xfrm>
                <a:off x="3334035" y="3369225"/>
                <a:ext cx="189360" cy="263160"/>
              </p14:xfrm>
            </p:contentPart>
          </mc:Choice>
          <mc:Fallback>
            <p:pic>
              <p:nvPicPr>
                <p:cNvPr id="26" name="Encre 25">
                  <a:extLst>
                    <a:ext uri="{FF2B5EF4-FFF2-40B4-BE49-F238E27FC236}">
                      <a16:creationId xmlns:a16="http://schemas.microsoft.com/office/drawing/2014/main" id="{DBDEF687-6787-4742-A463-56B4E312C24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325395" y="3360585"/>
                  <a:ext cx="2070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5" name="Encre 34">
                  <a:extLst>
                    <a:ext uri="{FF2B5EF4-FFF2-40B4-BE49-F238E27FC236}">
                      <a16:creationId xmlns:a16="http://schemas.microsoft.com/office/drawing/2014/main" id="{0A71DF2C-B00B-40DA-ACDB-2160AB755799}"/>
                    </a:ext>
                  </a:extLst>
                </p14:cNvPr>
                <p14:cNvContentPartPr/>
                <p14:nvPr/>
              </p14:nvContentPartPr>
              <p14:xfrm>
                <a:off x="1459515" y="3487305"/>
                <a:ext cx="241560" cy="425880"/>
              </p14:xfrm>
            </p:contentPart>
          </mc:Choice>
          <mc:Fallback>
            <p:pic>
              <p:nvPicPr>
                <p:cNvPr id="35" name="Encre 34">
                  <a:extLst>
                    <a:ext uri="{FF2B5EF4-FFF2-40B4-BE49-F238E27FC236}">
                      <a16:creationId xmlns:a16="http://schemas.microsoft.com/office/drawing/2014/main" id="{0A71DF2C-B00B-40DA-ACDB-2160AB75579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450515" y="3478305"/>
                  <a:ext cx="25920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6" name="Encre 35">
                  <a:extLst>
                    <a:ext uri="{FF2B5EF4-FFF2-40B4-BE49-F238E27FC236}">
                      <a16:creationId xmlns:a16="http://schemas.microsoft.com/office/drawing/2014/main" id="{9B3DEDE4-8E3B-406E-AF60-B062DB88293E}"/>
                    </a:ext>
                  </a:extLst>
                </p14:cNvPr>
                <p14:cNvContentPartPr/>
                <p14:nvPr/>
              </p14:nvContentPartPr>
              <p14:xfrm>
                <a:off x="1716915" y="3779265"/>
                <a:ext cx="396000" cy="162000"/>
              </p14:xfrm>
            </p:contentPart>
          </mc:Choice>
          <mc:Fallback>
            <p:pic>
              <p:nvPicPr>
                <p:cNvPr id="36" name="Encre 35">
                  <a:extLst>
                    <a:ext uri="{FF2B5EF4-FFF2-40B4-BE49-F238E27FC236}">
                      <a16:creationId xmlns:a16="http://schemas.microsoft.com/office/drawing/2014/main" id="{9B3DEDE4-8E3B-406E-AF60-B062DB88293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707915" y="3770265"/>
                  <a:ext cx="4136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7" name="Encre 36">
                  <a:extLst>
                    <a:ext uri="{FF2B5EF4-FFF2-40B4-BE49-F238E27FC236}">
                      <a16:creationId xmlns:a16="http://schemas.microsoft.com/office/drawing/2014/main" id="{F9DFDD4A-BA7A-4EEF-AE3E-415B81401CD0}"/>
                    </a:ext>
                  </a:extLst>
                </p14:cNvPr>
                <p14:cNvContentPartPr/>
                <p14:nvPr/>
              </p14:nvContentPartPr>
              <p14:xfrm>
                <a:off x="1902675" y="3682785"/>
                <a:ext cx="14040" cy="6120"/>
              </p14:xfrm>
            </p:contentPart>
          </mc:Choice>
          <mc:Fallback>
            <p:pic>
              <p:nvPicPr>
                <p:cNvPr id="37" name="Encre 36">
                  <a:extLst>
                    <a:ext uri="{FF2B5EF4-FFF2-40B4-BE49-F238E27FC236}">
                      <a16:creationId xmlns:a16="http://schemas.microsoft.com/office/drawing/2014/main" id="{F9DFDD4A-BA7A-4EEF-AE3E-415B81401CD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893675" y="3674145"/>
                  <a:ext cx="316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8" name="Encre 37">
                  <a:extLst>
                    <a:ext uri="{FF2B5EF4-FFF2-40B4-BE49-F238E27FC236}">
                      <a16:creationId xmlns:a16="http://schemas.microsoft.com/office/drawing/2014/main" id="{8C809B8A-2A6F-4480-992B-6A55941D7127}"/>
                    </a:ext>
                  </a:extLst>
                </p14:cNvPr>
                <p14:cNvContentPartPr/>
                <p14:nvPr/>
              </p14:nvContentPartPr>
              <p14:xfrm>
                <a:off x="2206875" y="3660465"/>
                <a:ext cx="105480" cy="36000"/>
              </p14:xfrm>
            </p:contentPart>
          </mc:Choice>
          <mc:Fallback>
            <p:pic>
              <p:nvPicPr>
                <p:cNvPr id="38" name="Encre 37">
                  <a:extLst>
                    <a:ext uri="{FF2B5EF4-FFF2-40B4-BE49-F238E27FC236}">
                      <a16:creationId xmlns:a16="http://schemas.microsoft.com/office/drawing/2014/main" id="{8C809B8A-2A6F-4480-992B-6A55941D712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198235" y="3651825"/>
                  <a:ext cx="1231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9" name="Encre 38">
                  <a:extLst>
                    <a:ext uri="{FF2B5EF4-FFF2-40B4-BE49-F238E27FC236}">
                      <a16:creationId xmlns:a16="http://schemas.microsoft.com/office/drawing/2014/main" id="{220F9DC0-33EF-474B-8027-A141190BE63B}"/>
                    </a:ext>
                  </a:extLst>
                </p14:cNvPr>
                <p14:cNvContentPartPr/>
                <p14:nvPr/>
              </p14:nvContentPartPr>
              <p14:xfrm>
                <a:off x="2190315" y="3745425"/>
                <a:ext cx="135000" cy="28800"/>
              </p14:xfrm>
            </p:contentPart>
          </mc:Choice>
          <mc:Fallback>
            <p:pic>
              <p:nvPicPr>
                <p:cNvPr id="39" name="Encre 38">
                  <a:extLst>
                    <a:ext uri="{FF2B5EF4-FFF2-40B4-BE49-F238E27FC236}">
                      <a16:creationId xmlns:a16="http://schemas.microsoft.com/office/drawing/2014/main" id="{220F9DC0-33EF-474B-8027-A141190BE63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181315" y="3736425"/>
                  <a:ext cx="1526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1" name="Encre 40">
                  <a:extLst>
                    <a:ext uri="{FF2B5EF4-FFF2-40B4-BE49-F238E27FC236}">
                      <a16:creationId xmlns:a16="http://schemas.microsoft.com/office/drawing/2014/main" id="{8D2AFB8C-27D2-4818-89F4-2BA715E7AF30}"/>
                    </a:ext>
                  </a:extLst>
                </p14:cNvPr>
                <p14:cNvContentPartPr/>
                <p14:nvPr/>
              </p14:nvContentPartPr>
              <p14:xfrm>
                <a:off x="2502075" y="3663705"/>
                <a:ext cx="29520" cy="173160"/>
              </p14:xfrm>
            </p:contentPart>
          </mc:Choice>
          <mc:Fallback>
            <p:pic>
              <p:nvPicPr>
                <p:cNvPr id="41" name="Encre 40">
                  <a:extLst>
                    <a:ext uri="{FF2B5EF4-FFF2-40B4-BE49-F238E27FC236}">
                      <a16:creationId xmlns:a16="http://schemas.microsoft.com/office/drawing/2014/main" id="{8D2AFB8C-27D2-4818-89F4-2BA715E7AF3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493435" y="3654705"/>
                  <a:ext cx="471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2" name="Encre 41">
                  <a:extLst>
                    <a:ext uri="{FF2B5EF4-FFF2-40B4-BE49-F238E27FC236}">
                      <a16:creationId xmlns:a16="http://schemas.microsoft.com/office/drawing/2014/main" id="{8329F137-8B61-411D-8821-30F66A5E714F}"/>
                    </a:ext>
                  </a:extLst>
                </p14:cNvPr>
                <p14:cNvContentPartPr/>
                <p14:nvPr/>
              </p14:nvContentPartPr>
              <p14:xfrm>
                <a:off x="2455275" y="3725625"/>
                <a:ext cx="178920" cy="16920"/>
              </p14:xfrm>
            </p:contentPart>
          </mc:Choice>
          <mc:Fallback>
            <p:pic>
              <p:nvPicPr>
                <p:cNvPr id="42" name="Encre 41">
                  <a:extLst>
                    <a:ext uri="{FF2B5EF4-FFF2-40B4-BE49-F238E27FC236}">
                      <a16:creationId xmlns:a16="http://schemas.microsoft.com/office/drawing/2014/main" id="{8329F137-8B61-411D-8821-30F66A5E714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446635" y="3716625"/>
                  <a:ext cx="1965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3" name="Encre 42">
                  <a:extLst>
                    <a:ext uri="{FF2B5EF4-FFF2-40B4-BE49-F238E27FC236}">
                      <a16:creationId xmlns:a16="http://schemas.microsoft.com/office/drawing/2014/main" id="{BA3846A6-C3A4-47E3-A94D-C08D11744A73}"/>
                    </a:ext>
                  </a:extLst>
                </p14:cNvPr>
                <p14:cNvContentPartPr/>
                <p14:nvPr/>
              </p14:nvContentPartPr>
              <p14:xfrm>
                <a:off x="2520075" y="3592785"/>
                <a:ext cx="34200" cy="227160"/>
              </p14:xfrm>
            </p:contentPart>
          </mc:Choice>
          <mc:Fallback>
            <p:pic>
              <p:nvPicPr>
                <p:cNvPr id="43" name="Encre 42">
                  <a:extLst>
                    <a:ext uri="{FF2B5EF4-FFF2-40B4-BE49-F238E27FC236}">
                      <a16:creationId xmlns:a16="http://schemas.microsoft.com/office/drawing/2014/main" id="{BA3846A6-C3A4-47E3-A94D-C08D11744A7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511435" y="3583785"/>
                  <a:ext cx="518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4" name="Encre 43">
                  <a:extLst>
                    <a:ext uri="{FF2B5EF4-FFF2-40B4-BE49-F238E27FC236}">
                      <a16:creationId xmlns:a16="http://schemas.microsoft.com/office/drawing/2014/main" id="{47B56F86-EE93-444E-A226-030C7E6C5596}"/>
                    </a:ext>
                  </a:extLst>
                </p14:cNvPr>
                <p14:cNvContentPartPr/>
                <p14:nvPr/>
              </p14:nvContentPartPr>
              <p14:xfrm>
                <a:off x="2445555" y="3708345"/>
                <a:ext cx="203760" cy="27720"/>
              </p14:xfrm>
            </p:contentPart>
          </mc:Choice>
          <mc:Fallback>
            <p:pic>
              <p:nvPicPr>
                <p:cNvPr id="44" name="Encre 43">
                  <a:extLst>
                    <a:ext uri="{FF2B5EF4-FFF2-40B4-BE49-F238E27FC236}">
                      <a16:creationId xmlns:a16="http://schemas.microsoft.com/office/drawing/2014/main" id="{47B56F86-EE93-444E-A226-030C7E6C559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436555" y="3699345"/>
                  <a:ext cx="2214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5" name="Encre 44">
                  <a:extLst>
                    <a:ext uri="{FF2B5EF4-FFF2-40B4-BE49-F238E27FC236}">
                      <a16:creationId xmlns:a16="http://schemas.microsoft.com/office/drawing/2014/main" id="{D955F51D-7D90-4566-B20F-E0BB00DFEAC1}"/>
                    </a:ext>
                  </a:extLst>
                </p14:cNvPr>
                <p14:cNvContentPartPr/>
                <p14:nvPr/>
              </p14:nvContentPartPr>
              <p14:xfrm>
                <a:off x="2511435" y="3585945"/>
                <a:ext cx="45720" cy="241560"/>
              </p14:xfrm>
            </p:contentPart>
          </mc:Choice>
          <mc:Fallback>
            <p:pic>
              <p:nvPicPr>
                <p:cNvPr id="45" name="Encre 44">
                  <a:extLst>
                    <a:ext uri="{FF2B5EF4-FFF2-40B4-BE49-F238E27FC236}">
                      <a16:creationId xmlns:a16="http://schemas.microsoft.com/office/drawing/2014/main" id="{D955F51D-7D90-4566-B20F-E0BB00DFEAC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502795" y="3576945"/>
                  <a:ext cx="633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" name="Encre 3">
                  <a:extLst>
                    <a:ext uri="{FF2B5EF4-FFF2-40B4-BE49-F238E27FC236}">
                      <a16:creationId xmlns:a16="http://schemas.microsoft.com/office/drawing/2014/main" id="{B855F92C-5264-46F7-9259-469410CE3793}"/>
                    </a:ext>
                  </a:extLst>
                </p14:cNvPr>
                <p14:cNvContentPartPr/>
                <p14:nvPr/>
              </p14:nvContentPartPr>
              <p14:xfrm>
                <a:off x="1530075" y="5061225"/>
                <a:ext cx="345960" cy="588600"/>
              </p14:xfrm>
            </p:contentPart>
          </mc:Choice>
          <mc:Fallback>
            <p:pic>
              <p:nvPicPr>
                <p:cNvPr id="4" name="Encre 3">
                  <a:extLst>
                    <a:ext uri="{FF2B5EF4-FFF2-40B4-BE49-F238E27FC236}">
                      <a16:creationId xmlns:a16="http://schemas.microsoft.com/office/drawing/2014/main" id="{B855F92C-5264-46F7-9259-469410CE379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521435" y="5052585"/>
                  <a:ext cx="363600" cy="60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" name="Encre 4">
                  <a:extLst>
                    <a:ext uri="{FF2B5EF4-FFF2-40B4-BE49-F238E27FC236}">
                      <a16:creationId xmlns:a16="http://schemas.microsoft.com/office/drawing/2014/main" id="{014C4B1D-D025-45AD-9E85-072B369680C7}"/>
                    </a:ext>
                  </a:extLst>
                </p14:cNvPr>
                <p14:cNvContentPartPr/>
                <p14:nvPr/>
              </p14:nvContentPartPr>
              <p14:xfrm>
                <a:off x="1895115" y="5525625"/>
                <a:ext cx="129240" cy="216360"/>
              </p14:xfrm>
            </p:contentPart>
          </mc:Choice>
          <mc:Fallback>
            <p:pic>
              <p:nvPicPr>
                <p:cNvPr id="5" name="Encre 4">
                  <a:extLst>
                    <a:ext uri="{FF2B5EF4-FFF2-40B4-BE49-F238E27FC236}">
                      <a16:creationId xmlns:a16="http://schemas.microsoft.com/office/drawing/2014/main" id="{014C4B1D-D025-45AD-9E85-072B369680C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886115" y="5516985"/>
                  <a:ext cx="1468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6" name="Encre 5">
                  <a:extLst>
                    <a:ext uri="{FF2B5EF4-FFF2-40B4-BE49-F238E27FC236}">
                      <a16:creationId xmlns:a16="http://schemas.microsoft.com/office/drawing/2014/main" id="{F5107B44-3DF2-4813-8EEC-2FB3F6CE7EBD}"/>
                    </a:ext>
                  </a:extLst>
                </p14:cNvPr>
                <p14:cNvContentPartPr/>
                <p14:nvPr/>
              </p14:nvContentPartPr>
              <p14:xfrm>
                <a:off x="2039835" y="5583585"/>
                <a:ext cx="109440" cy="137880"/>
              </p14:xfrm>
            </p:contentPart>
          </mc:Choice>
          <mc:Fallback>
            <p:pic>
              <p:nvPicPr>
                <p:cNvPr id="6" name="Encre 5">
                  <a:extLst>
                    <a:ext uri="{FF2B5EF4-FFF2-40B4-BE49-F238E27FC236}">
                      <a16:creationId xmlns:a16="http://schemas.microsoft.com/office/drawing/2014/main" id="{F5107B44-3DF2-4813-8EEC-2FB3F6CE7EB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031195" y="5574585"/>
                  <a:ext cx="1270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7" name="Encre 6">
                  <a:extLst>
                    <a:ext uri="{FF2B5EF4-FFF2-40B4-BE49-F238E27FC236}">
                      <a16:creationId xmlns:a16="http://schemas.microsoft.com/office/drawing/2014/main" id="{D582D43F-3632-4EE2-8102-15FA923CA153}"/>
                    </a:ext>
                  </a:extLst>
                </p14:cNvPr>
                <p14:cNvContentPartPr/>
                <p14:nvPr/>
              </p14:nvContentPartPr>
              <p14:xfrm>
                <a:off x="2174115" y="5427705"/>
                <a:ext cx="260280" cy="453600"/>
              </p14:xfrm>
            </p:contentPart>
          </mc:Choice>
          <mc:Fallback>
            <p:pic>
              <p:nvPicPr>
                <p:cNvPr id="7" name="Encre 6">
                  <a:extLst>
                    <a:ext uri="{FF2B5EF4-FFF2-40B4-BE49-F238E27FC236}">
                      <a16:creationId xmlns:a16="http://schemas.microsoft.com/office/drawing/2014/main" id="{D582D43F-3632-4EE2-8102-15FA923CA15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165475" y="5418705"/>
                  <a:ext cx="27792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8" name="Encre 7">
                  <a:extLst>
                    <a:ext uri="{FF2B5EF4-FFF2-40B4-BE49-F238E27FC236}">
                      <a16:creationId xmlns:a16="http://schemas.microsoft.com/office/drawing/2014/main" id="{B578A8DF-479E-4739-999C-35A9955EFC10}"/>
                    </a:ext>
                  </a:extLst>
                </p14:cNvPr>
                <p14:cNvContentPartPr/>
                <p14:nvPr/>
              </p14:nvContentPartPr>
              <p14:xfrm>
                <a:off x="2409195" y="5446425"/>
                <a:ext cx="86760" cy="63720"/>
              </p14:xfrm>
            </p:contentPart>
          </mc:Choice>
          <mc:Fallback>
            <p:pic>
              <p:nvPicPr>
                <p:cNvPr id="8" name="Encre 7">
                  <a:extLst>
                    <a:ext uri="{FF2B5EF4-FFF2-40B4-BE49-F238E27FC236}">
                      <a16:creationId xmlns:a16="http://schemas.microsoft.com/office/drawing/2014/main" id="{B578A8DF-479E-4739-999C-35A9955EFC1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400555" y="5437785"/>
                  <a:ext cx="1044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0" name="Encre 9">
                  <a:extLst>
                    <a:ext uri="{FF2B5EF4-FFF2-40B4-BE49-F238E27FC236}">
                      <a16:creationId xmlns:a16="http://schemas.microsoft.com/office/drawing/2014/main" id="{D13A7646-0A45-4F26-B56F-B990554318D3}"/>
                    </a:ext>
                  </a:extLst>
                </p14:cNvPr>
                <p14:cNvContentPartPr/>
                <p14:nvPr/>
              </p14:nvContentPartPr>
              <p14:xfrm>
                <a:off x="3374715" y="5404665"/>
                <a:ext cx="103320" cy="68760"/>
              </p14:xfrm>
            </p:contentPart>
          </mc:Choice>
          <mc:Fallback>
            <p:pic>
              <p:nvPicPr>
                <p:cNvPr id="10" name="Encre 9">
                  <a:extLst>
                    <a:ext uri="{FF2B5EF4-FFF2-40B4-BE49-F238E27FC236}">
                      <a16:creationId xmlns:a16="http://schemas.microsoft.com/office/drawing/2014/main" id="{D13A7646-0A45-4F26-B56F-B990554318D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365715" y="5396025"/>
                  <a:ext cx="1209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1" name="Encre 10">
                  <a:extLst>
                    <a:ext uri="{FF2B5EF4-FFF2-40B4-BE49-F238E27FC236}">
                      <a16:creationId xmlns:a16="http://schemas.microsoft.com/office/drawing/2014/main" id="{E4CE2B05-82ED-4FE8-AC18-E812A319A08B}"/>
                    </a:ext>
                  </a:extLst>
                </p14:cNvPr>
                <p14:cNvContentPartPr/>
                <p14:nvPr/>
              </p14:nvContentPartPr>
              <p14:xfrm>
                <a:off x="3356715" y="5447865"/>
                <a:ext cx="185040" cy="312840"/>
              </p14:xfrm>
            </p:contentPart>
          </mc:Choice>
          <mc:Fallback>
            <p:pic>
              <p:nvPicPr>
                <p:cNvPr id="11" name="Encre 10">
                  <a:extLst>
                    <a:ext uri="{FF2B5EF4-FFF2-40B4-BE49-F238E27FC236}">
                      <a16:creationId xmlns:a16="http://schemas.microsoft.com/office/drawing/2014/main" id="{E4CE2B05-82ED-4FE8-AC18-E812A319A08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348075" y="5438865"/>
                  <a:ext cx="20268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2" name="Encre 11">
                  <a:extLst>
                    <a:ext uri="{FF2B5EF4-FFF2-40B4-BE49-F238E27FC236}">
                      <a16:creationId xmlns:a16="http://schemas.microsoft.com/office/drawing/2014/main" id="{81AA098F-DFBC-4612-AAC8-CBD344D6851D}"/>
                    </a:ext>
                  </a:extLst>
                </p14:cNvPr>
                <p14:cNvContentPartPr/>
                <p14:nvPr/>
              </p14:nvContentPartPr>
              <p14:xfrm>
                <a:off x="3402435" y="6209265"/>
                <a:ext cx="124560" cy="45360"/>
              </p14:xfrm>
            </p:contentPart>
          </mc:Choice>
          <mc:Fallback>
            <p:pic>
              <p:nvPicPr>
                <p:cNvPr id="12" name="Encre 11">
                  <a:extLst>
                    <a:ext uri="{FF2B5EF4-FFF2-40B4-BE49-F238E27FC236}">
                      <a16:creationId xmlns:a16="http://schemas.microsoft.com/office/drawing/2014/main" id="{81AA098F-DFBC-4612-AAC8-CBD344D6851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393795" y="6200625"/>
                  <a:ext cx="1422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3" name="Encre 12">
                  <a:extLst>
                    <a:ext uri="{FF2B5EF4-FFF2-40B4-BE49-F238E27FC236}">
                      <a16:creationId xmlns:a16="http://schemas.microsoft.com/office/drawing/2014/main" id="{3AFC709F-59C5-4BB1-8173-35122E7302A1}"/>
                    </a:ext>
                  </a:extLst>
                </p14:cNvPr>
                <p14:cNvContentPartPr/>
                <p14:nvPr/>
              </p14:nvContentPartPr>
              <p14:xfrm>
                <a:off x="3371115" y="6261825"/>
                <a:ext cx="165600" cy="288000"/>
              </p14:xfrm>
            </p:contentPart>
          </mc:Choice>
          <mc:Fallback>
            <p:pic>
              <p:nvPicPr>
                <p:cNvPr id="13" name="Encre 12">
                  <a:extLst>
                    <a:ext uri="{FF2B5EF4-FFF2-40B4-BE49-F238E27FC236}">
                      <a16:creationId xmlns:a16="http://schemas.microsoft.com/office/drawing/2014/main" id="{3AFC709F-59C5-4BB1-8173-35122E7302A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362475" y="6253185"/>
                  <a:ext cx="18324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4" name="Encre 13">
                  <a:extLst>
                    <a:ext uri="{FF2B5EF4-FFF2-40B4-BE49-F238E27FC236}">
                      <a16:creationId xmlns:a16="http://schemas.microsoft.com/office/drawing/2014/main" id="{58C565C7-71A0-4BEB-AC74-143C288E5764}"/>
                    </a:ext>
                  </a:extLst>
                </p14:cNvPr>
                <p14:cNvContentPartPr/>
                <p14:nvPr/>
              </p14:nvContentPartPr>
              <p14:xfrm>
                <a:off x="3544275" y="6283785"/>
                <a:ext cx="108720" cy="212400"/>
              </p14:xfrm>
            </p:contentPart>
          </mc:Choice>
          <mc:Fallback>
            <p:pic>
              <p:nvPicPr>
                <p:cNvPr id="14" name="Encre 13">
                  <a:extLst>
                    <a:ext uri="{FF2B5EF4-FFF2-40B4-BE49-F238E27FC236}">
                      <a16:creationId xmlns:a16="http://schemas.microsoft.com/office/drawing/2014/main" id="{58C565C7-71A0-4BEB-AC74-143C288E576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535635" y="6274785"/>
                  <a:ext cx="1263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5" name="Encre 14">
                  <a:extLst>
                    <a:ext uri="{FF2B5EF4-FFF2-40B4-BE49-F238E27FC236}">
                      <a16:creationId xmlns:a16="http://schemas.microsoft.com/office/drawing/2014/main" id="{7E0D78EC-3B64-45B2-8705-948342B2B7C4}"/>
                    </a:ext>
                  </a:extLst>
                </p14:cNvPr>
                <p14:cNvContentPartPr/>
                <p14:nvPr/>
              </p14:nvContentPartPr>
              <p14:xfrm>
                <a:off x="3651555" y="6218625"/>
                <a:ext cx="60480" cy="114840"/>
              </p14:xfrm>
            </p:contentPart>
          </mc:Choice>
          <mc:Fallback>
            <p:pic>
              <p:nvPicPr>
                <p:cNvPr id="15" name="Encre 14">
                  <a:extLst>
                    <a:ext uri="{FF2B5EF4-FFF2-40B4-BE49-F238E27FC236}">
                      <a16:creationId xmlns:a16="http://schemas.microsoft.com/office/drawing/2014/main" id="{7E0D78EC-3B64-45B2-8705-948342B2B7C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642915" y="6209625"/>
                  <a:ext cx="781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6" name="Encre 15">
                  <a:extLst>
                    <a:ext uri="{FF2B5EF4-FFF2-40B4-BE49-F238E27FC236}">
                      <a16:creationId xmlns:a16="http://schemas.microsoft.com/office/drawing/2014/main" id="{4574479D-0E15-4469-8FB6-C37C50CDB2FD}"/>
                    </a:ext>
                  </a:extLst>
                </p14:cNvPr>
                <p14:cNvContentPartPr/>
                <p14:nvPr/>
              </p14:nvContentPartPr>
              <p14:xfrm>
                <a:off x="3757395" y="6230865"/>
                <a:ext cx="211680" cy="224640"/>
              </p14:xfrm>
            </p:contentPart>
          </mc:Choice>
          <mc:Fallback>
            <p:pic>
              <p:nvPicPr>
                <p:cNvPr id="16" name="Encre 15">
                  <a:extLst>
                    <a:ext uri="{FF2B5EF4-FFF2-40B4-BE49-F238E27FC236}">
                      <a16:creationId xmlns:a16="http://schemas.microsoft.com/office/drawing/2014/main" id="{4574479D-0E15-4469-8FB6-C37C50CDB2F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748755" y="6222225"/>
                  <a:ext cx="2293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31" name="Encre 30">
                  <a:extLst>
                    <a:ext uri="{FF2B5EF4-FFF2-40B4-BE49-F238E27FC236}">
                      <a16:creationId xmlns:a16="http://schemas.microsoft.com/office/drawing/2014/main" id="{89B4896E-1155-4773-9CF0-C35C03ABF54F}"/>
                    </a:ext>
                  </a:extLst>
                </p14:cNvPr>
                <p14:cNvContentPartPr/>
                <p14:nvPr/>
              </p14:nvContentPartPr>
              <p14:xfrm>
                <a:off x="2429355" y="5125665"/>
                <a:ext cx="155520" cy="72360"/>
              </p14:xfrm>
            </p:contentPart>
          </mc:Choice>
          <mc:Fallback>
            <p:pic>
              <p:nvPicPr>
                <p:cNvPr id="31" name="Encre 30">
                  <a:extLst>
                    <a:ext uri="{FF2B5EF4-FFF2-40B4-BE49-F238E27FC236}">
                      <a16:creationId xmlns:a16="http://schemas.microsoft.com/office/drawing/2014/main" id="{89B4896E-1155-4773-9CF0-C35C03ABF54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420355" y="5116665"/>
                  <a:ext cx="1731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32" name="Encre 31">
                  <a:extLst>
                    <a:ext uri="{FF2B5EF4-FFF2-40B4-BE49-F238E27FC236}">
                      <a16:creationId xmlns:a16="http://schemas.microsoft.com/office/drawing/2014/main" id="{7DA78ACC-CC4A-4DCA-9F08-6587462AE9FE}"/>
                    </a:ext>
                  </a:extLst>
                </p14:cNvPr>
                <p14:cNvContentPartPr/>
                <p14:nvPr/>
              </p14:nvContentPartPr>
              <p14:xfrm>
                <a:off x="2433315" y="5232945"/>
                <a:ext cx="169200" cy="28800"/>
              </p14:xfrm>
            </p:contentPart>
          </mc:Choice>
          <mc:Fallback>
            <p:pic>
              <p:nvPicPr>
                <p:cNvPr id="32" name="Encre 31">
                  <a:extLst>
                    <a:ext uri="{FF2B5EF4-FFF2-40B4-BE49-F238E27FC236}">
                      <a16:creationId xmlns:a16="http://schemas.microsoft.com/office/drawing/2014/main" id="{7DA78ACC-CC4A-4DCA-9F08-6587462AE9F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424675" y="5223945"/>
                  <a:ext cx="1868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33" name="Encre 32">
                  <a:extLst>
                    <a:ext uri="{FF2B5EF4-FFF2-40B4-BE49-F238E27FC236}">
                      <a16:creationId xmlns:a16="http://schemas.microsoft.com/office/drawing/2014/main" id="{6F8F0FF9-8189-4D6B-A474-FDFC01F92DA1}"/>
                    </a:ext>
                  </a:extLst>
                </p14:cNvPr>
                <p14:cNvContentPartPr/>
                <p14:nvPr/>
              </p14:nvContentPartPr>
              <p14:xfrm>
                <a:off x="2801955" y="5222145"/>
                <a:ext cx="287280" cy="48240"/>
              </p14:xfrm>
            </p:contentPart>
          </mc:Choice>
          <mc:Fallback>
            <p:pic>
              <p:nvPicPr>
                <p:cNvPr id="33" name="Encre 32">
                  <a:extLst>
                    <a:ext uri="{FF2B5EF4-FFF2-40B4-BE49-F238E27FC236}">
                      <a16:creationId xmlns:a16="http://schemas.microsoft.com/office/drawing/2014/main" id="{6F8F0FF9-8189-4D6B-A474-FDFC01F92DA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793315" y="5213145"/>
                  <a:ext cx="3049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28" name="Encre 27">
                  <a:extLst>
                    <a:ext uri="{FF2B5EF4-FFF2-40B4-BE49-F238E27FC236}">
                      <a16:creationId xmlns:a16="http://schemas.microsoft.com/office/drawing/2014/main" id="{8CC69E93-311B-4818-AF2E-B77AF00ACEE6}"/>
                    </a:ext>
                  </a:extLst>
                </p14:cNvPr>
                <p14:cNvContentPartPr/>
                <p14:nvPr/>
              </p14:nvContentPartPr>
              <p14:xfrm>
                <a:off x="3427995" y="4376505"/>
                <a:ext cx="144720" cy="757440"/>
              </p14:xfrm>
            </p:contentPart>
          </mc:Choice>
          <mc:Fallback>
            <p:pic>
              <p:nvPicPr>
                <p:cNvPr id="28" name="Encre 27">
                  <a:extLst>
                    <a:ext uri="{FF2B5EF4-FFF2-40B4-BE49-F238E27FC236}">
                      <a16:creationId xmlns:a16="http://schemas.microsoft.com/office/drawing/2014/main" id="{8CC69E93-311B-4818-AF2E-B77AF00ACEE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418995" y="4367865"/>
                  <a:ext cx="162360" cy="77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29" name="Encre 28">
                  <a:extLst>
                    <a:ext uri="{FF2B5EF4-FFF2-40B4-BE49-F238E27FC236}">
                      <a16:creationId xmlns:a16="http://schemas.microsoft.com/office/drawing/2014/main" id="{2793EA5F-098F-440F-9E38-CBDC02F822DA}"/>
                    </a:ext>
                  </a:extLst>
                </p14:cNvPr>
                <p14:cNvContentPartPr/>
                <p14:nvPr/>
              </p14:nvContentPartPr>
              <p14:xfrm>
                <a:off x="3348075" y="4254465"/>
                <a:ext cx="179640" cy="232560"/>
              </p14:xfrm>
            </p:contentPart>
          </mc:Choice>
          <mc:Fallback>
            <p:pic>
              <p:nvPicPr>
                <p:cNvPr id="29" name="Encre 28">
                  <a:extLst>
                    <a:ext uri="{FF2B5EF4-FFF2-40B4-BE49-F238E27FC236}">
                      <a16:creationId xmlns:a16="http://schemas.microsoft.com/office/drawing/2014/main" id="{2793EA5F-098F-440F-9E38-CBDC02F822D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339435" y="4245465"/>
                  <a:ext cx="1972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2" name="Encre 61">
                  <a:extLst>
                    <a:ext uri="{FF2B5EF4-FFF2-40B4-BE49-F238E27FC236}">
                      <a16:creationId xmlns:a16="http://schemas.microsoft.com/office/drawing/2014/main" id="{D3A04596-0137-42A2-AD60-4E7485AD8BCD}"/>
                    </a:ext>
                  </a:extLst>
                </p14:cNvPr>
                <p14:cNvContentPartPr/>
                <p14:nvPr/>
              </p14:nvContentPartPr>
              <p14:xfrm>
                <a:off x="3901395" y="4272825"/>
                <a:ext cx="51480" cy="729000"/>
              </p14:xfrm>
            </p:contentPart>
          </mc:Choice>
          <mc:Fallback>
            <p:pic>
              <p:nvPicPr>
                <p:cNvPr id="62" name="Encre 61">
                  <a:extLst>
                    <a:ext uri="{FF2B5EF4-FFF2-40B4-BE49-F238E27FC236}">
                      <a16:creationId xmlns:a16="http://schemas.microsoft.com/office/drawing/2014/main" id="{D3A04596-0137-42A2-AD60-4E7485AD8BC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892755" y="4264185"/>
                  <a:ext cx="69120" cy="74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3" name="Encre 62">
                  <a:extLst>
                    <a:ext uri="{FF2B5EF4-FFF2-40B4-BE49-F238E27FC236}">
                      <a16:creationId xmlns:a16="http://schemas.microsoft.com/office/drawing/2014/main" id="{3412021A-2882-42A7-BD10-7082E6DE5850}"/>
                    </a:ext>
                  </a:extLst>
                </p14:cNvPr>
                <p14:cNvContentPartPr/>
                <p14:nvPr/>
              </p14:nvContentPartPr>
              <p14:xfrm>
                <a:off x="3885555" y="4323585"/>
                <a:ext cx="92880" cy="639000"/>
              </p14:xfrm>
            </p:contentPart>
          </mc:Choice>
          <mc:Fallback>
            <p:pic>
              <p:nvPicPr>
                <p:cNvPr id="63" name="Encre 62">
                  <a:extLst>
                    <a:ext uri="{FF2B5EF4-FFF2-40B4-BE49-F238E27FC236}">
                      <a16:creationId xmlns:a16="http://schemas.microsoft.com/office/drawing/2014/main" id="{3412021A-2882-42A7-BD10-7082E6DE585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876915" y="4314945"/>
                  <a:ext cx="110520" cy="65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0243" name="Encre 10242">
                  <a:extLst>
                    <a:ext uri="{FF2B5EF4-FFF2-40B4-BE49-F238E27FC236}">
                      <a16:creationId xmlns:a16="http://schemas.microsoft.com/office/drawing/2014/main" id="{9328DC07-9F18-48C4-BFF8-E601A573A848}"/>
                    </a:ext>
                  </a:extLst>
                </p14:cNvPr>
                <p14:cNvContentPartPr/>
                <p14:nvPr/>
              </p14:nvContentPartPr>
              <p14:xfrm>
                <a:off x="2517555" y="5908305"/>
                <a:ext cx="2394000" cy="317880"/>
              </p14:xfrm>
            </p:contentPart>
          </mc:Choice>
          <mc:Fallback>
            <p:pic>
              <p:nvPicPr>
                <p:cNvPr id="10243" name="Encre 10242">
                  <a:extLst>
                    <a:ext uri="{FF2B5EF4-FFF2-40B4-BE49-F238E27FC236}">
                      <a16:creationId xmlns:a16="http://schemas.microsoft.com/office/drawing/2014/main" id="{9328DC07-9F18-48C4-BFF8-E601A573A84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508555" y="5899665"/>
                  <a:ext cx="241164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0244" name="Encre 10243">
                  <a:extLst>
                    <a:ext uri="{FF2B5EF4-FFF2-40B4-BE49-F238E27FC236}">
                      <a16:creationId xmlns:a16="http://schemas.microsoft.com/office/drawing/2014/main" id="{5EBC3C62-759A-481D-B3A9-0ECF781153A7}"/>
                    </a:ext>
                  </a:extLst>
                </p14:cNvPr>
                <p14:cNvContentPartPr/>
                <p14:nvPr/>
              </p14:nvContentPartPr>
              <p14:xfrm>
                <a:off x="2954235" y="5765385"/>
                <a:ext cx="455760" cy="784440"/>
              </p14:xfrm>
            </p:contentPart>
          </mc:Choice>
          <mc:Fallback>
            <p:pic>
              <p:nvPicPr>
                <p:cNvPr id="10244" name="Encre 10243">
                  <a:extLst>
                    <a:ext uri="{FF2B5EF4-FFF2-40B4-BE49-F238E27FC236}">
                      <a16:creationId xmlns:a16="http://schemas.microsoft.com/office/drawing/2014/main" id="{5EBC3C62-759A-481D-B3A9-0ECF781153A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945235" y="5756385"/>
                  <a:ext cx="473400" cy="80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0245" name="Encre 10244">
                  <a:extLst>
                    <a:ext uri="{FF2B5EF4-FFF2-40B4-BE49-F238E27FC236}">
                      <a16:creationId xmlns:a16="http://schemas.microsoft.com/office/drawing/2014/main" id="{D1A64932-6EFD-4983-89C5-DCD413873222}"/>
                    </a:ext>
                  </a:extLst>
                </p14:cNvPr>
                <p14:cNvContentPartPr/>
                <p14:nvPr/>
              </p14:nvContentPartPr>
              <p14:xfrm>
                <a:off x="2813835" y="6440745"/>
                <a:ext cx="303480" cy="248760"/>
              </p14:xfrm>
            </p:contentPart>
          </mc:Choice>
          <mc:Fallback>
            <p:pic>
              <p:nvPicPr>
                <p:cNvPr id="10245" name="Encre 10244">
                  <a:extLst>
                    <a:ext uri="{FF2B5EF4-FFF2-40B4-BE49-F238E27FC236}">
                      <a16:creationId xmlns:a16="http://schemas.microsoft.com/office/drawing/2014/main" id="{D1A64932-6EFD-4983-89C5-DCD41387322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805195" y="6431745"/>
                  <a:ext cx="3211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0247" name="Encre 10246">
                  <a:extLst>
                    <a:ext uri="{FF2B5EF4-FFF2-40B4-BE49-F238E27FC236}">
                      <a16:creationId xmlns:a16="http://schemas.microsoft.com/office/drawing/2014/main" id="{ABB09308-1F47-43A8-9A23-AD938DE43BE7}"/>
                    </a:ext>
                  </a:extLst>
                </p14:cNvPr>
                <p14:cNvContentPartPr/>
                <p14:nvPr/>
              </p14:nvContentPartPr>
              <p14:xfrm>
                <a:off x="1861635" y="4580985"/>
                <a:ext cx="1416600" cy="330480"/>
              </p14:xfrm>
            </p:contentPart>
          </mc:Choice>
          <mc:Fallback>
            <p:pic>
              <p:nvPicPr>
                <p:cNvPr id="10247" name="Encre 10246">
                  <a:extLst>
                    <a:ext uri="{FF2B5EF4-FFF2-40B4-BE49-F238E27FC236}">
                      <a16:creationId xmlns:a16="http://schemas.microsoft.com/office/drawing/2014/main" id="{ABB09308-1F47-43A8-9A23-AD938DE43BE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852635" y="4571985"/>
                  <a:ext cx="143424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0248" name="Encre 10247">
                  <a:extLst>
                    <a:ext uri="{FF2B5EF4-FFF2-40B4-BE49-F238E27FC236}">
                      <a16:creationId xmlns:a16="http://schemas.microsoft.com/office/drawing/2014/main" id="{074257EC-DAAE-49F6-9C52-2B0776ED7880}"/>
                    </a:ext>
                  </a:extLst>
                </p14:cNvPr>
                <p14:cNvContentPartPr/>
                <p14:nvPr/>
              </p14:nvContentPartPr>
              <p14:xfrm>
                <a:off x="1804035" y="4383705"/>
                <a:ext cx="244080" cy="419760"/>
              </p14:xfrm>
            </p:contentPart>
          </mc:Choice>
          <mc:Fallback>
            <p:pic>
              <p:nvPicPr>
                <p:cNvPr id="10248" name="Encre 10247">
                  <a:extLst>
                    <a:ext uri="{FF2B5EF4-FFF2-40B4-BE49-F238E27FC236}">
                      <a16:creationId xmlns:a16="http://schemas.microsoft.com/office/drawing/2014/main" id="{074257EC-DAAE-49F6-9C52-2B0776ED788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795035" y="4375065"/>
                  <a:ext cx="26172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0249" name="Encre 10248">
                  <a:extLst>
                    <a:ext uri="{FF2B5EF4-FFF2-40B4-BE49-F238E27FC236}">
                      <a16:creationId xmlns:a16="http://schemas.microsoft.com/office/drawing/2014/main" id="{81BEDAA4-17F8-468D-8E2F-8F2BC6EA2BFF}"/>
                    </a:ext>
                  </a:extLst>
                </p14:cNvPr>
                <p14:cNvContentPartPr/>
                <p14:nvPr/>
              </p14:nvContentPartPr>
              <p14:xfrm>
                <a:off x="2740395" y="3993465"/>
                <a:ext cx="405720" cy="649800"/>
              </p14:xfrm>
            </p:contentPart>
          </mc:Choice>
          <mc:Fallback>
            <p:pic>
              <p:nvPicPr>
                <p:cNvPr id="10249" name="Encre 10248">
                  <a:extLst>
                    <a:ext uri="{FF2B5EF4-FFF2-40B4-BE49-F238E27FC236}">
                      <a16:creationId xmlns:a16="http://schemas.microsoft.com/office/drawing/2014/main" id="{81BEDAA4-17F8-468D-8E2F-8F2BC6EA2BF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731755" y="3984825"/>
                  <a:ext cx="423360" cy="66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0250" name="Encre 10249">
                  <a:extLst>
                    <a:ext uri="{FF2B5EF4-FFF2-40B4-BE49-F238E27FC236}">
                      <a16:creationId xmlns:a16="http://schemas.microsoft.com/office/drawing/2014/main" id="{55C10561-86A1-41C6-B0EB-6602C7302EA3}"/>
                    </a:ext>
                  </a:extLst>
                </p14:cNvPr>
                <p14:cNvContentPartPr/>
                <p14:nvPr/>
              </p14:nvContentPartPr>
              <p14:xfrm>
                <a:off x="2705115" y="3953145"/>
                <a:ext cx="302760" cy="281880"/>
              </p14:xfrm>
            </p:contentPart>
          </mc:Choice>
          <mc:Fallback>
            <p:pic>
              <p:nvPicPr>
                <p:cNvPr id="10250" name="Encre 10249">
                  <a:extLst>
                    <a:ext uri="{FF2B5EF4-FFF2-40B4-BE49-F238E27FC236}">
                      <a16:creationId xmlns:a16="http://schemas.microsoft.com/office/drawing/2014/main" id="{55C10561-86A1-41C6-B0EB-6602C7302EA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696475" y="3944505"/>
                  <a:ext cx="32040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0251" name="Encre 10250">
                  <a:extLst>
                    <a:ext uri="{FF2B5EF4-FFF2-40B4-BE49-F238E27FC236}">
                      <a16:creationId xmlns:a16="http://schemas.microsoft.com/office/drawing/2014/main" id="{4B1BF7E7-016E-42A8-ADFE-178C7D22D0A0}"/>
                    </a:ext>
                  </a:extLst>
                </p14:cNvPr>
                <p14:cNvContentPartPr/>
                <p14:nvPr/>
              </p14:nvContentPartPr>
              <p14:xfrm>
                <a:off x="3711315" y="3351225"/>
                <a:ext cx="88560" cy="953280"/>
              </p14:xfrm>
            </p:contentPart>
          </mc:Choice>
          <mc:Fallback>
            <p:pic>
              <p:nvPicPr>
                <p:cNvPr id="10251" name="Encre 10250">
                  <a:extLst>
                    <a:ext uri="{FF2B5EF4-FFF2-40B4-BE49-F238E27FC236}">
                      <a16:creationId xmlns:a16="http://schemas.microsoft.com/office/drawing/2014/main" id="{4B1BF7E7-016E-42A8-ADFE-178C7D22D0A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702315" y="3342585"/>
                  <a:ext cx="106200" cy="9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0252" name="Encre 10251">
                  <a:extLst>
                    <a:ext uri="{FF2B5EF4-FFF2-40B4-BE49-F238E27FC236}">
                      <a16:creationId xmlns:a16="http://schemas.microsoft.com/office/drawing/2014/main" id="{A37C35EC-5C58-4B03-BCD5-EB022933CC0F}"/>
                    </a:ext>
                  </a:extLst>
                </p14:cNvPr>
                <p14:cNvContentPartPr/>
                <p14:nvPr/>
              </p14:nvContentPartPr>
              <p14:xfrm>
                <a:off x="3568755" y="3130905"/>
                <a:ext cx="395280" cy="421560"/>
              </p14:xfrm>
            </p:contentPart>
          </mc:Choice>
          <mc:Fallback>
            <p:pic>
              <p:nvPicPr>
                <p:cNvPr id="10252" name="Encre 10251">
                  <a:extLst>
                    <a:ext uri="{FF2B5EF4-FFF2-40B4-BE49-F238E27FC236}">
                      <a16:creationId xmlns:a16="http://schemas.microsoft.com/office/drawing/2014/main" id="{A37C35EC-5C58-4B03-BCD5-EB022933CC0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560115" y="3122265"/>
                  <a:ext cx="41292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0253" name="Encre 10252">
                  <a:extLst>
                    <a:ext uri="{FF2B5EF4-FFF2-40B4-BE49-F238E27FC236}">
                      <a16:creationId xmlns:a16="http://schemas.microsoft.com/office/drawing/2014/main" id="{652A27C5-63B6-449C-B95B-092E0C58D0B0}"/>
                    </a:ext>
                  </a:extLst>
                </p14:cNvPr>
                <p14:cNvContentPartPr/>
                <p14:nvPr/>
              </p14:nvContentPartPr>
              <p14:xfrm>
                <a:off x="4041795" y="3211545"/>
                <a:ext cx="997200" cy="864360"/>
              </p14:xfrm>
            </p:contentPart>
          </mc:Choice>
          <mc:Fallback>
            <p:pic>
              <p:nvPicPr>
                <p:cNvPr id="10253" name="Encre 10252">
                  <a:extLst>
                    <a:ext uri="{FF2B5EF4-FFF2-40B4-BE49-F238E27FC236}">
                      <a16:creationId xmlns:a16="http://schemas.microsoft.com/office/drawing/2014/main" id="{652A27C5-63B6-449C-B95B-092E0C58D0B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033155" y="3202905"/>
                  <a:ext cx="1014840" cy="88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0254" name="Encre 10253">
                  <a:extLst>
                    <a:ext uri="{FF2B5EF4-FFF2-40B4-BE49-F238E27FC236}">
                      <a16:creationId xmlns:a16="http://schemas.microsoft.com/office/drawing/2014/main" id="{A4DEC460-9CD5-4281-83A0-BB455F9175EA}"/>
                    </a:ext>
                  </a:extLst>
                </p14:cNvPr>
                <p14:cNvContentPartPr/>
                <p14:nvPr/>
              </p14:nvContentPartPr>
              <p14:xfrm>
                <a:off x="4696635" y="3054225"/>
                <a:ext cx="524880" cy="462240"/>
              </p14:xfrm>
            </p:contentPart>
          </mc:Choice>
          <mc:Fallback>
            <p:pic>
              <p:nvPicPr>
                <p:cNvPr id="10254" name="Encre 10253">
                  <a:extLst>
                    <a:ext uri="{FF2B5EF4-FFF2-40B4-BE49-F238E27FC236}">
                      <a16:creationId xmlns:a16="http://schemas.microsoft.com/office/drawing/2014/main" id="{A4DEC460-9CD5-4281-83A0-BB455F9175E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687635" y="3045225"/>
                  <a:ext cx="54252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0255" name="Encre 10254">
                  <a:extLst>
                    <a:ext uri="{FF2B5EF4-FFF2-40B4-BE49-F238E27FC236}">
                      <a16:creationId xmlns:a16="http://schemas.microsoft.com/office/drawing/2014/main" id="{9DD0FD10-2397-4092-88B2-50459C49CE1D}"/>
                    </a:ext>
                  </a:extLst>
                </p14:cNvPr>
                <p14:cNvContentPartPr/>
                <p14:nvPr/>
              </p14:nvContentPartPr>
              <p14:xfrm>
                <a:off x="4333035" y="3765585"/>
                <a:ext cx="923040" cy="593640"/>
              </p14:xfrm>
            </p:contentPart>
          </mc:Choice>
          <mc:Fallback>
            <p:pic>
              <p:nvPicPr>
                <p:cNvPr id="10255" name="Encre 10254">
                  <a:extLst>
                    <a:ext uri="{FF2B5EF4-FFF2-40B4-BE49-F238E27FC236}">
                      <a16:creationId xmlns:a16="http://schemas.microsoft.com/office/drawing/2014/main" id="{9DD0FD10-2397-4092-88B2-50459C49CE1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324035" y="3756945"/>
                  <a:ext cx="940680" cy="61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0256" name="Encre 10255">
                  <a:extLst>
                    <a:ext uri="{FF2B5EF4-FFF2-40B4-BE49-F238E27FC236}">
                      <a16:creationId xmlns:a16="http://schemas.microsoft.com/office/drawing/2014/main" id="{3A9DCB2A-7B08-4724-8F37-3CAED5FD8435}"/>
                    </a:ext>
                  </a:extLst>
                </p14:cNvPr>
                <p14:cNvContentPartPr/>
                <p14:nvPr/>
              </p14:nvContentPartPr>
              <p14:xfrm>
                <a:off x="4954755" y="3607185"/>
                <a:ext cx="399600" cy="601560"/>
              </p14:xfrm>
            </p:contentPart>
          </mc:Choice>
          <mc:Fallback>
            <p:pic>
              <p:nvPicPr>
                <p:cNvPr id="10256" name="Encre 10255">
                  <a:extLst>
                    <a:ext uri="{FF2B5EF4-FFF2-40B4-BE49-F238E27FC236}">
                      <a16:creationId xmlns:a16="http://schemas.microsoft.com/office/drawing/2014/main" id="{3A9DCB2A-7B08-4724-8F37-3CAED5FD843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946115" y="3598545"/>
                  <a:ext cx="417240" cy="61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10258" name="Encre 10257">
                <a:extLst>
                  <a:ext uri="{FF2B5EF4-FFF2-40B4-BE49-F238E27FC236}">
                    <a16:creationId xmlns:a16="http://schemas.microsoft.com/office/drawing/2014/main" id="{623D6FD9-4D28-48EE-A2C0-D26BFDDBC958}"/>
                  </a:ext>
                </a:extLst>
              </p14:cNvPr>
              <p14:cNvContentPartPr/>
              <p14:nvPr/>
            </p14:nvContentPartPr>
            <p14:xfrm>
              <a:off x="5271915" y="4910385"/>
              <a:ext cx="669600" cy="131040"/>
            </p14:xfrm>
          </p:contentPart>
        </mc:Choice>
        <mc:Fallback>
          <p:pic>
            <p:nvPicPr>
              <p:cNvPr id="10258" name="Encre 10257">
                <a:extLst>
                  <a:ext uri="{FF2B5EF4-FFF2-40B4-BE49-F238E27FC236}">
                    <a16:creationId xmlns:a16="http://schemas.microsoft.com/office/drawing/2014/main" id="{623D6FD9-4D28-48EE-A2C0-D26BFDDBC958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5262915" y="4901385"/>
                <a:ext cx="68724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10259" name="Encre 10258">
                <a:extLst>
                  <a:ext uri="{FF2B5EF4-FFF2-40B4-BE49-F238E27FC236}">
                    <a16:creationId xmlns:a16="http://schemas.microsoft.com/office/drawing/2014/main" id="{251C4021-3598-4628-9CF8-173A3515EC77}"/>
                  </a:ext>
                </a:extLst>
              </p14:cNvPr>
              <p14:cNvContentPartPr/>
              <p14:nvPr/>
            </p14:nvContentPartPr>
            <p14:xfrm>
              <a:off x="5917035" y="4312065"/>
              <a:ext cx="87480" cy="1210680"/>
            </p14:xfrm>
          </p:contentPart>
        </mc:Choice>
        <mc:Fallback>
          <p:pic>
            <p:nvPicPr>
              <p:cNvPr id="10259" name="Encre 10258">
                <a:extLst>
                  <a:ext uri="{FF2B5EF4-FFF2-40B4-BE49-F238E27FC236}">
                    <a16:creationId xmlns:a16="http://schemas.microsoft.com/office/drawing/2014/main" id="{251C4021-3598-4628-9CF8-173A3515EC77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5908035" y="4303065"/>
                <a:ext cx="105120" cy="12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10271" name="Encre 10270">
                <a:extLst>
                  <a:ext uri="{FF2B5EF4-FFF2-40B4-BE49-F238E27FC236}">
                    <a16:creationId xmlns:a16="http://schemas.microsoft.com/office/drawing/2014/main" id="{D3D697E5-1FF2-4646-92F5-229EF756721D}"/>
                  </a:ext>
                </a:extLst>
              </p14:cNvPr>
              <p14:cNvContentPartPr/>
              <p14:nvPr/>
            </p14:nvContentPartPr>
            <p14:xfrm>
              <a:off x="7680315" y="4799865"/>
              <a:ext cx="5760" cy="11160"/>
            </p14:xfrm>
          </p:contentPart>
        </mc:Choice>
        <mc:Fallback>
          <p:pic>
            <p:nvPicPr>
              <p:cNvPr id="10271" name="Encre 10270">
                <a:extLst>
                  <a:ext uri="{FF2B5EF4-FFF2-40B4-BE49-F238E27FC236}">
                    <a16:creationId xmlns:a16="http://schemas.microsoft.com/office/drawing/2014/main" id="{D3D697E5-1FF2-4646-92F5-229EF756721D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7671315" y="4790865"/>
                <a:ext cx="23400" cy="2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80" name="Groupe 10279">
            <a:extLst>
              <a:ext uri="{FF2B5EF4-FFF2-40B4-BE49-F238E27FC236}">
                <a16:creationId xmlns:a16="http://schemas.microsoft.com/office/drawing/2014/main" id="{098BEA90-D6F2-4561-89A3-5B1CB3F44438}"/>
              </a:ext>
            </a:extLst>
          </p:cNvPr>
          <p:cNvGrpSpPr/>
          <p:nvPr/>
        </p:nvGrpSpPr>
        <p:grpSpPr>
          <a:xfrm>
            <a:off x="7736475" y="2903385"/>
            <a:ext cx="159120" cy="1729080"/>
            <a:chOff x="7736475" y="2903385"/>
            <a:chExt cx="159120" cy="172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0272" name="Encre 10271">
                  <a:extLst>
                    <a:ext uri="{FF2B5EF4-FFF2-40B4-BE49-F238E27FC236}">
                      <a16:creationId xmlns:a16="http://schemas.microsoft.com/office/drawing/2014/main" id="{36C4A204-8702-42E8-AD2B-DA1054B3B519}"/>
                    </a:ext>
                  </a:extLst>
                </p14:cNvPr>
                <p14:cNvContentPartPr/>
                <p14:nvPr/>
              </p14:nvContentPartPr>
              <p14:xfrm>
                <a:off x="7826475" y="3045945"/>
                <a:ext cx="16560" cy="620640"/>
              </p14:xfrm>
            </p:contentPart>
          </mc:Choice>
          <mc:Fallback>
            <p:pic>
              <p:nvPicPr>
                <p:cNvPr id="10272" name="Encre 10271">
                  <a:extLst>
                    <a:ext uri="{FF2B5EF4-FFF2-40B4-BE49-F238E27FC236}">
                      <a16:creationId xmlns:a16="http://schemas.microsoft.com/office/drawing/2014/main" id="{36C4A204-8702-42E8-AD2B-DA1054B3B51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817835" y="3036945"/>
                  <a:ext cx="34200" cy="63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0273" name="Encre 10272">
                  <a:extLst>
                    <a:ext uri="{FF2B5EF4-FFF2-40B4-BE49-F238E27FC236}">
                      <a16:creationId xmlns:a16="http://schemas.microsoft.com/office/drawing/2014/main" id="{06AAC38A-F2B5-43E1-83F0-BA0A25A2BCCE}"/>
                    </a:ext>
                  </a:extLst>
                </p14:cNvPr>
                <p14:cNvContentPartPr/>
                <p14:nvPr/>
              </p14:nvContentPartPr>
              <p14:xfrm>
                <a:off x="7801275" y="3043065"/>
                <a:ext cx="39240" cy="628920"/>
              </p14:xfrm>
            </p:contentPart>
          </mc:Choice>
          <mc:Fallback>
            <p:pic>
              <p:nvPicPr>
                <p:cNvPr id="10273" name="Encre 10272">
                  <a:extLst>
                    <a:ext uri="{FF2B5EF4-FFF2-40B4-BE49-F238E27FC236}">
                      <a16:creationId xmlns:a16="http://schemas.microsoft.com/office/drawing/2014/main" id="{06AAC38A-F2B5-43E1-83F0-BA0A25A2BCC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792275" y="3034065"/>
                  <a:ext cx="56880" cy="64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0274" name="Encre 10273">
                  <a:extLst>
                    <a:ext uri="{FF2B5EF4-FFF2-40B4-BE49-F238E27FC236}">
                      <a16:creationId xmlns:a16="http://schemas.microsoft.com/office/drawing/2014/main" id="{970A3098-70F0-4EFD-B2E9-7755023EF37B}"/>
                    </a:ext>
                  </a:extLst>
                </p14:cNvPr>
                <p14:cNvContentPartPr/>
                <p14:nvPr/>
              </p14:nvContentPartPr>
              <p14:xfrm>
                <a:off x="7736475" y="3333945"/>
                <a:ext cx="150480" cy="72000"/>
              </p14:xfrm>
            </p:contentPart>
          </mc:Choice>
          <mc:Fallback>
            <p:pic>
              <p:nvPicPr>
                <p:cNvPr id="10274" name="Encre 10273">
                  <a:extLst>
                    <a:ext uri="{FF2B5EF4-FFF2-40B4-BE49-F238E27FC236}">
                      <a16:creationId xmlns:a16="http://schemas.microsoft.com/office/drawing/2014/main" id="{970A3098-70F0-4EFD-B2E9-7755023EF37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727835" y="3325305"/>
                  <a:ext cx="1681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0275" name="Encre 10274">
                  <a:extLst>
                    <a:ext uri="{FF2B5EF4-FFF2-40B4-BE49-F238E27FC236}">
                      <a16:creationId xmlns:a16="http://schemas.microsoft.com/office/drawing/2014/main" id="{3DC07894-D8B4-481C-B966-892AFD8FA6AE}"/>
                    </a:ext>
                  </a:extLst>
                </p14:cNvPr>
                <p14:cNvContentPartPr/>
                <p14:nvPr/>
              </p14:nvContentPartPr>
              <p14:xfrm>
                <a:off x="7831515" y="3053145"/>
                <a:ext cx="42120" cy="1579320"/>
              </p14:xfrm>
            </p:contentPart>
          </mc:Choice>
          <mc:Fallback>
            <p:pic>
              <p:nvPicPr>
                <p:cNvPr id="10275" name="Encre 10274">
                  <a:extLst>
                    <a:ext uri="{FF2B5EF4-FFF2-40B4-BE49-F238E27FC236}">
                      <a16:creationId xmlns:a16="http://schemas.microsoft.com/office/drawing/2014/main" id="{3DC07894-D8B4-481C-B966-892AFD8FA6A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822515" y="3044505"/>
                  <a:ext cx="59760" cy="159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0276" name="Encre 10275">
                  <a:extLst>
                    <a:ext uri="{FF2B5EF4-FFF2-40B4-BE49-F238E27FC236}">
                      <a16:creationId xmlns:a16="http://schemas.microsoft.com/office/drawing/2014/main" id="{22529CB1-4CFE-4F15-9C5A-A05379FB2EB1}"/>
                    </a:ext>
                  </a:extLst>
                </p14:cNvPr>
                <p14:cNvContentPartPr/>
                <p14:nvPr/>
              </p14:nvContentPartPr>
              <p14:xfrm>
                <a:off x="7832235" y="2903385"/>
                <a:ext cx="43200" cy="726480"/>
              </p14:xfrm>
            </p:contentPart>
          </mc:Choice>
          <mc:Fallback>
            <p:pic>
              <p:nvPicPr>
                <p:cNvPr id="10276" name="Encre 10275">
                  <a:extLst>
                    <a:ext uri="{FF2B5EF4-FFF2-40B4-BE49-F238E27FC236}">
                      <a16:creationId xmlns:a16="http://schemas.microsoft.com/office/drawing/2014/main" id="{22529CB1-4CFE-4F15-9C5A-A05379FB2EB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823595" y="2894385"/>
                  <a:ext cx="60840" cy="74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278" name="Encre 10277">
                  <a:extLst>
                    <a:ext uri="{FF2B5EF4-FFF2-40B4-BE49-F238E27FC236}">
                      <a16:creationId xmlns:a16="http://schemas.microsoft.com/office/drawing/2014/main" id="{BA921552-1412-42AE-A9DE-BC149A33CFC1}"/>
                    </a:ext>
                  </a:extLst>
                </p14:cNvPr>
                <p14:cNvContentPartPr/>
                <p14:nvPr/>
              </p14:nvContentPartPr>
              <p14:xfrm>
                <a:off x="7846995" y="3450585"/>
                <a:ext cx="48600" cy="1142640"/>
              </p14:xfrm>
            </p:contentPart>
          </mc:Choice>
          <mc:Fallback>
            <p:pic>
              <p:nvPicPr>
                <p:cNvPr id="10278" name="Encre 10277">
                  <a:extLst>
                    <a:ext uri="{FF2B5EF4-FFF2-40B4-BE49-F238E27FC236}">
                      <a16:creationId xmlns:a16="http://schemas.microsoft.com/office/drawing/2014/main" id="{BA921552-1412-42AE-A9DE-BC149A33CFC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837995" y="3441945"/>
                  <a:ext cx="66240" cy="11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279" name="Encre 10278">
                  <a:extLst>
                    <a:ext uri="{FF2B5EF4-FFF2-40B4-BE49-F238E27FC236}">
                      <a16:creationId xmlns:a16="http://schemas.microsoft.com/office/drawing/2014/main" id="{61BEEC9C-C1E0-419C-9E50-EB281ABBF1F8}"/>
                    </a:ext>
                  </a:extLst>
                </p14:cNvPr>
                <p14:cNvContentPartPr/>
                <p14:nvPr/>
              </p14:nvContentPartPr>
              <p14:xfrm>
                <a:off x="7809195" y="2971065"/>
                <a:ext cx="37080" cy="235800"/>
              </p14:xfrm>
            </p:contentPart>
          </mc:Choice>
          <mc:Fallback>
            <p:pic>
              <p:nvPicPr>
                <p:cNvPr id="10279" name="Encre 10278">
                  <a:extLst>
                    <a:ext uri="{FF2B5EF4-FFF2-40B4-BE49-F238E27FC236}">
                      <a16:creationId xmlns:a16="http://schemas.microsoft.com/office/drawing/2014/main" id="{61BEEC9C-C1E0-419C-9E50-EB281ABBF1F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800555" y="2962065"/>
                  <a:ext cx="54720" cy="25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85" name="Groupe 10284">
            <a:extLst>
              <a:ext uri="{FF2B5EF4-FFF2-40B4-BE49-F238E27FC236}">
                <a16:creationId xmlns:a16="http://schemas.microsoft.com/office/drawing/2014/main" id="{C154116E-AA2B-48B2-8692-1C6A0B1D9CDF}"/>
              </a:ext>
            </a:extLst>
          </p:cNvPr>
          <p:cNvGrpSpPr/>
          <p:nvPr/>
        </p:nvGrpSpPr>
        <p:grpSpPr>
          <a:xfrm>
            <a:off x="8402835" y="2625825"/>
            <a:ext cx="1583640" cy="1050480"/>
            <a:chOff x="8402835" y="2625825"/>
            <a:chExt cx="1583640" cy="105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281" name="Encre 10280">
                  <a:extLst>
                    <a:ext uri="{FF2B5EF4-FFF2-40B4-BE49-F238E27FC236}">
                      <a16:creationId xmlns:a16="http://schemas.microsoft.com/office/drawing/2014/main" id="{32E439DB-B5A8-44C1-88D8-B85E7E137302}"/>
                    </a:ext>
                  </a:extLst>
                </p14:cNvPr>
                <p14:cNvContentPartPr/>
                <p14:nvPr/>
              </p14:nvContentPartPr>
              <p14:xfrm>
                <a:off x="8402835" y="2849385"/>
                <a:ext cx="903240" cy="470880"/>
              </p14:xfrm>
            </p:contentPart>
          </mc:Choice>
          <mc:Fallback>
            <p:pic>
              <p:nvPicPr>
                <p:cNvPr id="10281" name="Encre 10280">
                  <a:extLst>
                    <a:ext uri="{FF2B5EF4-FFF2-40B4-BE49-F238E27FC236}">
                      <a16:creationId xmlns:a16="http://schemas.microsoft.com/office/drawing/2014/main" id="{32E439DB-B5A8-44C1-88D8-B85E7E13730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394195" y="2840385"/>
                  <a:ext cx="92088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282" name="Encre 10281">
                  <a:extLst>
                    <a:ext uri="{FF2B5EF4-FFF2-40B4-BE49-F238E27FC236}">
                      <a16:creationId xmlns:a16="http://schemas.microsoft.com/office/drawing/2014/main" id="{EF37083E-DBDB-42CA-A6B8-047783D8F155}"/>
                    </a:ext>
                  </a:extLst>
                </p14:cNvPr>
                <p14:cNvContentPartPr/>
                <p14:nvPr/>
              </p14:nvContentPartPr>
              <p14:xfrm>
                <a:off x="8503995" y="3192825"/>
                <a:ext cx="953280" cy="483480"/>
              </p14:xfrm>
            </p:contentPart>
          </mc:Choice>
          <mc:Fallback>
            <p:pic>
              <p:nvPicPr>
                <p:cNvPr id="10282" name="Encre 10281">
                  <a:extLst>
                    <a:ext uri="{FF2B5EF4-FFF2-40B4-BE49-F238E27FC236}">
                      <a16:creationId xmlns:a16="http://schemas.microsoft.com/office/drawing/2014/main" id="{EF37083E-DBDB-42CA-A6B8-047783D8F15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494995" y="3184185"/>
                  <a:ext cx="970920" cy="5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283" name="Encre 10282">
                  <a:extLst>
                    <a:ext uri="{FF2B5EF4-FFF2-40B4-BE49-F238E27FC236}">
                      <a16:creationId xmlns:a16="http://schemas.microsoft.com/office/drawing/2014/main" id="{65033F8D-83BA-40AA-BFE1-498B3793F9D0}"/>
                    </a:ext>
                  </a:extLst>
                </p14:cNvPr>
                <p14:cNvContentPartPr/>
                <p14:nvPr/>
              </p14:nvContentPartPr>
              <p14:xfrm>
                <a:off x="8655555" y="2625825"/>
                <a:ext cx="565920" cy="1022760"/>
              </p14:xfrm>
            </p:contentPart>
          </mc:Choice>
          <mc:Fallback>
            <p:pic>
              <p:nvPicPr>
                <p:cNvPr id="10283" name="Encre 10282">
                  <a:extLst>
                    <a:ext uri="{FF2B5EF4-FFF2-40B4-BE49-F238E27FC236}">
                      <a16:creationId xmlns:a16="http://schemas.microsoft.com/office/drawing/2014/main" id="{65033F8D-83BA-40AA-BFE1-498B3793F9D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646915" y="2616825"/>
                  <a:ext cx="583560" cy="10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284" name="Encre 10283">
                  <a:extLst>
                    <a:ext uri="{FF2B5EF4-FFF2-40B4-BE49-F238E27FC236}">
                      <a16:creationId xmlns:a16="http://schemas.microsoft.com/office/drawing/2014/main" id="{7FD3D58E-B471-4087-8E75-7C69F4411778}"/>
                    </a:ext>
                  </a:extLst>
                </p14:cNvPr>
                <p14:cNvContentPartPr/>
                <p14:nvPr/>
              </p14:nvContentPartPr>
              <p14:xfrm>
                <a:off x="8428395" y="2908785"/>
                <a:ext cx="1558080" cy="336600"/>
              </p14:xfrm>
            </p:contentPart>
          </mc:Choice>
          <mc:Fallback>
            <p:pic>
              <p:nvPicPr>
                <p:cNvPr id="10284" name="Encre 10283">
                  <a:extLst>
                    <a:ext uri="{FF2B5EF4-FFF2-40B4-BE49-F238E27FC236}">
                      <a16:creationId xmlns:a16="http://schemas.microsoft.com/office/drawing/2014/main" id="{7FD3D58E-B471-4087-8E75-7C69F441177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419755" y="2899785"/>
                  <a:ext cx="1575720" cy="35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92" name="Groupe 10291">
            <a:extLst>
              <a:ext uri="{FF2B5EF4-FFF2-40B4-BE49-F238E27FC236}">
                <a16:creationId xmlns:a16="http://schemas.microsoft.com/office/drawing/2014/main" id="{54B51233-2C7A-4336-9CEE-5FD84C98B843}"/>
              </a:ext>
            </a:extLst>
          </p:cNvPr>
          <p:cNvGrpSpPr/>
          <p:nvPr/>
        </p:nvGrpSpPr>
        <p:grpSpPr>
          <a:xfrm>
            <a:off x="4831635" y="5300265"/>
            <a:ext cx="3776400" cy="1433160"/>
            <a:chOff x="4831635" y="5300265"/>
            <a:chExt cx="3776400" cy="143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260" name="Encre 10259">
                  <a:extLst>
                    <a:ext uri="{FF2B5EF4-FFF2-40B4-BE49-F238E27FC236}">
                      <a16:creationId xmlns:a16="http://schemas.microsoft.com/office/drawing/2014/main" id="{720837CB-C4DA-427F-BEC4-8D9187CC6E0E}"/>
                    </a:ext>
                  </a:extLst>
                </p14:cNvPr>
                <p14:cNvContentPartPr/>
                <p14:nvPr/>
              </p14:nvContentPartPr>
              <p14:xfrm>
                <a:off x="4831635" y="6081105"/>
                <a:ext cx="1789920" cy="238680"/>
              </p14:xfrm>
            </p:contentPart>
          </mc:Choice>
          <mc:Fallback>
            <p:pic>
              <p:nvPicPr>
                <p:cNvPr id="10260" name="Encre 10259">
                  <a:extLst>
                    <a:ext uri="{FF2B5EF4-FFF2-40B4-BE49-F238E27FC236}">
                      <a16:creationId xmlns:a16="http://schemas.microsoft.com/office/drawing/2014/main" id="{720837CB-C4DA-427F-BEC4-8D9187CC6E0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822635" y="6072105"/>
                  <a:ext cx="18075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261" name="Encre 10260">
                  <a:extLst>
                    <a:ext uri="{FF2B5EF4-FFF2-40B4-BE49-F238E27FC236}">
                      <a16:creationId xmlns:a16="http://schemas.microsoft.com/office/drawing/2014/main" id="{3A088FAD-9861-4DFB-93C0-790F998C773C}"/>
                    </a:ext>
                  </a:extLst>
                </p14:cNvPr>
                <p14:cNvContentPartPr/>
                <p14:nvPr/>
              </p14:nvContentPartPr>
              <p14:xfrm>
                <a:off x="5243475" y="5663865"/>
                <a:ext cx="327240" cy="790920"/>
              </p14:xfrm>
            </p:contentPart>
          </mc:Choice>
          <mc:Fallback>
            <p:pic>
              <p:nvPicPr>
                <p:cNvPr id="10261" name="Encre 10260">
                  <a:extLst>
                    <a:ext uri="{FF2B5EF4-FFF2-40B4-BE49-F238E27FC236}">
                      <a16:creationId xmlns:a16="http://schemas.microsoft.com/office/drawing/2014/main" id="{3A088FAD-9861-4DFB-93C0-790F998C773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234475" y="5655225"/>
                  <a:ext cx="344880" cy="80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262" name="Encre 10261">
                  <a:extLst>
                    <a:ext uri="{FF2B5EF4-FFF2-40B4-BE49-F238E27FC236}">
                      <a16:creationId xmlns:a16="http://schemas.microsoft.com/office/drawing/2014/main" id="{AFA2D420-54A7-408F-B8D4-965F694D0A4E}"/>
                    </a:ext>
                  </a:extLst>
                </p14:cNvPr>
                <p14:cNvContentPartPr/>
                <p14:nvPr/>
              </p14:nvContentPartPr>
              <p14:xfrm>
                <a:off x="5048715" y="6346785"/>
                <a:ext cx="313560" cy="295200"/>
              </p14:xfrm>
            </p:contentPart>
          </mc:Choice>
          <mc:Fallback>
            <p:pic>
              <p:nvPicPr>
                <p:cNvPr id="10262" name="Encre 10261">
                  <a:extLst>
                    <a:ext uri="{FF2B5EF4-FFF2-40B4-BE49-F238E27FC236}">
                      <a16:creationId xmlns:a16="http://schemas.microsoft.com/office/drawing/2014/main" id="{AFA2D420-54A7-408F-B8D4-965F694D0A4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040075" y="6337785"/>
                  <a:ext cx="33120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264" name="Encre 10263">
                  <a:extLst>
                    <a:ext uri="{FF2B5EF4-FFF2-40B4-BE49-F238E27FC236}">
                      <a16:creationId xmlns:a16="http://schemas.microsoft.com/office/drawing/2014/main" id="{122E1BAD-E025-4EAF-AA08-CA64A2B17556}"/>
                    </a:ext>
                  </a:extLst>
                </p14:cNvPr>
                <p14:cNvContentPartPr/>
                <p14:nvPr/>
              </p14:nvContentPartPr>
              <p14:xfrm>
                <a:off x="5884275" y="5821185"/>
                <a:ext cx="369360" cy="690120"/>
              </p14:xfrm>
            </p:contentPart>
          </mc:Choice>
          <mc:Fallback>
            <p:pic>
              <p:nvPicPr>
                <p:cNvPr id="10264" name="Encre 10263">
                  <a:extLst>
                    <a:ext uri="{FF2B5EF4-FFF2-40B4-BE49-F238E27FC236}">
                      <a16:creationId xmlns:a16="http://schemas.microsoft.com/office/drawing/2014/main" id="{122E1BAD-E025-4EAF-AA08-CA64A2B1755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875275" y="5812545"/>
                  <a:ext cx="387000" cy="70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265" name="Encre 10264">
                  <a:extLst>
                    <a:ext uri="{FF2B5EF4-FFF2-40B4-BE49-F238E27FC236}">
                      <a16:creationId xmlns:a16="http://schemas.microsoft.com/office/drawing/2014/main" id="{7AEA7CD5-EEE6-4E17-B55C-31505DF07A50}"/>
                    </a:ext>
                  </a:extLst>
                </p14:cNvPr>
                <p14:cNvContentPartPr/>
                <p14:nvPr/>
              </p14:nvContentPartPr>
              <p14:xfrm>
                <a:off x="6083355" y="6424905"/>
                <a:ext cx="284400" cy="308520"/>
              </p14:xfrm>
            </p:contentPart>
          </mc:Choice>
          <mc:Fallback>
            <p:pic>
              <p:nvPicPr>
                <p:cNvPr id="10265" name="Encre 10264">
                  <a:extLst>
                    <a:ext uri="{FF2B5EF4-FFF2-40B4-BE49-F238E27FC236}">
                      <a16:creationId xmlns:a16="http://schemas.microsoft.com/office/drawing/2014/main" id="{7AEA7CD5-EEE6-4E17-B55C-31505DF07A5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074715" y="6416265"/>
                  <a:ext cx="30204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267" name="Encre 10266">
                  <a:extLst>
                    <a:ext uri="{FF2B5EF4-FFF2-40B4-BE49-F238E27FC236}">
                      <a16:creationId xmlns:a16="http://schemas.microsoft.com/office/drawing/2014/main" id="{D6898223-DE9A-44D7-9F99-B55D97CA8ECE}"/>
                    </a:ext>
                  </a:extLst>
                </p14:cNvPr>
                <p14:cNvContentPartPr/>
                <p14:nvPr/>
              </p14:nvContentPartPr>
              <p14:xfrm>
                <a:off x="6459915" y="5465505"/>
                <a:ext cx="44280" cy="190440"/>
              </p14:xfrm>
            </p:contentPart>
          </mc:Choice>
          <mc:Fallback>
            <p:pic>
              <p:nvPicPr>
                <p:cNvPr id="10267" name="Encre 10266">
                  <a:extLst>
                    <a:ext uri="{FF2B5EF4-FFF2-40B4-BE49-F238E27FC236}">
                      <a16:creationId xmlns:a16="http://schemas.microsoft.com/office/drawing/2014/main" id="{D6898223-DE9A-44D7-9F99-B55D97CA8EC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451275" y="5456865"/>
                  <a:ext cx="619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269" name="Encre 10268">
                  <a:extLst>
                    <a:ext uri="{FF2B5EF4-FFF2-40B4-BE49-F238E27FC236}">
                      <a16:creationId xmlns:a16="http://schemas.microsoft.com/office/drawing/2014/main" id="{A2A0881B-7CE6-4017-8AA6-7B2E1E39E6A7}"/>
                    </a:ext>
                  </a:extLst>
                </p14:cNvPr>
                <p14:cNvContentPartPr/>
                <p14:nvPr/>
              </p14:nvContentPartPr>
              <p14:xfrm>
                <a:off x="5956995" y="5300265"/>
                <a:ext cx="304200" cy="399240"/>
              </p14:xfrm>
            </p:contentPart>
          </mc:Choice>
          <mc:Fallback>
            <p:pic>
              <p:nvPicPr>
                <p:cNvPr id="10269" name="Encre 10268">
                  <a:extLst>
                    <a:ext uri="{FF2B5EF4-FFF2-40B4-BE49-F238E27FC236}">
                      <a16:creationId xmlns:a16="http://schemas.microsoft.com/office/drawing/2014/main" id="{A2A0881B-7CE6-4017-8AA6-7B2E1E39E6A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948355" y="5291265"/>
                  <a:ext cx="32184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286" name="Encre 10285">
                  <a:extLst>
                    <a:ext uri="{FF2B5EF4-FFF2-40B4-BE49-F238E27FC236}">
                      <a16:creationId xmlns:a16="http://schemas.microsoft.com/office/drawing/2014/main" id="{B02032AE-4161-463A-9503-78A50B9957A5}"/>
                    </a:ext>
                  </a:extLst>
                </p14:cNvPr>
                <p14:cNvContentPartPr/>
                <p14:nvPr/>
              </p14:nvContentPartPr>
              <p14:xfrm>
                <a:off x="6586635" y="6087225"/>
                <a:ext cx="1986120" cy="227520"/>
              </p14:xfrm>
            </p:contentPart>
          </mc:Choice>
          <mc:Fallback>
            <p:pic>
              <p:nvPicPr>
                <p:cNvPr id="10286" name="Encre 10285">
                  <a:extLst>
                    <a:ext uri="{FF2B5EF4-FFF2-40B4-BE49-F238E27FC236}">
                      <a16:creationId xmlns:a16="http://schemas.microsoft.com/office/drawing/2014/main" id="{B02032AE-4161-463A-9503-78A50B9957A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577635" y="6078225"/>
                  <a:ext cx="20037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288" name="Encre 10287">
                  <a:extLst>
                    <a:ext uri="{FF2B5EF4-FFF2-40B4-BE49-F238E27FC236}">
                      <a16:creationId xmlns:a16="http://schemas.microsoft.com/office/drawing/2014/main" id="{A1190963-CF4C-4D87-BEB7-89A8EDED900B}"/>
                    </a:ext>
                  </a:extLst>
                </p14:cNvPr>
                <p14:cNvContentPartPr/>
                <p14:nvPr/>
              </p14:nvContentPartPr>
              <p14:xfrm>
                <a:off x="7756995" y="5882745"/>
                <a:ext cx="321840" cy="751320"/>
              </p14:xfrm>
            </p:contentPart>
          </mc:Choice>
          <mc:Fallback>
            <p:pic>
              <p:nvPicPr>
                <p:cNvPr id="10288" name="Encre 10287">
                  <a:extLst>
                    <a:ext uri="{FF2B5EF4-FFF2-40B4-BE49-F238E27FC236}">
                      <a16:creationId xmlns:a16="http://schemas.microsoft.com/office/drawing/2014/main" id="{A1190963-CF4C-4D87-BEB7-89A8EDED900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747995" y="5873745"/>
                  <a:ext cx="339480" cy="76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289" name="Encre 10288">
                  <a:extLst>
                    <a:ext uri="{FF2B5EF4-FFF2-40B4-BE49-F238E27FC236}">
                      <a16:creationId xmlns:a16="http://schemas.microsoft.com/office/drawing/2014/main" id="{4C4D8FAA-D6B0-4E46-B92D-377338699E7A}"/>
                    </a:ext>
                  </a:extLst>
                </p14:cNvPr>
                <p14:cNvContentPartPr/>
                <p14:nvPr/>
              </p14:nvContentPartPr>
              <p14:xfrm>
                <a:off x="7918275" y="6505905"/>
                <a:ext cx="341640" cy="211680"/>
              </p14:xfrm>
            </p:contentPart>
          </mc:Choice>
          <mc:Fallback>
            <p:pic>
              <p:nvPicPr>
                <p:cNvPr id="10289" name="Encre 10288">
                  <a:extLst>
                    <a:ext uri="{FF2B5EF4-FFF2-40B4-BE49-F238E27FC236}">
                      <a16:creationId xmlns:a16="http://schemas.microsoft.com/office/drawing/2014/main" id="{4C4D8FAA-D6B0-4E46-B92D-377338699E7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909275" y="6497265"/>
                  <a:ext cx="3592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290" name="Encre 10289">
                  <a:extLst>
                    <a:ext uri="{FF2B5EF4-FFF2-40B4-BE49-F238E27FC236}">
                      <a16:creationId xmlns:a16="http://schemas.microsoft.com/office/drawing/2014/main" id="{38FE172E-C486-4E58-AC37-4A70D61C6454}"/>
                    </a:ext>
                  </a:extLst>
                </p14:cNvPr>
                <p14:cNvContentPartPr/>
                <p14:nvPr/>
              </p14:nvContentPartPr>
              <p14:xfrm>
                <a:off x="7735755" y="6091545"/>
                <a:ext cx="616680" cy="481680"/>
              </p14:xfrm>
            </p:contentPart>
          </mc:Choice>
          <mc:Fallback>
            <p:pic>
              <p:nvPicPr>
                <p:cNvPr id="10290" name="Encre 10289">
                  <a:extLst>
                    <a:ext uri="{FF2B5EF4-FFF2-40B4-BE49-F238E27FC236}">
                      <a16:creationId xmlns:a16="http://schemas.microsoft.com/office/drawing/2014/main" id="{38FE172E-C486-4E58-AC37-4A70D61C645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726755" y="6082545"/>
                  <a:ext cx="63432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291" name="Encre 10290">
                  <a:extLst>
                    <a:ext uri="{FF2B5EF4-FFF2-40B4-BE49-F238E27FC236}">
                      <a16:creationId xmlns:a16="http://schemas.microsoft.com/office/drawing/2014/main" id="{CBA2B4CF-F975-4AD7-B7DC-CB36D83ACCEE}"/>
                    </a:ext>
                  </a:extLst>
                </p14:cNvPr>
                <p14:cNvContentPartPr/>
                <p14:nvPr/>
              </p14:nvContentPartPr>
              <p14:xfrm>
                <a:off x="7708755" y="6333465"/>
                <a:ext cx="899280" cy="66600"/>
              </p14:xfrm>
            </p:contentPart>
          </mc:Choice>
          <mc:Fallback>
            <p:pic>
              <p:nvPicPr>
                <p:cNvPr id="10291" name="Encre 10290">
                  <a:extLst>
                    <a:ext uri="{FF2B5EF4-FFF2-40B4-BE49-F238E27FC236}">
                      <a16:creationId xmlns:a16="http://schemas.microsoft.com/office/drawing/2014/main" id="{CBA2B4CF-F975-4AD7-B7DC-CB36D83ACCE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700115" y="6324825"/>
                  <a:ext cx="916920" cy="84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14009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AB68676-F8FE-4566-BDF6-728101339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145" y="474582"/>
            <a:ext cx="9892145" cy="560950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177C71D-E9D8-46DB-B14C-FE1847305EAA}"/>
              </a:ext>
            </a:extLst>
          </p:cNvPr>
          <p:cNvSpPr txBox="1"/>
          <p:nvPr/>
        </p:nvSpPr>
        <p:spPr>
          <a:xfrm>
            <a:off x="2244437" y="5190836"/>
            <a:ext cx="180369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A" sz="2000" dirty="0"/>
              <a:t>Système ouvert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A729CDC-6A92-4561-BF47-F983E19827B0}"/>
              </a:ext>
            </a:extLst>
          </p:cNvPr>
          <p:cNvSpPr txBox="1"/>
          <p:nvPr/>
        </p:nvSpPr>
        <p:spPr>
          <a:xfrm>
            <a:off x="5194150" y="5190836"/>
            <a:ext cx="186050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A" sz="2000" dirty="0"/>
              <a:t>Système fermé 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6939855-3E84-4C35-A274-8A482681D6DF}"/>
              </a:ext>
            </a:extLst>
          </p:cNvPr>
          <p:cNvSpPr txBox="1"/>
          <p:nvPr/>
        </p:nvSpPr>
        <p:spPr>
          <a:xfrm>
            <a:off x="8060164" y="5209308"/>
            <a:ext cx="208262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A" sz="2000" dirty="0"/>
              <a:t>Système isolé      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65A1DB8-16EE-4C65-A3BF-4C40F425CD8B}"/>
              </a:ext>
            </a:extLst>
          </p:cNvPr>
          <p:cNvSpPr txBox="1"/>
          <p:nvPr/>
        </p:nvSpPr>
        <p:spPr>
          <a:xfrm>
            <a:off x="1173019" y="2324923"/>
            <a:ext cx="157941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dirty="0"/>
              <a:t>Perte de masse possible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B7DB1E2-C17A-41FC-B872-64EE2BE4F90F}"/>
              </a:ext>
            </a:extLst>
          </p:cNvPr>
          <p:cNvSpPr txBox="1"/>
          <p:nvPr/>
        </p:nvSpPr>
        <p:spPr>
          <a:xfrm>
            <a:off x="3930074" y="3674753"/>
            <a:ext cx="101138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dirty="0"/>
              <a:t>Perte de chaleur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93C28E0-8721-4150-A93F-F1226337CCFD}"/>
              </a:ext>
            </a:extLst>
          </p:cNvPr>
          <p:cNvSpPr txBox="1"/>
          <p:nvPr/>
        </p:nvSpPr>
        <p:spPr>
          <a:xfrm>
            <a:off x="7033491" y="3674753"/>
            <a:ext cx="101138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dirty="0"/>
              <a:t>Perte de chaleur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85AE921-4296-43C1-96F1-91C0E454101A}"/>
              </a:ext>
            </a:extLst>
          </p:cNvPr>
          <p:cNvSpPr txBox="1"/>
          <p:nvPr/>
        </p:nvSpPr>
        <p:spPr>
          <a:xfrm>
            <a:off x="4327236" y="2324923"/>
            <a:ext cx="1473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dirty="0"/>
              <a:t>Pas de perte de masse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9D59C21-4671-490F-B599-C2A77B0B4E05}"/>
              </a:ext>
            </a:extLst>
          </p:cNvPr>
          <p:cNvSpPr txBox="1"/>
          <p:nvPr/>
        </p:nvSpPr>
        <p:spPr>
          <a:xfrm>
            <a:off x="7308272" y="2349885"/>
            <a:ext cx="1473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dirty="0"/>
              <a:t>Pas de perte de masse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E5F9083-25F8-4A3C-A14B-ACA4DFCD2A7A}"/>
              </a:ext>
            </a:extLst>
          </p:cNvPr>
          <p:cNvSpPr txBox="1"/>
          <p:nvPr/>
        </p:nvSpPr>
        <p:spPr>
          <a:xfrm>
            <a:off x="9924474" y="3683329"/>
            <a:ext cx="101138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dirty="0"/>
              <a:t>Pas de perte de chaleur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87DC4C98-D340-4FF8-AFD4-66729F6C7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</p:spPr>
        <p:txBody>
          <a:bodyPr/>
          <a:lstStyle/>
          <a:p>
            <a:r>
              <a:rPr lang="fr-CA" dirty="0"/>
              <a:t>Types de systèmes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Encre 1">
                <a:extLst>
                  <a:ext uri="{FF2B5EF4-FFF2-40B4-BE49-F238E27FC236}">
                    <a16:creationId xmlns:a16="http://schemas.microsoft.com/office/drawing/2014/main" id="{85D9CB5F-5226-4548-B185-BC6072490534}"/>
                  </a:ext>
                </a:extLst>
              </p14:cNvPr>
              <p14:cNvContentPartPr/>
              <p14:nvPr/>
            </p14:nvContentPartPr>
            <p14:xfrm>
              <a:off x="2683875" y="5638665"/>
              <a:ext cx="673560" cy="338400"/>
            </p14:xfrm>
          </p:contentPart>
        </mc:Choice>
        <mc:Fallback>
          <p:pic>
            <p:nvPicPr>
              <p:cNvPr id="2" name="Encre 1">
                <a:extLst>
                  <a:ext uri="{FF2B5EF4-FFF2-40B4-BE49-F238E27FC236}">
                    <a16:creationId xmlns:a16="http://schemas.microsoft.com/office/drawing/2014/main" id="{85D9CB5F-5226-4548-B185-BC60724905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74875" y="5630025"/>
                <a:ext cx="69120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1" name="Encre 10">
                <a:extLst>
                  <a:ext uri="{FF2B5EF4-FFF2-40B4-BE49-F238E27FC236}">
                    <a16:creationId xmlns:a16="http://schemas.microsoft.com/office/drawing/2014/main" id="{EE07A8A4-715A-4DEF-A0F4-B9B7F388F0EE}"/>
                  </a:ext>
                </a:extLst>
              </p14:cNvPr>
              <p14:cNvContentPartPr/>
              <p14:nvPr/>
            </p14:nvContentPartPr>
            <p14:xfrm>
              <a:off x="4713915" y="2932185"/>
              <a:ext cx="530280" cy="90360"/>
            </p14:xfrm>
          </p:contentPart>
        </mc:Choice>
        <mc:Fallback>
          <p:pic>
            <p:nvPicPr>
              <p:cNvPr id="11" name="Encre 10">
                <a:extLst>
                  <a:ext uri="{FF2B5EF4-FFF2-40B4-BE49-F238E27FC236}">
                    <a16:creationId xmlns:a16="http://schemas.microsoft.com/office/drawing/2014/main" id="{EE07A8A4-715A-4DEF-A0F4-B9B7F388F0E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05275" y="2923185"/>
                <a:ext cx="547920" cy="10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e 14">
            <a:extLst>
              <a:ext uri="{FF2B5EF4-FFF2-40B4-BE49-F238E27FC236}">
                <a16:creationId xmlns:a16="http://schemas.microsoft.com/office/drawing/2014/main" id="{04DC62B3-BCBD-4D97-9284-33AC2BFDBA9D}"/>
              </a:ext>
            </a:extLst>
          </p:cNvPr>
          <p:cNvGrpSpPr/>
          <p:nvPr/>
        </p:nvGrpSpPr>
        <p:grpSpPr>
          <a:xfrm>
            <a:off x="5787795" y="2511705"/>
            <a:ext cx="616680" cy="166320"/>
            <a:chOff x="5787795" y="2511705"/>
            <a:chExt cx="616680" cy="16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3" name="Encre 2">
                  <a:extLst>
                    <a:ext uri="{FF2B5EF4-FFF2-40B4-BE49-F238E27FC236}">
                      <a16:creationId xmlns:a16="http://schemas.microsoft.com/office/drawing/2014/main" id="{9DF7A1DD-A04B-4A78-A1D0-3DECC33E14B5}"/>
                    </a:ext>
                  </a:extLst>
                </p14:cNvPr>
                <p14:cNvContentPartPr/>
                <p14:nvPr/>
              </p14:nvContentPartPr>
              <p14:xfrm>
                <a:off x="5887875" y="2589825"/>
                <a:ext cx="7200" cy="25920"/>
              </p14:xfrm>
            </p:contentPart>
          </mc:Choice>
          <mc:Fallback>
            <p:pic>
              <p:nvPicPr>
                <p:cNvPr id="3" name="Encre 2">
                  <a:extLst>
                    <a:ext uri="{FF2B5EF4-FFF2-40B4-BE49-F238E27FC236}">
                      <a16:creationId xmlns:a16="http://schemas.microsoft.com/office/drawing/2014/main" id="{9DF7A1DD-A04B-4A78-A1D0-3DECC33E14B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879235" y="2580825"/>
                  <a:ext cx="248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Encre 5">
                  <a:extLst>
                    <a:ext uri="{FF2B5EF4-FFF2-40B4-BE49-F238E27FC236}">
                      <a16:creationId xmlns:a16="http://schemas.microsoft.com/office/drawing/2014/main" id="{7A3C837E-BE17-48D0-A65D-49435E31B6E7}"/>
                    </a:ext>
                  </a:extLst>
                </p14:cNvPr>
                <p14:cNvContentPartPr/>
                <p14:nvPr/>
              </p14:nvContentPartPr>
              <p14:xfrm>
                <a:off x="5833875" y="2532225"/>
                <a:ext cx="473040" cy="104040"/>
              </p14:xfrm>
            </p:contentPart>
          </mc:Choice>
          <mc:Fallback>
            <p:pic>
              <p:nvPicPr>
                <p:cNvPr id="6" name="Encre 5">
                  <a:extLst>
                    <a:ext uri="{FF2B5EF4-FFF2-40B4-BE49-F238E27FC236}">
                      <a16:creationId xmlns:a16="http://schemas.microsoft.com/office/drawing/2014/main" id="{7A3C837E-BE17-48D0-A65D-49435E31B6E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825235" y="2523585"/>
                  <a:ext cx="4906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3" name="Encre 12">
                  <a:extLst>
                    <a:ext uri="{FF2B5EF4-FFF2-40B4-BE49-F238E27FC236}">
                      <a16:creationId xmlns:a16="http://schemas.microsoft.com/office/drawing/2014/main" id="{3119C047-66D9-4238-AD49-5A6C93E77F8A}"/>
                    </a:ext>
                  </a:extLst>
                </p14:cNvPr>
                <p14:cNvContentPartPr/>
                <p14:nvPr/>
              </p14:nvContentPartPr>
              <p14:xfrm>
                <a:off x="5787795" y="2511705"/>
                <a:ext cx="616680" cy="166320"/>
              </p14:xfrm>
            </p:contentPart>
          </mc:Choice>
          <mc:Fallback>
            <p:pic>
              <p:nvPicPr>
                <p:cNvPr id="13" name="Encre 12">
                  <a:extLst>
                    <a:ext uri="{FF2B5EF4-FFF2-40B4-BE49-F238E27FC236}">
                      <a16:creationId xmlns:a16="http://schemas.microsoft.com/office/drawing/2014/main" id="{3119C047-66D9-4238-AD49-5A6C93E77F8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779155" y="2502705"/>
                  <a:ext cx="634320" cy="18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7" name="Encre 16">
                <a:extLst>
                  <a:ext uri="{FF2B5EF4-FFF2-40B4-BE49-F238E27FC236}">
                    <a16:creationId xmlns:a16="http://schemas.microsoft.com/office/drawing/2014/main" id="{3B753F66-CE44-470E-B10D-61A632DE5D93}"/>
                  </a:ext>
                </a:extLst>
              </p14:cNvPr>
              <p14:cNvContentPartPr/>
              <p14:nvPr/>
            </p14:nvContentPartPr>
            <p14:xfrm>
              <a:off x="6201795" y="3651825"/>
              <a:ext cx="792720" cy="368280"/>
            </p14:xfrm>
          </p:contentPart>
        </mc:Choice>
        <mc:Fallback>
          <p:pic>
            <p:nvPicPr>
              <p:cNvPr id="17" name="Encre 16">
                <a:extLst>
                  <a:ext uri="{FF2B5EF4-FFF2-40B4-BE49-F238E27FC236}">
                    <a16:creationId xmlns:a16="http://schemas.microsoft.com/office/drawing/2014/main" id="{3B753F66-CE44-470E-B10D-61A632DE5D9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193155" y="3643185"/>
                <a:ext cx="810360" cy="38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e 30">
            <a:extLst>
              <a:ext uri="{FF2B5EF4-FFF2-40B4-BE49-F238E27FC236}">
                <a16:creationId xmlns:a16="http://schemas.microsoft.com/office/drawing/2014/main" id="{966A7AA8-EB0B-40AB-A0C6-54073E55FA7A}"/>
              </a:ext>
            </a:extLst>
          </p:cNvPr>
          <p:cNvGrpSpPr/>
          <p:nvPr/>
        </p:nvGrpSpPr>
        <p:grpSpPr>
          <a:xfrm>
            <a:off x="6347955" y="5306385"/>
            <a:ext cx="5025960" cy="831960"/>
            <a:chOff x="6347955" y="5306385"/>
            <a:chExt cx="5025960" cy="83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9" name="Encre 18">
                  <a:extLst>
                    <a:ext uri="{FF2B5EF4-FFF2-40B4-BE49-F238E27FC236}">
                      <a16:creationId xmlns:a16="http://schemas.microsoft.com/office/drawing/2014/main" id="{E087377B-39DA-4ABC-8792-CA9BA4A1C1BB}"/>
                    </a:ext>
                  </a:extLst>
                </p14:cNvPr>
                <p14:cNvContentPartPr/>
                <p14:nvPr/>
              </p14:nvContentPartPr>
              <p14:xfrm>
                <a:off x="6347955" y="5582865"/>
                <a:ext cx="2292480" cy="528480"/>
              </p14:xfrm>
            </p:contentPart>
          </mc:Choice>
          <mc:Fallback>
            <p:pic>
              <p:nvPicPr>
                <p:cNvPr id="19" name="Encre 18">
                  <a:extLst>
                    <a:ext uri="{FF2B5EF4-FFF2-40B4-BE49-F238E27FC236}">
                      <a16:creationId xmlns:a16="http://schemas.microsoft.com/office/drawing/2014/main" id="{E087377B-39DA-4ABC-8792-CA9BA4A1C1B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339315" y="5573865"/>
                  <a:ext cx="2310120" cy="54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1" name="Encre 20">
                  <a:extLst>
                    <a:ext uri="{FF2B5EF4-FFF2-40B4-BE49-F238E27FC236}">
                      <a16:creationId xmlns:a16="http://schemas.microsoft.com/office/drawing/2014/main" id="{598F80C3-CA4A-4957-AE16-D1B652F056BC}"/>
                    </a:ext>
                  </a:extLst>
                </p14:cNvPr>
                <p14:cNvContentPartPr/>
                <p14:nvPr/>
              </p14:nvContentPartPr>
              <p14:xfrm>
                <a:off x="8424075" y="5630745"/>
                <a:ext cx="293040" cy="251280"/>
              </p14:xfrm>
            </p:contentPart>
          </mc:Choice>
          <mc:Fallback>
            <p:pic>
              <p:nvPicPr>
                <p:cNvPr id="21" name="Encre 20">
                  <a:extLst>
                    <a:ext uri="{FF2B5EF4-FFF2-40B4-BE49-F238E27FC236}">
                      <a16:creationId xmlns:a16="http://schemas.microsoft.com/office/drawing/2014/main" id="{598F80C3-CA4A-4957-AE16-D1B652F056B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415435" y="5621745"/>
                  <a:ext cx="3106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4" name="Encre 23">
                  <a:extLst>
                    <a:ext uri="{FF2B5EF4-FFF2-40B4-BE49-F238E27FC236}">
                      <a16:creationId xmlns:a16="http://schemas.microsoft.com/office/drawing/2014/main" id="{8FEB3259-C39C-47D6-B752-E4070E3160F8}"/>
                    </a:ext>
                  </a:extLst>
                </p14:cNvPr>
                <p14:cNvContentPartPr/>
                <p14:nvPr/>
              </p14:nvContentPartPr>
              <p14:xfrm>
                <a:off x="8912955" y="5695185"/>
                <a:ext cx="548640" cy="443160"/>
              </p14:xfrm>
            </p:contentPart>
          </mc:Choice>
          <mc:Fallback>
            <p:pic>
              <p:nvPicPr>
                <p:cNvPr id="24" name="Encre 23">
                  <a:extLst>
                    <a:ext uri="{FF2B5EF4-FFF2-40B4-BE49-F238E27FC236}">
                      <a16:creationId xmlns:a16="http://schemas.microsoft.com/office/drawing/2014/main" id="{8FEB3259-C39C-47D6-B752-E4070E3160F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903955" y="5686545"/>
                  <a:ext cx="56628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5" name="Encre 24">
                  <a:extLst>
                    <a:ext uri="{FF2B5EF4-FFF2-40B4-BE49-F238E27FC236}">
                      <a16:creationId xmlns:a16="http://schemas.microsoft.com/office/drawing/2014/main" id="{A29C6A8F-A44B-4E80-9524-FC4B41DEFAAA}"/>
                    </a:ext>
                  </a:extLst>
                </p14:cNvPr>
                <p14:cNvContentPartPr/>
                <p14:nvPr/>
              </p14:nvContentPartPr>
              <p14:xfrm>
                <a:off x="9448275" y="5515545"/>
                <a:ext cx="101880" cy="329040"/>
              </p14:xfrm>
            </p:contentPart>
          </mc:Choice>
          <mc:Fallback>
            <p:pic>
              <p:nvPicPr>
                <p:cNvPr id="25" name="Encre 24">
                  <a:extLst>
                    <a:ext uri="{FF2B5EF4-FFF2-40B4-BE49-F238E27FC236}">
                      <a16:creationId xmlns:a16="http://schemas.microsoft.com/office/drawing/2014/main" id="{A29C6A8F-A44B-4E80-9524-FC4B41DEFAA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439275" y="5506545"/>
                  <a:ext cx="11952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6" name="Encre 25">
                  <a:extLst>
                    <a:ext uri="{FF2B5EF4-FFF2-40B4-BE49-F238E27FC236}">
                      <a16:creationId xmlns:a16="http://schemas.microsoft.com/office/drawing/2014/main" id="{10BC00E3-7FE6-4CF8-9904-70BB4CB515B6}"/>
                    </a:ext>
                  </a:extLst>
                </p14:cNvPr>
                <p14:cNvContentPartPr/>
                <p14:nvPr/>
              </p14:nvContentPartPr>
              <p14:xfrm>
                <a:off x="9589755" y="5661345"/>
                <a:ext cx="636120" cy="186480"/>
              </p14:xfrm>
            </p:contentPart>
          </mc:Choice>
          <mc:Fallback>
            <p:pic>
              <p:nvPicPr>
                <p:cNvPr id="26" name="Encre 25">
                  <a:extLst>
                    <a:ext uri="{FF2B5EF4-FFF2-40B4-BE49-F238E27FC236}">
                      <a16:creationId xmlns:a16="http://schemas.microsoft.com/office/drawing/2014/main" id="{10BC00E3-7FE6-4CF8-9904-70BB4CB515B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580755" y="5652345"/>
                  <a:ext cx="6537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7" name="Encre 26">
                  <a:extLst>
                    <a:ext uri="{FF2B5EF4-FFF2-40B4-BE49-F238E27FC236}">
                      <a16:creationId xmlns:a16="http://schemas.microsoft.com/office/drawing/2014/main" id="{05F6D3F6-9993-4FB2-B876-85A33CF0E25A}"/>
                    </a:ext>
                  </a:extLst>
                </p14:cNvPr>
                <p14:cNvContentPartPr/>
                <p14:nvPr/>
              </p14:nvContentPartPr>
              <p14:xfrm>
                <a:off x="9651675" y="5477745"/>
                <a:ext cx="216360" cy="35280"/>
              </p14:xfrm>
            </p:contentPart>
          </mc:Choice>
          <mc:Fallback>
            <p:pic>
              <p:nvPicPr>
                <p:cNvPr id="27" name="Encre 26">
                  <a:extLst>
                    <a:ext uri="{FF2B5EF4-FFF2-40B4-BE49-F238E27FC236}">
                      <a16:creationId xmlns:a16="http://schemas.microsoft.com/office/drawing/2014/main" id="{05F6D3F6-9993-4FB2-B876-85A33CF0E25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643035" y="5468745"/>
                  <a:ext cx="2340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8" name="Encre 27">
                  <a:extLst>
                    <a:ext uri="{FF2B5EF4-FFF2-40B4-BE49-F238E27FC236}">
                      <a16:creationId xmlns:a16="http://schemas.microsoft.com/office/drawing/2014/main" id="{FD052D4E-E1BF-4E60-B4FB-65D7C2C4C1BA}"/>
                    </a:ext>
                  </a:extLst>
                </p14:cNvPr>
                <p14:cNvContentPartPr/>
                <p14:nvPr/>
              </p14:nvContentPartPr>
              <p14:xfrm>
                <a:off x="10404435" y="5381265"/>
                <a:ext cx="475920" cy="741600"/>
              </p14:xfrm>
            </p:contentPart>
          </mc:Choice>
          <mc:Fallback>
            <p:pic>
              <p:nvPicPr>
                <p:cNvPr id="28" name="Encre 27">
                  <a:extLst>
                    <a:ext uri="{FF2B5EF4-FFF2-40B4-BE49-F238E27FC236}">
                      <a16:creationId xmlns:a16="http://schemas.microsoft.com/office/drawing/2014/main" id="{FD052D4E-E1BF-4E60-B4FB-65D7C2C4C1B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395795" y="5372625"/>
                  <a:ext cx="493560" cy="75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9" name="Encre 28">
                  <a:extLst>
                    <a:ext uri="{FF2B5EF4-FFF2-40B4-BE49-F238E27FC236}">
                      <a16:creationId xmlns:a16="http://schemas.microsoft.com/office/drawing/2014/main" id="{C6AEE969-07EF-4D3B-BB43-E06A8E28F44E}"/>
                    </a:ext>
                  </a:extLst>
                </p14:cNvPr>
                <p14:cNvContentPartPr/>
                <p14:nvPr/>
              </p14:nvContentPartPr>
              <p14:xfrm>
                <a:off x="10861635" y="5581425"/>
                <a:ext cx="401040" cy="179640"/>
              </p14:xfrm>
            </p:contentPart>
          </mc:Choice>
          <mc:Fallback>
            <p:pic>
              <p:nvPicPr>
                <p:cNvPr id="29" name="Encre 28">
                  <a:extLst>
                    <a:ext uri="{FF2B5EF4-FFF2-40B4-BE49-F238E27FC236}">
                      <a16:creationId xmlns:a16="http://schemas.microsoft.com/office/drawing/2014/main" id="{C6AEE969-07EF-4D3B-BB43-E06A8E28F44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852635" y="5572425"/>
                  <a:ext cx="4186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0" name="Encre 29">
                  <a:extLst>
                    <a:ext uri="{FF2B5EF4-FFF2-40B4-BE49-F238E27FC236}">
                      <a16:creationId xmlns:a16="http://schemas.microsoft.com/office/drawing/2014/main" id="{0B88D1C1-8BD6-4F24-B6C8-1FB757B6E2B8}"/>
                    </a:ext>
                  </a:extLst>
                </p14:cNvPr>
                <p14:cNvContentPartPr/>
                <p14:nvPr/>
              </p14:nvContentPartPr>
              <p14:xfrm>
                <a:off x="11252955" y="5306385"/>
                <a:ext cx="120960" cy="79920"/>
              </p14:xfrm>
            </p:contentPart>
          </mc:Choice>
          <mc:Fallback>
            <p:pic>
              <p:nvPicPr>
                <p:cNvPr id="30" name="Encre 29">
                  <a:extLst>
                    <a:ext uri="{FF2B5EF4-FFF2-40B4-BE49-F238E27FC236}">
                      <a16:creationId xmlns:a16="http://schemas.microsoft.com/office/drawing/2014/main" id="{0B88D1C1-8BD6-4F24-B6C8-1FB757B6E2B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244315" y="5297745"/>
                  <a:ext cx="138600" cy="97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2947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Types de systèmes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30362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2033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78CEEB-575D-4DB4-9DA6-4480A085D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5.1 Le calorimètre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8F0991-D7C9-401B-8B22-24D27DBC851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Voici un appareil artisanal pour mesure la chaleur</a:t>
            </a:r>
          </a:p>
          <a:p>
            <a:endParaRPr lang="fr-CA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9C1B273-A25B-4367-A7DB-0C6857858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900" y="0"/>
            <a:ext cx="4281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Encre 3">
                <a:extLst>
                  <a:ext uri="{FF2B5EF4-FFF2-40B4-BE49-F238E27FC236}">
                    <a16:creationId xmlns:a16="http://schemas.microsoft.com/office/drawing/2014/main" id="{8FBC14C7-4FBA-4C05-878A-B6523AEC1268}"/>
                  </a:ext>
                </a:extLst>
              </p14:cNvPr>
              <p14:cNvContentPartPr/>
              <p14:nvPr/>
            </p14:nvContentPartPr>
            <p14:xfrm>
              <a:off x="8445315" y="3470745"/>
              <a:ext cx="1395720" cy="136080"/>
            </p14:xfrm>
          </p:contentPart>
        </mc:Choice>
        <mc:Fallback>
          <p:pic>
            <p:nvPicPr>
              <p:cNvPr id="4" name="Encre 3">
                <a:extLst>
                  <a:ext uri="{FF2B5EF4-FFF2-40B4-BE49-F238E27FC236}">
                    <a16:creationId xmlns:a16="http://schemas.microsoft.com/office/drawing/2014/main" id="{8FBC14C7-4FBA-4C05-878A-B6523AEC126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36675" y="3461745"/>
                <a:ext cx="1413360" cy="15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e 15">
            <a:extLst>
              <a:ext uri="{FF2B5EF4-FFF2-40B4-BE49-F238E27FC236}">
                <a16:creationId xmlns:a16="http://schemas.microsoft.com/office/drawing/2014/main" id="{EDA37E6B-85C0-4C5A-B87F-89234B1A2623}"/>
              </a:ext>
            </a:extLst>
          </p:cNvPr>
          <p:cNvGrpSpPr/>
          <p:nvPr/>
        </p:nvGrpSpPr>
        <p:grpSpPr>
          <a:xfrm>
            <a:off x="7791195" y="4263825"/>
            <a:ext cx="475560" cy="317160"/>
            <a:chOff x="7791195" y="4263825"/>
            <a:chExt cx="475560" cy="31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4" name="Encre 13">
                  <a:extLst>
                    <a:ext uri="{FF2B5EF4-FFF2-40B4-BE49-F238E27FC236}">
                      <a16:creationId xmlns:a16="http://schemas.microsoft.com/office/drawing/2014/main" id="{418E35D0-FABC-4552-BA9F-BF27C95E10E3}"/>
                    </a:ext>
                  </a:extLst>
                </p14:cNvPr>
                <p14:cNvContentPartPr/>
                <p14:nvPr/>
              </p14:nvContentPartPr>
              <p14:xfrm>
                <a:off x="7791195" y="4346625"/>
                <a:ext cx="426600" cy="234360"/>
              </p14:xfrm>
            </p:contentPart>
          </mc:Choice>
          <mc:Fallback>
            <p:pic>
              <p:nvPicPr>
                <p:cNvPr id="14" name="Encre 13">
                  <a:extLst>
                    <a:ext uri="{FF2B5EF4-FFF2-40B4-BE49-F238E27FC236}">
                      <a16:creationId xmlns:a16="http://schemas.microsoft.com/office/drawing/2014/main" id="{418E35D0-FABC-4552-BA9F-BF27C95E10E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782195" y="4337625"/>
                  <a:ext cx="4442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5" name="Encre 14">
                  <a:extLst>
                    <a:ext uri="{FF2B5EF4-FFF2-40B4-BE49-F238E27FC236}">
                      <a16:creationId xmlns:a16="http://schemas.microsoft.com/office/drawing/2014/main" id="{A9EC1F58-4DD8-4BE0-96FB-61A3A046AE1B}"/>
                    </a:ext>
                  </a:extLst>
                </p14:cNvPr>
                <p14:cNvContentPartPr/>
                <p14:nvPr/>
              </p14:nvContentPartPr>
              <p14:xfrm>
                <a:off x="8111595" y="4263825"/>
                <a:ext cx="155160" cy="284760"/>
              </p14:xfrm>
            </p:contentPart>
          </mc:Choice>
          <mc:Fallback>
            <p:pic>
              <p:nvPicPr>
                <p:cNvPr id="15" name="Encre 14">
                  <a:extLst>
                    <a:ext uri="{FF2B5EF4-FFF2-40B4-BE49-F238E27FC236}">
                      <a16:creationId xmlns:a16="http://schemas.microsoft.com/office/drawing/2014/main" id="{A9EC1F58-4DD8-4BE0-96FB-61A3A046AE1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102595" y="4254825"/>
                  <a:ext cx="172800" cy="30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7" name="Encre 16">
                <a:extLst>
                  <a:ext uri="{FF2B5EF4-FFF2-40B4-BE49-F238E27FC236}">
                    <a16:creationId xmlns:a16="http://schemas.microsoft.com/office/drawing/2014/main" id="{206D750F-9BA3-4844-9ECF-36C9B8B60A10}"/>
                  </a:ext>
                </a:extLst>
              </p14:cNvPr>
              <p14:cNvContentPartPr/>
              <p14:nvPr/>
            </p14:nvContentPartPr>
            <p14:xfrm>
              <a:off x="10657875" y="5522385"/>
              <a:ext cx="1187280" cy="681480"/>
            </p14:xfrm>
          </p:contentPart>
        </mc:Choice>
        <mc:Fallback>
          <p:pic>
            <p:nvPicPr>
              <p:cNvPr id="17" name="Encre 16">
                <a:extLst>
                  <a:ext uri="{FF2B5EF4-FFF2-40B4-BE49-F238E27FC236}">
                    <a16:creationId xmlns:a16="http://schemas.microsoft.com/office/drawing/2014/main" id="{206D750F-9BA3-4844-9ECF-36C9B8B60A1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649235" y="5513745"/>
                <a:ext cx="1204920" cy="69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e 23">
            <a:extLst>
              <a:ext uri="{FF2B5EF4-FFF2-40B4-BE49-F238E27FC236}">
                <a16:creationId xmlns:a16="http://schemas.microsoft.com/office/drawing/2014/main" id="{C489656A-760C-4194-85E5-13CF132EDAA6}"/>
              </a:ext>
            </a:extLst>
          </p:cNvPr>
          <p:cNvGrpSpPr/>
          <p:nvPr/>
        </p:nvGrpSpPr>
        <p:grpSpPr>
          <a:xfrm>
            <a:off x="3467595" y="1658505"/>
            <a:ext cx="3323520" cy="1030320"/>
            <a:chOff x="3467595" y="1658505"/>
            <a:chExt cx="3323520" cy="103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5" name="Encre 4">
                  <a:extLst>
                    <a:ext uri="{FF2B5EF4-FFF2-40B4-BE49-F238E27FC236}">
                      <a16:creationId xmlns:a16="http://schemas.microsoft.com/office/drawing/2014/main" id="{D69BDD31-3D56-4C59-9786-BA341DACFE1A}"/>
                    </a:ext>
                  </a:extLst>
                </p14:cNvPr>
                <p14:cNvContentPartPr/>
                <p14:nvPr/>
              </p14:nvContentPartPr>
              <p14:xfrm>
                <a:off x="3467595" y="1941105"/>
                <a:ext cx="741240" cy="531000"/>
              </p14:xfrm>
            </p:contentPart>
          </mc:Choice>
          <mc:Fallback>
            <p:pic>
              <p:nvPicPr>
                <p:cNvPr id="5" name="Encre 4">
                  <a:extLst>
                    <a:ext uri="{FF2B5EF4-FFF2-40B4-BE49-F238E27FC236}">
                      <a16:creationId xmlns:a16="http://schemas.microsoft.com/office/drawing/2014/main" id="{D69BDD31-3D56-4C59-9786-BA341DACFE1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458955" y="1932105"/>
                  <a:ext cx="758880" cy="54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6" name="Encre 5">
                  <a:extLst>
                    <a:ext uri="{FF2B5EF4-FFF2-40B4-BE49-F238E27FC236}">
                      <a16:creationId xmlns:a16="http://schemas.microsoft.com/office/drawing/2014/main" id="{5A6597C3-4B20-47CC-B46C-ACF58D2C2485}"/>
                    </a:ext>
                  </a:extLst>
                </p14:cNvPr>
                <p14:cNvContentPartPr/>
                <p14:nvPr/>
              </p14:nvContentPartPr>
              <p14:xfrm>
                <a:off x="4287675" y="1758225"/>
                <a:ext cx="61200" cy="387000"/>
              </p14:xfrm>
            </p:contentPart>
          </mc:Choice>
          <mc:Fallback>
            <p:pic>
              <p:nvPicPr>
                <p:cNvPr id="6" name="Encre 5">
                  <a:extLst>
                    <a:ext uri="{FF2B5EF4-FFF2-40B4-BE49-F238E27FC236}">
                      <a16:creationId xmlns:a16="http://schemas.microsoft.com/office/drawing/2014/main" id="{5A6597C3-4B20-47CC-B46C-ACF58D2C248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278675" y="1749225"/>
                  <a:ext cx="7884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7" name="Encre 6">
                  <a:extLst>
                    <a:ext uri="{FF2B5EF4-FFF2-40B4-BE49-F238E27FC236}">
                      <a16:creationId xmlns:a16="http://schemas.microsoft.com/office/drawing/2014/main" id="{7398EEF0-633E-41FE-8BB6-5C0B50B2DB73}"/>
                    </a:ext>
                  </a:extLst>
                </p14:cNvPr>
                <p14:cNvContentPartPr/>
                <p14:nvPr/>
              </p14:nvContentPartPr>
              <p14:xfrm>
                <a:off x="4241595" y="2012025"/>
                <a:ext cx="204480" cy="23400"/>
              </p14:xfrm>
            </p:contentPart>
          </mc:Choice>
          <mc:Fallback>
            <p:pic>
              <p:nvPicPr>
                <p:cNvPr id="7" name="Encre 6">
                  <a:extLst>
                    <a:ext uri="{FF2B5EF4-FFF2-40B4-BE49-F238E27FC236}">
                      <a16:creationId xmlns:a16="http://schemas.microsoft.com/office/drawing/2014/main" id="{7398EEF0-633E-41FE-8BB6-5C0B50B2DB7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232595" y="2003385"/>
                  <a:ext cx="2221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8" name="Encre 7">
                  <a:extLst>
                    <a:ext uri="{FF2B5EF4-FFF2-40B4-BE49-F238E27FC236}">
                      <a16:creationId xmlns:a16="http://schemas.microsoft.com/office/drawing/2014/main" id="{30EC231C-68C9-4B51-81CD-68F270C97FC4}"/>
                    </a:ext>
                  </a:extLst>
                </p14:cNvPr>
                <p14:cNvContentPartPr/>
                <p14:nvPr/>
              </p14:nvContentPartPr>
              <p14:xfrm>
                <a:off x="4455435" y="1977465"/>
                <a:ext cx="702000" cy="188640"/>
              </p14:xfrm>
            </p:contentPart>
          </mc:Choice>
          <mc:Fallback>
            <p:pic>
              <p:nvPicPr>
                <p:cNvPr id="8" name="Encre 7">
                  <a:extLst>
                    <a:ext uri="{FF2B5EF4-FFF2-40B4-BE49-F238E27FC236}">
                      <a16:creationId xmlns:a16="http://schemas.microsoft.com/office/drawing/2014/main" id="{30EC231C-68C9-4B51-81CD-68F270C97FC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446795" y="1968465"/>
                  <a:ext cx="7196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9" name="Encre 8">
                  <a:extLst>
                    <a:ext uri="{FF2B5EF4-FFF2-40B4-BE49-F238E27FC236}">
                      <a16:creationId xmlns:a16="http://schemas.microsoft.com/office/drawing/2014/main" id="{17F2F633-F46F-4AAA-8DA2-5CE22B9C2B75}"/>
                    </a:ext>
                  </a:extLst>
                </p14:cNvPr>
                <p14:cNvContentPartPr/>
                <p14:nvPr/>
              </p14:nvContentPartPr>
              <p14:xfrm>
                <a:off x="4612035" y="1830225"/>
                <a:ext cx="43920" cy="27720"/>
              </p14:xfrm>
            </p:contentPart>
          </mc:Choice>
          <mc:Fallback>
            <p:pic>
              <p:nvPicPr>
                <p:cNvPr id="9" name="Encre 8">
                  <a:extLst>
                    <a:ext uri="{FF2B5EF4-FFF2-40B4-BE49-F238E27FC236}">
                      <a16:creationId xmlns:a16="http://schemas.microsoft.com/office/drawing/2014/main" id="{17F2F633-F46F-4AAA-8DA2-5CE22B9C2B7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603035" y="1821585"/>
                  <a:ext cx="615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1" name="Encre 10">
                  <a:extLst>
                    <a:ext uri="{FF2B5EF4-FFF2-40B4-BE49-F238E27FC236}">
                      <a16:creationId xmlns:a16="http://schemas.microsoft.com/office/drawing/2014/main" id="{686EA409-4879-404C-B469-F101C40E7220}"/>
                    </a:ext>
                  </a:extLst>
                </p14:cNvPr>
                <p14:cNvContentPartPr/>
                <p14:nvPr/>
              </p14:nvContentPartPr>
              <p14:xfrm>
                <a:off x="5604555" y="1658505"/>
                <a:ext cx="1018440" cy="780120"/>
              </p14:xfrm>
            </p:contentPart>
          </mc:Choice>
          <mc:Fallback>
            <p:pic>
              <p:nvPicPr>
                <p:cNvPr id="11" name="Encre 10">
                  <a:extLst>
                    <a:ext uri="{FF2B5EF4-FFF2-40B4-BE49-F238E27FC236}">
                      <a16:creationId xmlns:a16="http://schemas.microsoft.com/office/drawing/2014/main" id="{686EA409-4879-404C-B469-F101C40E722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595915" y="1649505"/>
                  <a:ext cx="1036080" cy="79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2" name="Encre 11">
                  <a:extLst>
                    <a:ext uri="{FF2B5EF4-FFF2-40B4-BE49-F238E27FC236}">
                      <a16:creationId xmlns:a16="http://schemas.microsoft.com/office/drawing/2014/main" id="{2F6B2834-477D-4141-BA1E-53E1F93350CC}"/>
                    </a:ext>
                  </a:extLst>
                </p14:cNvPr>
                <p14:cNvContentPartPr/>
                <p14:nvPr/>
              </p14:nvContentPartPr>
              <p14:xfrm>
                <a:off x="6612555" y="1804305"/>
                <a:ext cx="178560" cy="48240"/>
              </p14:xfrm>
            </p:contentPart>
          </mc:Choice>
          <mc:Fallback>
            <p:pic>
              <p:nvPicPr>
                <p:cNvPr id="12" name="Encre 11">
                  <a:extLst>
                    <a:ext uri="{FF2B5EF4-FFF2-40B4-BE49-F238E27FC236}">
                      <a16:creationId xmlns:a16="http://schemas.microsoft.com/office/drawing/2014/main" id="{2F6B2834-477D-4141-BA1E-53E1F93350C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603915" y="1795305"/>
                  <a:ext cx="1962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Encre 17">
                  <a:extLst>
                    <a:ext uri="{FF2B5EF4-FFF2-40B4-BE49-F238E27FC236}">
                      <a16:creationId xmlns:a16="http://schemas.microsoft.com/office/drawing/2014/main" id="{95D9CEF2-80F4-44D9-8D38-6E04794FF0B1}"/>
                    </a:ext>
                  </a:extLst>
                </p14:cNvPr>
                <p14:cNvContentPartPr/>
                <p14:nvPr/>
              </p14:nvContentPartPr>
              <p14:xfrm>
                <a:off x="4252755" y="2511345"/>
                <a:ext cx="99720" cy="167400"/>
              </p14:xfrm>
            </p:contentPart>
          </mc:Choice>
          <mc:Fallback>
            <p:pic>
              <p:nvPicPr>
                <p:cNvPr id="18" name="Encre 17">
                  <a:extLst>
                    <a:ext uri="{FF2B5EF4-FFF2-40B4-BE49-F238E27FC236}">
                      <a16:creationId xmlns:a16="http://schemas.microsoft.com/office/drawing/2014/main" id="{95D9CEF2-80F4-44D9-8D38-6E04794FF0B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244115" y="2502705"/>
                  <a:ext cx="1173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Encre 18">
                  <a:extLst>
                    <a:ext uri="{FF2B5EF4-FFF2-40B4-BE49-F238E27FC236}">
                      <a16:creationId xmlns:a16="http://schemas.microsoft.com/office/drawing/2014/main" id="{7E9584B2-C186-48BC-9722-47DCB7F8C6A0}"/>
                    </a:ext>
                  </a:extLst>
                </p14:cNvPr>
                <p14:cNvContentPartPr/>
                <p14:nvPr/>
              </p14:nvContentPartPr>
              <p14:xfrm>
                <a:off x="4329795" y="2350785"/>
                <a:ext cx="93240" cy="304560"/>
              </p14:xfrm>
            </p:contentPart>
          </mc:Choice>
          <mc:Fallback>
            <p:pic>
              <p:nvPicPr>
                <p:cNvPr id="19" name="Encre 18">
                  <a:extLst>
                    <a:ext uri="{FF2B5EF4-FFF2-40B4-BE49-F238E27FC236}">
                      <a16:creationId xmlns:a16="http://schemas.microsoft.com/office/drawing/2014/main" id="{7E9584B2-C186-48BC-9722-47DCB7F8C6A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321155" y="2342145"/>
                  <a:ext cx="11088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Encre 19">
                  <a:extLst>
                    <a:ext uri="{FF2B5EF4-FFF2-40B4-BE49-F238E27FC236}">
                      <a16:creationId xmlns:a16="http://schemas.microsoft.com/office/drawing/2014/main" id="{175C2176-E472-4745-8582-607445FD9CA4}"/>
                    </a:ext>
                  </a:extLst>
                </p14:cNvPr>
                <p14:cNvContentPartPr/>
                <p14:nvPr/>
              </p14:nvContentPartPr>
              <p14:xfrm>
                <a:off x="4320435" y="2518185"/>
                <a:ext cx="124200" cy="4680"/>
              </p14:xfrm>
            </p:contentPart>
          </mc:Choice>
          <mc:Fallback>
            <p:pic>
              <p:nvPicPr>
                <p:cNvPr id="20" name="Encre 19">
                  <a:extLst>
                    <a:ext uri="{FF2B5EF4-FFF2-40B4-BE49-F238E27FC236}">
                      <a16:creationId xmlns:a16="http://schemas.microsoft.com/office/drawing/2014/main" id="{175C2176-E472-4745-8582-607445FD9CA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311795" y="2509185"/>
                  <a:ext cx="1418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Encre 20">
                  <a:extLst>
                    <a:ext uri="{FF2B5EF4-FFF2-40B4-BE49-F238E27FC236}">
                      <a16:creationId xmlns:a16="http://schemas.microsoft.com/office/drawing/2014/main" id="{C30406CA-6827-4C8E-A286-9BB7109043F6}"/>
                    </a:ext>
                  </a:extLst>
                </p14:cNvPr>
                <p14:cNvContentPartPr/>
                <p14:nvPr/>
              </p14:nvContentPartPr>
              <p14:xfrm>
                <a:off x="4603755" y="2277705"/>
                <a:ext cx="820800" cy="411120"/>
              </p14:xfrm>
            </p:contentPart>
          </mc:Choice>
          <mc:Fallback>
            <p:pic>
              <p:nvPicPr>
                <p:cNvPr id="21" name="Encre 20">
                  <a:extLst>
                    <a:ext uri="{FF2B5EF4-FFF2-40B4-BE49-F238E27FC236}">
                      <a16:creationId xmlns:a16="http://schemas.microsoft.com/office/drawing/2014/main" id="{C30406CA-6827-4C8E-A286-9BB7109043F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595115" y="2269065"/>
                  <a:ext cx="83844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Encre 21">
                  <a:extLst>
                    <a:ext uri="{FF2B5EF4-FFF2-40B4-BE49-F238E27FC236}">
                      <a16:creationId xmlns:a16="http://schemas.microsoft.com/office/drawing/2014/main" id="{3D5E67A6-F3AB-4EEF-BB33-29B4B67D9ED8}"/>
                    </a:ext>
                  </a:extLst>
                </p14:cNvPr>
                <p14:cNvContentPartPr/>
                <p14:nvPr/>
              </p14:nvContentPartPr>
              <p14:xfrm>
                <a:off x="5405115" y="2170785"/>
                <a:ext cx="105120" cy="126000"/>
              </p14:xfrm>
            </p:contentPart>
          </mc:Choice>
          <mc:Fallback>
            <p:pic>
              <p:nvPicPr>
                <p:cNvPr id="22" name="Encre 21">
                  <a:extLst>
                    <a:ext uri="{FF2B5EF4-FFF2-40B4-BE49-F238E27FC236}">
                      <a16:creationId xmlns:a16="http://schemas.microsoft.com/office/drawing/2014/main" id="{3D5E67A6-F3AB-4EEF-BB33-29B4B67D9ED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396115" y="2162145"/>
                  <a:ext cx="1227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Encre 22">
                  <a:extLst>
                    <a:ext uri="{FF2B5EF4-FFF2-40B4-BE49-F238E27FC236}">
                      <a16:creationId xmlns:a16="http://schemas.microsoft.com/office/drawing/2014/main" id="{AD4E04DF-D1B5-4671-B1E1-7ACCDA7C9B06}"/>
                    </a:ext>
                  </a:extLst>
                </p14:cNvPr>
                <p14:cNvContentPartPr/>
                <p14:nvPr/>
              </p14:nvContentPartPr>
              <p14:xfrm>
                <a:off x="4772595" y="2286705"/>
                <a:ext cx="2880" cy="26640"/>
              </p14:xfrm>
            </p:contentPart>
          </mc:Choice>
          <mc:Fallback>
            <p:pic>
              <p:nvPicPr>
                <p:cNvPr id="23" name="Encre 22">
                  <a:extLst>
                    <a:ext uri="{FF2B5EF4-FFF2-40B4-BE49-F238E27FC236}">
                      <a16:creationId xmlns:a16="http://schemas.microsoft.com/office/drawing/2014/main" id="{AD4E04DF-D1B5-4671-B1E1-7ACCDA7C9B0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763595" y="2277705"/>
                  <a:ext cx="20520" cy="4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5" name="Encre 24">
                <a:extLst>
                  <a:ext uri="{FF2B5EF4-FFF2-40B4-BE49-F238E27FC236}">
                    <a16:creationId xmlns:a16="http://schemas.microsoft.com/office/drawing/2014/main" id="{DEDD5618-7D1E-4CA7-B48C-ADA44566E4FF}"/>
                  </a:ext>
                </a:extLst>
              </p14:cNvPr>
              <p14:cNvContentPartPr/>
              <p14:nvPr/>
            </p14:nvContentPartPr>
            <p14:xfrm>
              <a:off x="9661035" y="5441385"/>
              <a:ext cx="242640" cy="151200"/>
            </p14:xfrm>
          </p:contentPart>
        </mc:Choice>
        <mc:Fallback>
          <p:pic>
            <p:nvPicPr>
              <p:cNvPr id="25" name="Encre 24">
                <a:extLst>
                  <a:ext uri="{FF2B5EF4-FFF2-40B4-BE49-F238E27FC236}">
                    <a16:creationId xmlns:a16="http://schemas.microsoft.com/office/drawing/2014/main" id="{DEDD5618-7D1E-4CA7-B48C-ADA44566E4F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652395" y="5432385"/>
                <a:ext cx="260280" cy="16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e 29">
            <a:extLst>
              <a:ext uri="{FF2B5EF4-FFF2-40B4-BE49-F238E27FC236}">
                <a16:creationId xmlns:a16="http://schemas.microsoft.com/office/drawing/2014/main" id="{A2343A8F-4135-4749-8042-4EECDE3EDF6F}"/>
              </a:ext>
            </a:extLst>
          </p:cNvPr>
          <p:cNvGrpSpPr/>
          <p:nvPr/>
        </p:nvGrpSpPr>
        <p:grpSpPr>
          <a:xfrm>
            <a:off x="9460515" y="4421865"/>
            <a:ext cx="327960" cy="500760"/>
            <a:chOff x="9460515" y="4421865"/>
            <a:chExt cx="327960" cy="50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Encre 25">
                  <a:extLst>
                    <a:ext uri="{FF2B5EF4-FFF2-40B4-BE49-F238E27FC236}">
                      <a16:creationId xmlns:a16="http://schemas.microsoft.com/office/drawing/2014/main" id="{6079DDFA-F86E-437C-9B8F-A8E15A3D9239}"/>
                    </a:ext>
                  </a:extLst>
                </p14:cNvPr>
                <p14:cNvContentPartPr/>
                <p14:nvPr/>
              </p14:nvContentPartPr>
              <p14:xfrm>
                <a:off x="9460515" y="4774305"/>
                <a:ext cx="137520" cy="148320"/>
              </p14:xfrm>
            </p:contentPart>
          </mc:Choice>
          <mc:Fallback>
            <p:pic>
              <p:nvPicPr>
                <p:cNvPr id="26" name="Encre 25">
                  <a:extLst>
                    <a:ext uri="{FF2B5EF4-FFF2-40B4-BE49-F238E27FC236}">
                      <a16:creationId xmlns:a16="http://schemas.microsoft.com/office/drawing/2014/main" id="{6079DDFA-F86E-437C-9B8F-A8E15A3D923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451515" y="4765665"/>
                  <a:ext cx="1551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Encre 26">
                  <a:extLst>
                    <a:ext uri="{FF2B5EF4-FFF2-40B4-BE49-F238E27FC236}">
                      <a16:creationId xmlns:a16="http://schemas.microsoft.com/office/drawing/2014/main" id="{D42DFD61-9E1C-49B4-B786-D5AFB043E746}"/>
                    </a:ext>
                  </a:extLst>
                </p14:cNvPr>
                <p14:cNvContentPartPr/>
                <p14:nvPr/>
              </p14:nvContentPartPr>
              <p14:xfrm>
                <a:off x="9553395" y="4691505"/>
                <a:ext cx="66960" cy="88560"/>
              </p14:xfrm>
            </p:contentPart>
          </mc:Choice>
          <mc:Fallback>
            <p:pic>
              <p:nvPicPr>
                <p:cNvPr id="27" name="Encre 26">
                  <a:extLst>
                    <a:ext uri="{FF2B5EF4-FFF2-40B4-BE49-F238E27FC236}">
                      <a16:creationId xmlns:a16="http://schemas.microsoft.com/office/drawing/2014/main" id="{D42DFD61-9E1C-49B4-B786-D5AFB043E74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544755" y="4682505"/>
                  <a:ext cx="846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Encre 27">
                  <a:extLst>
                    <a:ext uri="{FF2B5EF4-FFF2-40B4-BE49-F238E27FC236}">
                      <a16:creationId xmlns:a16="http://schemas.microsoft.com/office/drawing/2014/main" id="{CC05F70B-267E-40FE-B3DA-1D654FB1D9DE}"/>
                    </a:ext>
                  </a:extLst>
                </p14:cNvPr>
                <p14:cNvContentPartPr/>
                <p14:nvPr/>
              </p14:nvContentPartPr>
              <p14:xfrm>
                <a:off x="9637995" y="4521585"/>
                <a:ext cx="40680" cy="205200"/>
              </p14:xfrm>
            </p:contentPart>
          </mc:Choice>
          <mc:Fallback>
            <p:pic>
              <p:nvPicPr>
                <p:cNvPr id="28" name="Encre 27">
                  <a:extLst>
                    <a:ext uri="{FF2B5EF4-FFF2-40B4-BE49-F238E27FC236}">
                      <a16:creationId xmlns:a16="http://schemas.microsoft.com/office/drawing/2014/main" id="{CC05F70B-267E-40FE-B3DA-1D654FB1D9D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629355" y="4512585"/>
                  <a:ext cx="583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Encre 28">
                  <a:extLst>
                    <a:ext uri="{FF2B5EF4-FFF2-40B4-BE49-F238E27FC236}">
                      <a16:creationId xmlns:a16="http://schemas.microsoft.com/office/drawing/2014/main" id="{40D6EF90-7889-4692-89AF-7ED36495BEE3}"/>
                    </a:ext>
                  </a:extLst>
                </p14:cNvPr>
                <p14:cNvContentPartPr/>
                <p14:nvPr/>
              </p14:nvContentPartPr>
              <p14:xfrm>
                <a:off x="9687675" y="4421865"/>
                <a:ext cx="100800" cy="224640"/>
              </p14:xfrm>
            </p:contentPart>
          </mc:Choice>
          <mc:Fallback>
            <p:pic>
              <p:nvPicPr>
                <p:cNvPr id="29" name="Encre 28">
                  <a:extLst>
                    <a:ext uri="{FF2B5EF4-FFF2-40B4-BE49-F238E27FC236}">
                      <a16:creationId xmlns:a16="http://schemas.microsoft.com/office/drawing/2014/main" id="{40D6EF90-7889-4692-89AF-7ED36495BEE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678675" y="4413225"/>
                  <a:ext cx="118440" cy="24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F30D1978-73EB-4116-A6BF-16823214E10A}"/>
              </a:ext>
            </a:extLst>
          </p:cNvPr>
          <p:cNvGrpSpPr/>
          <p:nvPr/>
        </p:nvGrpSpPr>
        <p:grpSpPr>
          <a:xfrm>
            <a:off x="9468795" y="5456865"/>
            <a:ext cx="546480" cy="396720"/>
            <a:chOff x="9468795" y="5456865"/>
            <a:chExt cx="546480" cy="39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1" name="Encre 30">
                  <a:extLst>
                    <a:ext uri="{FF2B5EF4-FFF2-40B4-BE49-F238E27FC236}">
                      <a16:creationId xmlns:a16="http://schemas.microsoft.com/office/drawing/2014/main" id="{A0F4FC2E-9D6A-4ACC-915A-930CC8A561FA}"/>
                    </a:ext>
                  </a:extLst>
                </p14:cNvPr>
                <p14:cNvContentPartPr/>
                <p14:nvPr/>
              </p14:nvContentPartPr>
              <p14:xfrm>
                <a:off x="9468795" y="5700945"/>
                <a:ext cx="263520" cy="152640"/>
              </p14:xfrm>
            </p:contentPart>
          </mc:Choice>
          <mc:Fallback>
            <p:pic>
              <p:nvPicPr>
                <p:cNvPr id="31" name="Encre 30">
                  <a:extLst>
                    <a:ext uri="{FF2B5EF4-FFF2-40B4-BE49-F238E27FC236}">
                      <a16:creationId xmlns:a16="http://schemas.microsoft.com/office/drawing/2014/main" id="{A0F4FC2E-9D6A-4ACC-915A-930CC8A561F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460155" y="5691945"/>
                  <a:ext cx="2811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2" name="Encre 31">
                  <a:extLst>
                    <a:ext uri="{FF2B5EF4-FFF2-40B4-BE49-F238E27FC236}">
                      <a16:creationId xmlns:a16="http://schemas.microsoft.com/office/drawing/2014/main" id="{18077A07-D740-4821-BA52-90243D5C12B8}"/>
                    </a:ext>
                  </a:extLst>
                </p14:cNvPr>
                <p14:cNvContentPartPr/>
                <p14:nvPr/>
              </p14:nvContentPartPr>
              <p14:xfrm>
                <a:off x="9663195" y="5547945"/>
                <a:ext cx="15840" cy="37080"/>
              </p14:xfrm>
            </p:contentPart>
          </mc:Choice>
          <mc:Fallback>
            <p:pic>
              <p:nvPicPr>
                <p:cNvPr id="32" name="Encre 31">
                  <a:extLst>
                    <a:ext uri="{FF2B5EF4-FFF2-40B4-BE49-F238E27FC236}">
                      <a16:creationId xmlns:a16="http://schemas.microsoft.com/office/drawing/2014/main" id="{18077A07-D740-4821-BA52-90243D5C12B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654195" y="5538945"/>
                  <a:ext cx="334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3" name="Encre 32">
                  <a:extLst>
                    <a:ext uri="{FF2B5EF4-FFF2-40B4-BE49-F238E27FC236}">
                      <a16:creationId xmlns:a16="http://schemas.microsoft.com/office/drawing/2014/main" id="{A12EE799-9350-4062-B2C7-6599E3007473}"/>
                    </a:ext>
                  </a:extLst>
                </p14:cNvPr>
                <p14:cNvContentPartPr/>
                <p14:nvPr/>
              </p14:nvContentPartPr>
              <p14:xfrm>
                <a:off x="9689835" y="5500065"/>
                <a:ext cx="71280" cy="275400"/>
              </p14:xfrm>
            </p:contentPart>
          </mc:Choice>
          <mc:Fallback>
            <p:pic>
              <p:nvPicPr>
                <p:cNvPr id="33" name="Encre 32">
                  <a:extLst>
                    <a:ext uri="{FF2B5EF4-FFF2-40B4-BE49-F238E27FC236}">
                      <a16:creationId xmlns:a16="http://schemas.microsoft.com/office/drawing/2014/main" id="{A12EE799-9350-4062-B2C7-6599E300747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680835" y="5491065"/>
                  <a:ext cx="889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4" name="Encre 33">
                  <a:extLst>
                    <a:ext uri="{FF2B5EF4-FFF2-40B4-BE49-F238E27FC236}">
                      <a16:creationId xmlns:a16="http://schemas.microsoft.com/office/drawing/2014/main" id="{444A8DA8-1FEC-41BC-9327-3E3B1F24F1D9}"/>
                    </a:ext>
                  </a:extLst>
                </p14:cNvPr>
                <p14:cNvContentPartPr/>
                <p14:nvPr/>
              </p14:nvContentPartPr>
              <p14:xfrm>
                <a:off x="9748155" y="5456865"/>
                <a:ext cx="267120" cy="281880"/>
              </p14:xfrm>
            </p:contentPart>
          </mc:Choice>
          <mc:Fallback>
            <p:pic>
              <p:nvPicPr>
                <p:cNvPr id="34" name="Encre 33">
                  <a:extLst>
                    <a:ext uri="{FF2B5EF4-FFF2-40B4-BE49-F238E27FC236}">
                      <a16:creationId xmlns:a16="http://schemas.microsoft.com/office/drawing/2014/main" id="{444A8DA8-1FEC-41BC-9327-3E3B1F24F1D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739515" y="5448225"/>
                  <a:ext cx="284760" cy="29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6" name="Encre 35">
                <a:extLst>
                  <a:ext uri="{FF2B5EF4-FFF2-40B4-BE49-F238E27FC236}">
                    <a16:creationId xmlns:a16="http://schemas.microsoft.com/office/drawing/2014/main" id="{85518090-E077-4FBF-A619-C3F923B3EC2C}"/>
                  </a:ext>
                </a:extLst>
              </p14:cNvPr>
              <p14:cNvContentPartPr/>
              <p14:nvPr/>
            </p14:nvContentPartPr>
            <p14:xfrm>
              <a:off x="11251875" y="1776585"/>
              <a:ext cx="161640" cy="45360"/>
            </p14:xfrm>
          </p:contentPart>
        </mc:Choice>
        <mc:Fallback>
          <p:pic>
            <p:nvPicPr>
              <p:cNvPr id="36" name="Encre 35">
                <a:extLst>
                  <a:ext uri="{FF2B5EF4-FFF2-40B4-BE49-F238E27FC236}">
                    <a16:creationId xmlns:a16="http://schemas.microsoft.com/office/drawing/2014/main" id="{85518090-E077-4FBF-A619-C3F923B3EC2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1242875" y="1767945"/>
                <a:ext cx="179280" cy="6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e 39">
            <a:extLst>
              <a:ext uri="{FF2B5EF4-FFF2-40B4-BE49-F238E27FC236}">
                <a16:creationId xmlns:a16="http://schemas.microsoft.com/office/drawing/2014/main" id="{13AE35E2-A688-4EEF-8B24-A7600FB408E8}"/>
              </a:ext>
            </a:extLst>
          </p:cNvPr>
          <p:cNvGrpSpPr/>
          <p:nvPr/>
        </p:nvGrpSpPr>
        <p:grpSpPr>
          <a:xfrm>
            <a:off x="10080075" y="2105985"/>
            <a:ext cx="1316160" cy="1680120"/>
            <a:chOff x="10080075" y="2105985"/>
            <a:chExt cx="1316160" cy="168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7" name="Encre 36">
                  <a:extLst>
                    <a:ext uri="{FF2B5EF4-FFF2-40B4-BE49-F238E27FC236}">
                      <a16:creationId xmlns:a16="http://schemas.microsoft.com/office/drawing/2014/main" id="{7F139514-4ABE-48B9-8F0C-4288558BCD1E}"/>
                    </a:ext>
                  </a:extLst>
                </p14:cNvPr>
                <p14:cNvContentPartPr/>
                <p14:nvPr/>
              </p14:nvContentPartPr>
              <p14:xfrm>
                <a:off x="10080075" y="2105985"/>
                <a:ext cx="1316160" cy="1680120"/>
              </p14:xfrm>
            </p:contentPart>
          </mc:Choice>
          <mc:Fallback>
            <p:pic>
              <p:nvPicPr>
                <p:cNvPr id="37" name="Encre 36">
                  <a:extLst>
                    <a:ext uri="{FF2B5EF4-FFF2-40B4-BE49-F238E27FC236}">
                      <a16:creationId xmlns:a16="http://schemas.microsoft.com/office/drawing/2014/main" id="{7F139514-4ABE-48B9-8F0C-4288558BCD1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071075" y="2097345"/>
                  <a:ext cx="1333800" cy="169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8" name="Encre 37">
                  <a:extLst>
                    <a:ext uri="{FF2B5EF4-FFF2-40B4-BE49-F238E27FC236}">
                      <a16:creationId xmlns:a16="http://schemas.microsoft.com/office/drawing/2014/main" id="{B4051813-0F0C-4BC2-811E-D57C90D5CC08}"/>
                    </a:ext>
                  </a:extLst>
                </p14:cNvPr>
                <p14:cNvContentPartPr/>
                <p14:nvPr/>
              </p14:nvContentPartPr>
              <p14:xfrm>
                <a:off x="10460235" y="2436465"/>
                <a:ext cx="736920" cy="353520"/>
              </p14:xfrm>
            </p:contentPart>
          </mc:Choice>
          <mc:Fallback>
            <p:pic>
              <p:nvPicPr>
                <p:cNvPr id="38" name="Encre 37">
                  <a:extLst>
                    <a:ext uri="{FF2B5EF4-FFF2-40B4-BE49-F238E27FC236}">
                      <a16:creationId xmlns:a16="http://schemas.microsoft.com/office/drawing/2014/main" id="{B4051813-0F0C-4BC2-811E-D57C90D5CC0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451235" y="2427825"/>
                  <a:ext cx="75456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9" name="Encre 38">
                  <a:extLst>
                    <a:ext uri="{FF2B5EF4-FFF2-40B4-BE49-F238E27FC236}">
                      <a16:creationId xmlns:a16="http://schemas.microsoft.com/office/drawing/2014/main" id="{D9999F56-9A74-48EB-82C8-F4E9023B83BE}"/>
                    </a:ext>
                  </a:extLst>
                </p14:cNvPr>
                <p14:cNvContentPartPr/>
                <p14:nvPr/>
              </p14:nvContentPartPr>
              <p14:xfrm>
                <a:off x="10547715" y="2325225"/>
                <a:ext cx="479160" cy="655200"/>
              </p14:xfrm>
            </p:contentPart>
          </mc:Choice>
          <mc:Fallback>
            <p:pic>
              <p:nvPicPr>
                <p:cNvPr id="39" name="Encre 38">
                  <a:extLst>
                    <a:ext uri="{FF2B5EF4-FFF2-40B4-BE49-F238E27FC236}">
                      <a16:creationId xmlns:a16="http://schemas.microsoft.com/office/drawing/2014/main" id="{D9999F56-9A74-48EB-82C8-F4E9023B83B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538715" y="2316225"/>
                  <a:ext cx="496800" cy="672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12656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C01E42-C98F-454E-A8BF-43421EEDB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7145"/>
          </a:xfrm>
        </p:spPr>
        <p:txBody>
          <a:bodyPr/>
          <a:lstStyle/>
          <a:p>
            <a:r>
              <a:rPr lang="fr-CA" dirty="0"/>
              <a:t>L’énergie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06C838-672C-4839-A6B2-829830E90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2270"/>
            <a:ext cx="10515600" cy="813973"/>
          </a:xfrm>
        </p:spPr>
        <p:txBody>
          <a:bodyPr/>
          <a:lstStyle/>
          <a:p>
            <a:pPr marL="0" indent="0">
              <a:buNone/>
            </a:pPr>
            <a:r>
              <a:rPr lang="fr-CA" dirty="0"/>
              <a:t>          Ce n’est pas de la matière, elle n’est pas constituée d’atomes.</a:t>
            </a:r>
          </a:p>
          <a:p>
            <a:pPr marL="0" indent="0">
              <a:buNone/>
            </a:pPr>
            <a:endParaRPr lang="fr-CA" dirty="0"/>
          </a:p>
          <a:p>
            <a:endParaRPr lang="fr-CA" dirty="0"/>
          </a:p>
        </p:txBody>
      </p:sp>
      <p:pic>
        <p:nvPicPr>
          <p:cNvPr id="1026" name="Picture 2" descr="Résultats de recherche d'images pour « attraper »">
            <a:extLst>
              <a:ext uri="{FF2B5EF4-FFF2-40B4-BE49-F238E27FC236}">
                <a16:creationId xmlns:a16="http://schemas.microsoft.com/office/drawing/2014/main" id="{C803881A-9FD2-454C-B452-5962C4EB2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33" y="1920875"/>
            <a:ext cx="21717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7C07370-D355-4276-96F8-C4705723CC6A}"/>
              </a:ext>
            </a:extLst>
          </p:cNvPr>
          <p:cNvSpPr txBox="1"/>
          <p:nvPr/>
        </p:nvSpPr>
        <p:spPr>
          <a:xfrm>
            <a:off x="6712344" y="3795067"/>
            <a:ext cx="4144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dirty="0"/>
              <a:t>Elle se déplace et se transforme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FA0FD6F-F441-4492-8D9C-195EE229542E}"/>
              </a:ext>
            </a:extLst>
          </p:cNvPr>
          <p:cNvSpPr txBox="1"/>
          <p:nvPr/>
        </p:nvSpPr>
        <p:spPr>
          <a:xfrm>
            <a:off x="1510491" y="4099910"/>
            <a:ext cx="2677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dirty="0"/>
              <a:t>Elle est insaisissable</a:t>
            </a:r>
          </a:p>
        </p:txBody>
      </p:sp>
      <p:pic>
        <p:nvPicPr>
          <p:cNvPr id="1028" name="Picture 4" descr="Résultats de recherche d'images pour « moving energy »">
            <a:extLst>
              <a:ext uri="{FF2B5EF4-FFF2-40B4-BE49-F238E27FC236}">
                <a16:creationId xmlns:a16="http://schemas.microsoft.com/office/drawing/2014/main" id="{25F9D4BF-D193-4D0C-99B4-30CFB9287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434" y="2076243"/>
            <a:ext cx="289560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EBACEA48-F564-4A69-9566-B16333BC31CC}"/>
              </a:ext>
            </a:extLst>
          </p:cNvPr>
          <p:cNvSpPr txBox="1">
            <a:spLocks/>
          </p:cNvSpPr>
          <p:nvPr/>
        </p:nvSpPr>
        <p:spPr>
          <a:xfrm>
            <a:off x="1189182" y="5371176"/>
            <a:ext cx="10515600" cy="909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dirty="0"/>
              <a:t>L’énergie c’est la capacité d’accomplir un travail ou une transformation. </a:t>
            </a:r>
          </a:p>
        </p:txBody>
      </p:sp>
    </p:spTree>
    <p:extLst>
      <p:ext uri="{BB962C8B-B14F-4D97-AF65-F5344CB8AC3E}">
        <p14:creationId xmlns:p14="http://schemas.microsoft.com/office/powerpoint/2010/main" val="739518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6E27BE-1AC9-4838-A86E-2175A3B01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F94AE8-EA2E-4E24-9AA6-C3FEC28E1C5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65E83A7-4E20-4D06-9D9B-4A3EC2008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781" y="1219200"/>
            <a:ext cx="9735468" cy="46005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Encre 4">
                <a:extLst>
                  <a:ext uri="{FF2B5EF4-FFF2-40B4-BE49-F238E27FC236}">
                    <a16:creationId xmlns:a16="http://schemas.microsoft.com/office/drawing/2014/main" id="{B066BC7D-CFE2-47E4-AC5F-58657ECC093D}"/>
                  </a:ext>
                </a:extLst>
              </p14:cNvPr>
              <p14:cNvContentPartPr/>
              <p14:nvPr/>
            </p14:nvContentPartPr>
            <p14:xfrm>
              <a:off x="6992715" y="4465065"/>
              <a:ext cx="728280" cy="355680"/>
            </p14:xfrm>
          </p:contentPart>
        </mc:Choice>
        <mc:Fallback>
          <p:pic>
            <p:nvPicPr>
              <p:cNvPr id="5" name="Encre 4">
                <a:extLst>
                  <a:ext uri="{FF2B5EF4-FFF2-40B4-BE49-F238E27FC236}">
                    <a16:creationId xmlns:a16="http://schemas.microsoft.com/office/drawing/2014/main" id="{B066BC7D-CFE2-47E4-AC5F-58657ECC09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84075" y="4456425"/>
                <a:ext cx="745920" cy="37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Encre 5">
                <a:extLst>
                  <a:ext uri="{FF2B5EF4-FFF2-40B4-BE49-F238E27FC236}">
                    <a16:creationId xmlns:a16="http://schemas.microsoft.com/office/drawing/2014/main" id="{3A9675B8-55BC-4242-A530-C9B7E7ED25B2}"/>
                  </a:ext>
                </a:extLst>
              </p14:cNvPr>
              <p14:cNvContentPartPr/>
              <p14:nvPr/>
            </p14:nvContentPartPr>
            <p14:xfrm>
              <a:off x="6602835" y="2789985"/>
              <a:ext cx="1411200" cy="234000"/>
            </p14:xfrm>
          </p:contentPart>
        </mc:Choice>
        <mc:Fallback>
          <p:pic>
            <p:nvPicPr>
              <p:cNvPr id="6" name="Encre 5">
                <a:extLst>
                  <a:ext uri="{FF2B5EF4-FFF2-40B4-BE49-F238E27FC236}">
                    <a16:creationId xmlns:a16="http://schemas.microsoft.com/office/drawing/2014/main" id="{3A9675B8-55BC-4242-A530-C9B7E7ED25B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94195" y="2781345"/>
                <a:ext cx="1428840" cy="25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e 19">
            <a:extLst>
              <a:ext uri="{FF2B5EF4-FFF2-40B4-BE49-F238E27FC236}">
                <a16:creationId xmlns:a16="http://schemas.microsoft.com/office/drawing/2014/main" id="{C681C20A-425D-41DE-88C1-7BC9EB1B917C}"/>
              </a:ext>
            </a:extLst>
          </p:cNvPr>
          <p:cNvGrpSpPr/>
          <p:nvPr/>
        </p:nvGrpSpPr>
        <p:grpSpPr>
          <a:xfrm>
            <a:off x="8226795" y="585015"/>
            <a:ext cx="2602800" cy="1659930"/>
            <a:chOff x="8226795" y="585015"/>
            <a:chExt cx="2602800" cy="165993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9" name="Encre 8">
                  <a:extLst>
                    <a:ext uri="{FF2B5EF4-FFF2-40B4-BE49-F238E27FC236}">
                      <a16:creationId xmlns:a16="http://schemas.microsoft.com/office/drawing/2014/main" id="{97376063-7F32-4E75-9A70-E644295F86FE}"/>
                    </a:ext>
                  </a:extLst>
                </p14:cNvPr>
                <p14:cNvContentPartPr/>
                <p14:nvPr/>
              </p14:nvContentPartPr>
              <p14:xfrm>
                <a:off x="8226795" y="905025"/>
                <a:ext cx="728640" cy="565200"/>
              </p14:xfrm>
            </p:contentPart>
          </mc:Choice>
          <mc:Fallback>
            <p:pic>
              <p:nvPicPr>
                <p:cNvPr id="9" name="Encre 8">
                  <a:extLst>
                    <a:ext uri="{FF2B5EF4-FFF2-40B4-BE49-F238E27FC236}">
                      <a16:creationId xmlns:a16="http://schemas.microsoft.com/office/drawing/2014/main" id="{97376063-7F32-4E75-9A70-E644295F86F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218155" y="896025"/>
                  <a:ext cx="746280" cy="58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Encre 9">
                  <a:extLst>
                    <a:ext uri="{FF2B5EF4-FFF2-40B4-BE49-F238E27FC236}">
                      <a16:creationId xmlns:a16="http://schemas.microsoft.com/office/drawing/2014/main" id="{95AD2D9F-C5A2-459D-8ED8-1F021CE95871}"/>
                    </a:ext>
                  </a:extLst>
                </p14:cNvPr>
                <p14:cNvContentPartPr/>
                <p14:nvPr/>
              </p14:nvContentPartPr>
              <p14:xfrm>
                <a:off x="8943555" y="597975"/>
                <a:ext cx="137160" cy="354600"/>
              </p14:xfrm>
            </p:contentPart>
          </mc:Choice>
          <mc:Fallback>
            <p:pic>
              <p:nvPicPr>
                <p:cNvPr id="10" name="Encre 9">
                  <a:extLst>
                    <a:ext uri="{FF2B5EF4-FFF2-40B4-BE49-F238E27FC236}">
                      <a16:creationId xmlns:a16="http://schemas.microsoft.com/office/drawing/2014/main" id="{95AD2D9F-C5A2-459D-8ED8-1F021CE9587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934555" y="588975"/>
                  <a:ext cx="15480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Encre 10">
                  <a:extLst>
                    <a:ext uri="{FF2B5EF4-FFF2-40B4-BE49-F238E27FC236}">
                      <a16:creationId xmlns:a16="http://schemas.microsoft.com/office/drawing/2014/main" id="{F1605834-2E52-4BD6-B1E6-5AA3CDD00075}"/>
                    </a:ext>
                  </a:extLst>
                </p14:cNvPr>
                <p14:cNvContentPartPr/>
                <p14:nvPr/>
              </p14:nvContentPartPr>
              <p14:xfrm>
                <a:off x="9156315" y="787695"/>
                <a:ext cx="771840" cy="279360"/>
              </p14:xfrm>
            </p:contentPart>
          </mc:Choice>
          <mc:Fallback>
            <p:pic>
              <p:nvPicPr>
                <p:cNvPr id="11" name="Encre 10">
                  <a:extLst>
                    <a:ext uri="{FF2B5EF4-FFF2-40B4-BE49-F238E27FC236}">
                      <a16:creationId xmlns:a16="http://schemas.microsoft.com/office/drawing/2014/main" id="{F1605834-2E52-4BD6-B1E6-5AA3CDD0007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147315" y="779055"/>
                  <a:ext cx="78948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Encre 11">
                  <a:extLst>
                    <a:ext uri="{FF2B5EF4-FFF2-40B4-BE49-F238E27FC236}">
                      <a16:creationId xmlns:a16="http://schemas.microsoft.com/office/drawing/2014/main" id="{299242FE-4B3A-45D4-A7F2-09672D11FB5D}"/>
                    </a:ext>
                  </a:extLst>
                </p14:cNvPr>
                <p14:cNvContentPartPr/>
                <p14:nvPr/>
              </p14:nvContentPartPr>
              <p14:xfrm>
                <a:off x="9297075" y="585015"/>
                <a:ext cx="160920" cy="24480"/>
              </p14:xfrm>
            </p:contentPart>
          </mc:Choice>
          <mc:Fallback>
            <p:pic>
              <p:nvPicPr>
                <p:cNvPr id="12" name="Encre 11">
                  <a:extLst>
                    <a:ext uri="{FF2B5EF4-FFF2-40B4-BE49-F238E27FC236}">
                      <a16:creationId xmlns:a16="http://schemas.microsoft.com/office/drawing/2014/main" id="{299242FE-4B3A-45D4-A7F2-09672D11FB5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288075" y="576015"/>
                  <a:ext cx="1785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Encre 12">
                  <a:extLst>
                    <a:ext uri="{FF2B5EF4-FFF2-40B4-BE49-F238E27FC236}">
                      <a16:creationId xmlns:a16="http://schemas.microsoft.com/office/drawing/2014/main" id="{EA9A348B-BC42-43F8-A879-D268141F7013}"/>
                    </a:ext>
                  </a:extLst>
                </p14:cNvPr>
                <p14:cNvContentPartPr/>
                <p14:nvPr/>
              </p14:nvContentPartPr>
              <p14:xfrm>
                <a:off x="9408675" y="1070265"/>
                <a:ext cx="955440" cy="676440"/>
              </p14:xfrm>
            </p:contentPart>
          </mc:Choice>
          <mc:Fallback>
            <p:pic>
              <p:nvPicPr>
                <p:cNvPr id="13" name="Encre 12">
                  <a:extLst>
                    <a:ext uri="{FF2B5EF4-FFF2-40B4-BE49-F238E27FC236}">
                      <a16:creationId xmlns:a16="http://schemas.microsoft.com/office/drawing/2014/main" id="{EA9A348B-BC42-43F8-A879-D268141F701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400035" y="1061625"/>
                  <a:ext cx="973080" cy="69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Encre 13">
                  <a:extLst>
                    <a:ext uri="{FF2B5EF4-FFF2-40B4-BE49-F238E27FC236}">
                      <a16:creationId xmlns:a16="http://schemas.microsoft.com/office/drawing/2014/main" id="{CA7A2F14-9486-4B6F-B9AB-D20B4EBCDEC1}"/>
                    </a:ext>
                  </a:extLst>
                </p14:cNvPr>
                <p14:cNvContentPartPr/>
                <p14:nvPr/>
              </p14:nvContentPartPr>
              <p14:xfrm>
                <a:off x="10320555" y="787335"/>
                <a:ext cx="190080" cy="86400"/>
              </p14:xfrm>
            </p:contentPart>
          </mc:Choice>
          <mc:Fallback>
            <p:pic>
              <p:nvPicPr>
                <p:cNvPr id="14" name="Encre 13">
                  <a:extLst>
                    <a:ext uri="{FF2B5EF4-FFF2-40B4-BE49-F238E27FC236}">
                      <a16:creationId xmlns:a16="http://schemas.microsoft.com/office/drawing/2014/main" id="{CA7A2F14-9486-4B6F-B9AB-D20B4EBCDEC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311555" y="778335"/>
                  <a:ext cx="2077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Encre 14">
                  <a:extLst>
                    <a:ext uri="{FF2B5EF4-FFF2-40B4-BE49-F238E27FC236}">
                      <a16:creationId xmlns:a16="http://schemas.microsoft.com/office/drawing/2014/main" id="{F3473D15-61D2-4483-B1F6-E7D9F61BCD74}"/>
                    </a:ext>
                  </a:extLst>
                </p14:cNvPr>
                <p14:cNvContentPartPr/>
                <p14:nvPr/>
              </p14:nvContentPartPr>
              <p14:xfrm>
                <a:off x="9770115" y="1610985"/>
                <a:ext cx="265680" cy="344520"/>
              </p14:xfrm>
            </p:contentPart>
          </mc:Choice>
          <mc:Fallback>
            <p:pic>
              <p:nvPicPr>
                <p:cNvPr id="15" name="Encre 14">
                  <a:extLst>
                    <a:ext uri="{FF2B5EF4-FFF2-40B4-BE49-F238E27FC236}">
                      <a16:creationId xmlns:a16="http://schemas.microsoft.com/office/drawing/2014/main" id="{F3473D15-61D2-4483-B1F6-E7D9F61BCD7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761475" y="1601985"/>
                  <a:ext cx="28332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Encre 15">
                  <a:extLst>
                    <a:ext uri="{FF2B5EF4-FFF2-40B4-BE49-F238E27FC236}">
                      <a16:creationId xmlns:a16="http://schemas.microsoft.com/office/drawing/2014/main" id="{1CCD0FA6-9404-444B-95B5-DA82C0CE5FBF}"/>
                    </a:ext>
                  </a:extLst>
                </p14:cNvPr>
                <p14:cNvContentPartPr/>
                <p14:nvPr/>
              </p14:nvContentPartPr>
              <p14:xfrm>
                <a:off x="9946875" y="1427025"/>
                <a:ext cx="232560" cy="257040"/>
              </p14:xfrm>
            </p:contentPart>
          </mc:Choice>
          <mc:Fallback>
            <p:pic>
              <p:nvPicPr>
                <p:cNvPr id="16" name="Encre 15">
                  <a:extLst>
                    <a:ext uri="{FF2B5EF4-FFF2-40B4-BE49-F238E27FC236}">
                      <a16:creationId xmlns:a16="http://schemas.microsoft.com/office/drawing/2014/main" id="{1CCD0FA6-9404-444B-95B5-DA82C0CE5FB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938235" y="1418025"/>
                  <a:ext cx="2502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Encre 16">
                  <a:extLst>
                    <a:ext uri="{FF2B5EF4-FFF2-40B4-BE49-F238E27FC236}">
                      <a16:creationId xmlns:a16="http://schemas.microsoft.com/office/drawing/2014/main" id="{E1091702-ACAD-4EA9-AE74-3B705BF3C7A0}"/>
                    </a:ext>
                  </a:extLst>
                </p14:cNvPr>
                <p14:cNvContentPartPr/>
                <p14:nvPr/>
              </p14:nvContentPartPr>
              <p14:xfrm>
                <a:off x="9994395" y="1628985"/>
                <a:ext cx="767160" cy="615960"/>
              </p14:xfrm>
            </p:contentPart>
          </mc:Choice>
          <mc:Fallback>
            <p:pic>
              <p:nvPicPr>
                <p:cNvPr id="17" name="Encre 16">
                  <a:extLst>
                    <a:ext uri="{FF2B5EF4-FFF2-40B4-BE49-F238E27FC236}">
                      <a16:creationId xmlns:a16="http://schemas.microsoft.com/office/drawing/2014/main" id="{E1091702-ACAD-4EA9-AE74-3B705BF3C7A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985395" y="1619985"/>
                  <a:ext cx="784800" cy="63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Encre 17">
                  <a:extLst>
                    <a:ext uri="{FF2B5EF4-FFF2-40B4-BE49-F238E27FC236}">
                      <a16:creationId xmlns:a16="http://schemas.microsoft.com/office/drawing/2014/main" id="{4D18A5BE-6DC3-435B-AD42-C502039F5D5B}"/>
                    </a:ext>
                  </a:extLst>
                </p14:cNvPr>
                <p14:cNvContentPartPr/>
                <p14:nvPr/>
              </p14:nvContentPartPr>
              <p14:xfrm>
                <a:off x="10658595" y="1337745"/>
                <a:ext cx="171000" cy="172800"/>
              </p14:xfrm>
            </p:contentPart>
          </mc:Choice>
          <mc:Fallback>
            <p:pic>
              <p:nvPicPr>
                <p:cNvPr id="18" name="Encre 17">
                  <a:extLst>
                    <a:ext uri="{FF2B5EF4-FFF2-40B4-BE49-F238E27FC236}">
                      <a16:creationId xmlns:a16="http://schemas.microsoft.com/office/drawing/2014/main" id="{4D18A5BE-6DC3-435B-AD42-C502039F5D5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649595" y="1329105"/>
                  <a:ext cx="1886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Encre 18">
                  <a:extLst>
                    <a:ext uri="{FF2B5EF4-FFF2-40B4-BE49-F238E27FC236}">
                      <a16:creationId xmlns:a16="http://schemas.microsoft.com/office/drawing/2014/main" id="{24658C61-DB34-4416-AD22-0032558481C8}"/>
                    </a:ext>
                  </a:extLst>
                </p14:cNvPr>
                <p14:cNvContentPartPr/>
                <p14:nvPr/>
              </p14:nvContentPartPr>
              <p14:xfrm>
                <a:off x="9961995" y="1814025"/>
                <a:ext cx="33840" cy="15480"/>
              </p14:xfrm>
            </p:contentPart>
          </mc:Choice>
          <mc:Fallback>
            <p:pic>
              <p:nvPicPr>
                <p:cNvPr id="19" name="Encre 18">
                  <a:extLst>
                    <a:ext uri="{FF2B5EF4-FFF2-40B4-BE49-F238E27FC236}">
                      <a16:creationId xmlns:a16="http://schemas.microsoft.com/office/drawing/2014/main" id="{24658C61-DB34-4416-AD22-0032558481C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952995" y="1805385"/>
                  <a:ext cx="51480" cy="3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1" name="Encre 20">
                <a:extLst>
                  <a:ext uri="{FF2B5EF4-FFF2-40B4-BE49-F238E27FC236}">
                    <a16:creationId xmlns:a16="http://schemas.microsoft.com/office/drawing/2014/main" id="{A127F6DC-85FD-4848-90AB-7E3BCA683E62}"/>
                  </a:ext>
                </a:extLst>
              </p14:cNvPr>
              <p14:cNvContentPartPr/>
              <p14:nvPr/>
            </p14:nvContentPartPr>
            <p14:xfrm>
              <a:off x="7073355" y="3716985"/>
              <a:ext cx="502920" cy="595080"/>
            </p14:xfrm>
          </p:contentPart>
        </mc:Choice>
        <mc:Fallback>
          <p:pic>
            <p:nvPicPr>
              <p:cNvPr id="21" name="Encre 20">
                <a:extLst>
                  <a:ext uri="{FF2B5EF4-FFF2-40B4-BE49-F238E27FC236}">
                    <a16:creationId xmlns:a16="http://schemas.microsoft.com/office/drawing/2014/main" id="{A127F6DC-85FD-4848-90AB-7E3BCA683E6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064715" y="3708345"/>
                <a:ext cx="520560" cy="61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e 33">
            <a:extLst>
              <a:ext uri="{FF2B5EF4-FFF2-40B4-BE49-F238E27FC236}">
                <a16:creationId xmlns:a16="http://schemas.microsoft.com/office/drawing/2014/main" id="{21D7827E-D071-40E2-810A-E3AAD7025CA4}"/>
              </a:ext>
            </a:extLst>
          </p:cNvPr>
          <p:cNvGrpSpPr/>
          <p:nvPr/>
        </p:nvGrpSpPr>
        <p:grpSpPr>
          <a:xfrm>
            <a:off x="9481755" y="3245385"/>
            <a:ext cx="2784600" cy="892440"/>
            <a:chOff x="9481755" y="3245385"/>
            <a:chExt cx="2784600" cy="89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Encre 21">
                  <a:extLst>
                    <a:ext uri="{FF2B5EF4-FFF2-40B4-BE49-F238E27FC236}">
                      <a16:creationId xmlns:a16="http://schemas.microsoft.com/office/drawing/2014/main" id="{14250FAA-10B0-4C96-A7D7-5640C42AB98C}"/>
                    </a:ext>
                  </a:extLst>
                </p14:cNvPr>
                <p14:cNvContentPartPr/>
                <p14:nvPr/>
              </p14:nvContentPartPr>
              <p14:xfrm>
                <a:off x="9481755" y="3711945"/>
                <a:ext cx="638640" cy="425880"/>
              </p14:xfrm>
            </p:contentPart>
          </mc:Choice>
          <mc:Fallback>
            <p:pic>
              <p:nvPicPr>
                <p:cNvPr id="22" name="Encre 21">
                  <a:extLst>
                    <a:ext uri="{FF2B5EF4-FFF2-40B4-BE49-F238E27FC236}">
                      <a16:creationId xmlns:a16="http://schemas.microsoft.com/office/drawing/2014/main" id="{14250FAA-10B0-4C96-A7D7-5640C42AB98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473115" y="3702945"/>
                  <a:ext cx="65628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Encre 22">
                  <a:extLst>
                    <a:ext uri="{FF2B5EF4-FFF2-40B4-BE49-F238E27FC236}">
                      <a16:creationId xmlns:a16="http://schemas.microsoft.com/office/drawing/2014/main" id="{F7144001-2895-4470-9D31-4B8E0003C872}"/>
                    </a:ext>
                  </a:extLst>
                </p14:cNvPr>
                <p14:cNvContentPartPr/>
                <p14:nvPr/>
              </p14:nvContentPartPr>
              <p14:xfrm>
                <a:off x="10189875" y="3643545"/>
                <a:ext cx="496800" cy="313560"/>
              </p14:xfrm>
            </p:contentPart>
          </mc:Choice>
          <mc:Fallback>
            <p:pic>
              <p:nvPicPr>
                <p:cNvPr id="23" name="Encre 22">
                  <a:extLst>
                    <a:ext uri="{FF2B5EF4-FFF2-40B4-BE49-F238E27FC236}">
                      <a16:creationId xmlns:a16="http://schemas.microsoft.com/office/drawing/2014/main" id="{F7144001-2895-4470-9D31-4B8E0003C87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180875" y="3634545"/>
                  <a:ext cx="51444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Encre 23">
                  <a:extLst>
                    <a:ext uri="{FF2B5EF4-FFF2-40B4-BE49-F238E27FC236}">
                      <a16:creationId xmlns:a16="http://schemas.microsoft.com/office/drawing/2014/main" id="{1395F439-9A18-408D-B143-0C4689C2EF59}"/>
                    </a:ext>
                  </a:extLst>
                </p14:cNvPr>
                <p14:cNvContentPartPr/>
                <p14:nvPr/>
              </p14:nvContentPartPr>
              <p14:xfrm>
                <a:off x="10654995" y="3541665"/>
                <a:ext cx="460800" cy="274680"/>
              </p14:xfrm>
            </p:contentPart>
          </mc:Choice>
          <mc:Fallback>
            <p:pic>
              <p:nvPicPr>
                <p:cNvPr id="24" name="Encre 23">
                  <a:extLst>
                    <a:ext uri="{FF2B5EF4-FFF2-40B4-BE49-F238E27FC236}">
                      <a16:creationId xmlns:a16="http://schemas.microsoft.com/office/drawing/2014/main" id="{1395F439-9A18-408D-B143-0C4689C2EF5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645995" y="3532665"/>
                  <a:ext cx="4784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6" name="Encre 25">
                  <a:extLst>
                    <a:ext uri="{FF2B5EF4-FFF2-40B4-BE49-F238E27FC236}">
                      <a16:creationId xmlns:a16="http://schemas.microsoft.com/office/drawing/2014/main" id="{A32ADC44-77DF-4D14-AB72-3DA226E3F66D}"/>
                    </a:ext>
                  </a:extLst>
                </p14:cNvPr>
                <p14:cNvContentPartPr/>
                <p14:nvPr/>
              </p14:nvContentPartPr>
              <p14:xfrm>
                <a:off x="10439355" y="3797625"/>
                <a:ext cx="801000" cy="322560"/>
              </p14:xfrm>
            </p:contentPart>
          </mc:Choice>
          <mc:Fallback>
            <p:pic>
              <p:nvPicPr>
                <p:cNvPr id="26" name="Encre 25">
                  <a:extLst>
                    <a:ext uri="{FF2B5EF4-FFF2-40B4-BE49-F238E27FC236}">
                      <a16:creationId xmlns:a16="http://schemas.microsoft.com/office/drawing/2014/main" id="{A32ADC44-77DF-4D14-AB72-3DA226E3F66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430355" y="3788985"/>
                  <a:ext cx="81864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7" name="Encre 26">
                  <a:extLst>
                    <a:ext uri="{FF2B5EF4-FFF2-40B4-BE49-F238E27FC236}">
                      <a16:creationId xmlns:a16="http://schemas.microsoft.com/office/drawing/2014/main" id="{FD9DB108-9AF7-4204-9FA3-2F5B4B4526A4}"/>
                    </a:ext>
                  </a:extLst>
                </p14:cNvPr>
                <p14:cNvContentPartPr/>
                <p14:nvPr/>
              </p14:nvContentPartPr>
              <p14:xfrm>
                <a:off x="11164755" y="3681705"/>
                <a:ext cx="14040" cy="21600"/>
              </p14:xfrm>
            </p:contentPart>
          </mc:Choice>
          <mc:Fallback>
            <p:pic>
              <p:nvPicPr>
                <p:cNvPr id="27" name="Encre 26">
                  <a:extLst>
                    <a:ext uri="{FF2B5EF4-FFF2-40B4-BE49-F238E27FC236}">
                      <a16:creationId xmlns:a16="http://schemas.microsoft.com/office/drawing/2014/main" id="{FD9DB108-9AF7-4204-9FA3-2F5B4B4526A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155755" y="3672705"/>
                  <a:ext cx="316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Encre 27">
                  <a:extLst>
                    <a:ext uri="{FF2B5EF4-FFF2-40B4-BE49-F238E27FC236}">
                      <a16:creationId xmlns:a16="http://schemas.microsoft.com/office/drawing/2014/main" id="{E98BA2EF-F926-4D05-9EB8-3687B4587768}"/>
                    </a:ext>
                  </a:extLst>
                </p14:cNvPr>
                <p14:cNvContentPartPr/>
                <p14:nvPr/>
              </p14:nvContentPartPr>
              <p14:xfrm>
                <a:off x="11216235" y="3653625"/>
                <a:ext cx="374040" cy="200880"/>
              </p14:xfrm>
            </p:contentPart>
          </mc:Choice>
          <mc:Fallback>
            <p:pic>
              <p:nvPicPr>
                <p:cNvPr id="28" name="Encre 27">
                  <a:extLst>
                    <a:ext uri="{FF2B5EF4-FFF2-40B4-BE49-F238E27FC236}">
                      <a16:creationId xmlns:a16="http://schemas.microsoft.com/office/drawing/2014/main" id="{E98BA2EF-F926-4D05-9EB8-3687B458776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207595" y="3644985"/>
                  <a:ext cx="3916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9" name="Encre 28">
                  <a:extLst>
                    <a:ext uri="{FF2B5EF4-FFF2-40B4-BE49-F238E27FC236}">
                      <a16:creationId xmlns:a16="http://schemas.microsoft.com/office/drawing/2014/main" id="{39A6D5D3-3F5C-416B-ADFB-6F9042EDDAB6}"/>
                    </a:ext>
                  </a:extLst>
                </p14:cNvPr>
                <p14:cNvContentPartPr/>
                <p14:nvPr/>
              </p14:nvContentPartPr>
              <p14:xfrm>
                <a:off x="11493795" y="3407025"/>
                <a:ext cx="53280" cy="60120"/>
              </p14:xfrm>
            </p:contentPart>
          </mc:Choice>
          <mc:Fallback>
            <p:pic>
              <p:nvPicPr>
                <p:cNvPr id="29" name="Encre 28">
                  <a:extLst>
                    <a:ext uri="{FF2B5EF4-FFF2-40B4-BE49-F238E27FC236}">
                      <a16:creationId xmlns:a16="http://schemas.microsoft.com/office/drawing/2014/main" id="{39A6D5D3-3F5C-416B-ADFB-6F9042EDDAB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485155" y="3398385"/>
                  <a:ext cx="709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0" name="Encre 29">
                  <a:extLst>
                    <a:ext uri="{FF2B5EF4-FFF2-40B4-BE49-F238E27FC236}">
                      <a16:creationId xmlns:a16="http://schemas.microsoft.com/office/drawing/2014/main" id="{D92E8F74-F04E-4322-8EF9-B8C7C7FA5D0E}"/>
                    </a:ext>
                  </a:extLst>
                </p14:cNvPr>
                <p14:cNvContentPartPr/>
                <p14:nvPr/>
              </p14:nvContentPartPr>
              <p14:xfrm>
                <a:off x="11591715" y="3371745"/>
                <a:ext cx="399600" cy="416880"/>
              </p14:xfrm>
            </p:contentPart>
          </mc:Choice>
          <mc:Fallback>
            <p:pic>
              <p:nvPicPr>
                <p:cNvPr id="30" name="Encre 29">
                  <a:extLst>
                    <a:ext uri="{FF2B5EF4-FFF2-40B4-BE49-F238E27FC236}">
                      <a16:creationId xmlns:a16="http://schemas.microsoft.com/office/drawing/2014/main" id="{D92E8F74-F04E-4322-8EF9-B8C7C7FA5D0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582715" y="3362745"/>
                  <a:ext cx="41724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1" name="Encre 30">
                  <a:extLst>
                    <a:ext uri="{FF2B5EF4-FFF2-40B4-BE49-F238E27FC236}">
                      <a16:creationId xmlns:a16="http://schemas.microsoft.com/office/drawing/2014/main" id="{DF748E0E-E807-40FE-B28B-88B84FCC38AE}"/>
                    </a:ext>
                  </a:extLst>
                </p14:cNvPr>
                <p14:cNvContentPartPr/>
                <p14:nvPr/>
              </p14:nvContentPartPr>
              <p14:xfrm>
                <a:off x="11976195" y="3312705"/>
                <a:ext cx="290160" cy="198000"/>
              </p14:xfrm>
            </p:contentPart>
          </mc:Choice>
          <mc:Fallback>
            <p:pic>
              <p:nvPicPr>
                <p:cNvPr id="31" name="Encre 30">
                  <a:extLst>
                    <a:ext uri="{FF2B5EF4-FFF2-40B4-BE49-F238E27FC236}">
                      <a16:creationId xmlns:a16="http://schemas.microsoft.com/office/drawing/2014/main" id="{DF748E0E-E807-40FE-B28B-88B84FCC38A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967555" y="3303705"/>
                  <a:ext cx="3078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2" name="Encre 31">
                  <a:extLst>
                    <a:ext uri="{FF2B5EF4-FFF2-40B4-BE49-F238E27FC236}">
                      <a16:creationId xmlns:a16="http://schemas.microsoft.com/office/drawing/2014/main" id="{AB70354F-2FAC-460C-8C2D-AA33D657CC3E}"/>
                    </a:ext>
                  </a:extLst>
                </p14:cNvPr>
                <p14:cNvContentPartPr/>
                <p14:nvPr/>
              </p14:nvContentPartPr>
              <p14:xfrm>
                <a:off x="11681355" y="3245385"/>
                <a:ext cx="17280" cy="9000"/>
              </p14:xfrm>
            </p:contentPart>
          </mc:Choice>
          <mc:Fallback>
            <p:pic>
              <p:nvPicPr>
                <p:cNvPr id="32" name="Encre 31">
                  <a:extLst>
                    <a:ext uri="{FF2B5EF4-FFF2-40B4-BE49-F238E27FC236}">
                      <a16:creationId xmlns:a16="http://schemas.microsoft.com/office/drawing/2014/main" id="{AB70354F-2FAC-460C-8C2D-AA33D657CC3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672355" y="3236385"/>
                  <a:ext cx="349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3" name="Encre 32">
                  <a:extLst>
                    <a:ext uri="{FF2B5EF4-FFF2-40B4-BE49-F238E27FC236}">
                      <a16:creationId xmlns:a16="http://schemas.microsoft.com/office/drawing/2014/main" id="{45F1E62D-B71F-4FB1-B6F2-C87BD3D76DDA}"/>
                    </a:ext>
                  </a:extLst>
                </p14:cNvPr>
                <p14:cNvContentPartPr/>
                <p14:nvPr/>
              </p14:nvContentPartPr>
              <p14:xfrm>
                <a:off x="11498835" y="3405225"/>
                <a:ext cx="220680" cy="95040"/>
              </p14:xfrm>
            </p:contentPart>
          </mc:Choice>
          <mc:Fallback>
            <p:pic>
              <p:nvPicPr>
                <p:cNvPr id="33" name="Encre 32">
                  <a:extLst>
                    <a:ext uri="{FF2B5EF4-FFF2-40B4-BE49-F238E27FC236}">
                      <a16:creationId xmlns:a16="http://schemas.microsoft.com/office/drawing/2014/main" id="{45F1E62D-B71F-4FB1-B6F2-C87BD3D76DD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490195" y="3396585"/>
                  <a:ext cx="23832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507BE4EE-F5AF-4075-A387-C54CFD946A48}"/>
              </a:ext>
            </a:extLst>
          </p:cNvPr>
          <p:cNvGrpSpPr/>
          <p:nvPr/>
        </p:nvGrpSpPr>
        <p:grpSpPr>
          <a:xfrm>
            <a:off x="6831075" y="3620145"/>
            <a:ext cx="1037520" cy="1243440"/>
            <a:chOff x="6831075" y="3620145"/>
            <a:chExt cx="1037520" cy="124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7" name="Encre 6">
                  <a:extLst>
                    <a:ext uri="{FF2B5EF4-FFF2-40B4-BE49-F238E27FC236}">
                      <a16:creationId xmlns:a16="http://schemas.microsoft.com/office/drawing/2014/main" id="{C6916B2F-BCA8-4445-BFC3-070113E41448}"/>
                    </a:ext>
                  </a:extLst>
                </p14:cNvPr>
                <p14:cNvContentPartPr/>
                <p14:nvPr/>
              </p14:nvContentPartPr>
              <p14:xfrm>
                <a:off x="6831075" y="3620145"/>
                <a:ext cx="42120" cy="1243440"/>
              </p14:xfrm>
            </p:contentPart>
          </mc:Choice>
          <mc:Fallback>
            <p:pic>
              <p:nvPicPr>
                <p:cNvPr id="7" name="Encre 6">
                  <a:extLst>
                    <a:ext uri="{FF2B5EF4-FFF2-40B4-BE49-F238E27FC236}">
                      <a16:creationId xmlns:a16="http://schemas.microsoft.com/office/drawing/2014/main" id="{C6916B2F-BCA8-4445-BFC3-070113E4144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822435" y="3611145"/>
                  <a:ext cx="59760" cy="12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8" name="Encre 7">
                  <a:extLst>
                    <a:ext uri="{FF2B5EF4-FFF2-40B4-BE49-F238E27FC236}">
                      <a16:creationId xmlns:a16="http://schemas.microsoft.com/office/drawing/2014/main" id="{BA28DD84-D0D7-4329-BDA5-72351427DC5B}"/>
                    </a:ext>
                  </a:extLst>
                </p14:cNvPr>
                <p14:cNvContentPartPr/>
                <p14:nvPr/>
              </p14:nvContentPartPr>
              <p14:xfrm>
                <a:off x="7857795" y="4674585"/>
                <a:ext cx="10800" cy="66240"/>
              </p14:xfrm>
            </p:contentPart>
          </mc:Choice>
          <mc:Fallback>
            <p:pic>
              <p:nvPicPr>
                <p:cNvPr id="8" name="Encre 7">
                  <a:extLst>
                    <a:ext uri="{FF2B5EF4-FFF2-40B4-BE49-F238E27FC236}">
                      <a16:creationId xmlns:a16="http://schemas.microsoft.com/office/drawing/2014/main" id="{BA28DD84-D0D7-4329-BDA5-72351427DC5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848795" y="4665585"/>
                  <a:ext cx="284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5" name="Encre 34">
                  <a:extLst>
                    <a:ext uri="{FF2B5EF4-FFF2-40B4-BE49-F238E27FC236}">
                      <a16:creationId xmlns:a16="http://schemas.microsoft.com/office/drawing/2014/main" id="{B0CBA065-B821-447E-9F13-041B9860F0B3}"/>
                    </a:ext>
                  </a:extLst>
                </p14:cNvPr>
                <p14:cNvContentPartPr/>
                <p14:nvPr/>
              </p14:nvContentPartPr>
              <p14:xfrm>
                <a:off x="7332915" y="4010745"/>
                <a:ext cx="67320" cy="71640"/>
              </p14:xfrm>
            </p:contentPart>
          </mc:Choice>
          <mc:Fallback>
            <p:pic>
              <p:nvPicPr>
                <p:cNvPr id="35" name="Encre 34">
                  <a:extLst>
                    <a:ext uri="{FF2B5EF4-FFF2-40B4-BE49-F238E27FC236}">
                      <a16:creationId xmlns:a16="http://schemas.microsoft.com/office/drawing/2014/main" id="{B0CBA065-B821-447E-9F13-041B9860F0B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324275" y="4002105"/>
                  <a:ext cx="849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6" name="Encre 35">
                  <a:extLst>
                    <a:ext uri="{FF2B5EF4-FFF2-40B4-BE49-F238E27FC236}">
                      <a16:creationId xmlns:a16="http://schemas.microsoft.com/office/drawing/2014/main" id="{DFB6CBC1-B443-45B4-A099-79EBF2CF956A}"/>
                    </a:ext>
                  </a:extLst>
                </p14:cNvPr>
                <p14:cNvContentPartPr/>
                <p14:nvPr/>
              </p14:nvContentPartPr>
              <p14:xfrm>
                <a:off x="7273155" y="4169505"/>
                <a:ext cx="113760" cy="46080"/>
              </p14:xfrm>
            </p:contentPart>
          </mc:Choice>
          <mc:Fallback>
            <p:pic>
              <p:nvPicPr>
                <p:cNvPr id="36" name="Encre 35">
                  <a:extLst>
                    <a:ext uri="{FF2B5EF4-FFF2-40B4-BE49-F238E27FC236}">
                      <a16:creationId xmlns:a16="http://schemas.microsoft.com/office/drawing/2014/main" id="{DFB6CBC1-B443-45B4-A099-79EBF2CF956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264515" y="4160865"/>
                  <a:ext cx="1314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8" name="Encre 37">
                  <a:extLst>
                    <a:ext uri="{FF2B5EF4-FFF2-40B4-BE49-F238E27FC236}">
                      <a16:creationId xmlns:a16="http://schemas.microsoft.com/office/drawing/2014/main" id="{70E303A3-BF03-46A3-A618-30ABD2CE536A}"/>
                    </a:ext>
                  </a:extLst>
                </p14:cNvPr>
                <p14:cNvContentPartPr/>
                <p14:nvPr/>
              </p14:nvContentPartPr>
              <p14:xfrm>
                <a:off x="7488435" y="3928305"/>
                <a:ext cx="6840" cy="10440"/>
              </p14:xfrm>
            </p:contentPart>
          </mc:Choice>
          <mc:Fallback>
            <p:pic>
              <p:nvPicPr>
                <p:cNvPr id="38" name="Encre 37">
                  <a:extLst>
                    <a:ext uri="{FF2B5EF4-FFF2-40B4-BE49-F238E27FC236}">
                      <a16:creationId xmlns:a16="http://schemas.microsoft.com/office/drawing/2014/main" id="{70E303A3-BF03-46A3-A618-30ABD2CE536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479795" y="3919305"/>
                  <a:ext cx="244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9" name="Encre 38">
                  <a:extLst>
                    <a:ext uri="{FF2B5EF4-FFF2-40B4-BE49-F238E27FC236}">
                      <a16:creationId xmlns:a16="http://schemas.microsoft.com/office/drawing/2014/main" id="{B877BD35-FF4C-4004-8C2B-48F07E9C9F29}"/>
                    </a:ext>
                  </a:extLst>
                </p14:cNvPr>
                <p14:cNvContentPartPr/>
                <p14:nvPr/>
              </p14:nvContentPartPr>
              <p14:xfrm>
                <a:off x="7516515" y="3943785"/>
                <a:ext cx="8280" cy="12240"/>
              </p14:xfrm>
            </p:contentPart>
          </mc:Choice>
          <mc:Fallback>
            <p:pic>
              <p:nvPicPr>
                <p:cNvPr id="39" name="Encre 38">
                  <a:extLst>
                    <a:ext uri="{FF2B5EF4-FFF2-40B4-BE49-F238E27FC236}">
                      <a16:creationId xmlns:a16="http://schemas.microsoft.com/office/drawing/2014/main" id="{B877BD35-FF4C-4004-8C2B-48F07E9C9F2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507875" y="3934785"/>
                  <a:ext cx="25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0" name="Encre 39">
                  <a:extLst>
                    <a:ext uri="{FF2B5EF4-FFF2-40B4-BE49-F238E27FC236}">
                      <a16:creationId xmlns:a16="http://schemas.microsoft.com/office/drawing/2014/main" id="{37FE4364-E06D-40A5-A19D-8A5315E42C6B}"/>
                    </a:ext>
                  </a:extLst>
                </p14:cNvPr>
                <p14:cNvContentPartPr/>
                <p14:nvPr/>
              </p14:nvContentPartPr>
              <p14:xfrm>
                <a:off x="7003155" y="3699705"/>
                <a:ext cx="757440" cy="893160"/>
              </p14:xfrm>
            </p:contentPart>
          </mc:Choice>
          <mc:Fallback>
            <p:pic>
              <p:nvPicPr>
                <p:cNvPr id="40" name="Encre 39">
                  <a:extLst>
                    <a:ext uri="{FF2B5EF4-FFF2-40B4-BE49-F238E27FC236}">
                      <a16:creationId xmlns:a16="http://schemas.microsoft.com/office/drawing/2014/main" id="{37FE4364-E06D-40A5-A19D-8A5315E42C6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994155" y="3690705"/>
                  <a:ext cx="775080" cy="91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FD55D38D-BF85-45DC-9AA3-BF2FBA1047CF}"/>
              </a:ext>
            </a:extLst>
          </p:cNvPr>
          <p:cNvGrpSpPr/>
          <p:nvPr/>
        </p:nvGrpSpPr>
        <p:grpSpPr>
          <a:xfrm>
            <a:off x="6938715" y="2370225"/>
            <a:ext cx="140760" cy="1504800"/>
            <a:chOff x="6938715" y="2370225"/>
            <a:chExt cx="140760" cy="150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2" name="Encre 41">
                  <a:extLst>
                    <a:ext uri="{FF2B5EF4-FFF2-40B4-BE49-F238E27FC236}">
                      <a16:creationId xmlns:a16="http://schemas.microsoft.com/office/drawing/2014/main" id="{10BDA25E-2417-4C7B-9CA7-15AB06E6B6D2}"/>
                    </a:ext>
                  </a:extLst>
                </p14:cNvPr>
                <p14:cNvContentPartPr/>
                <p14:nvPr/>
              </p14:nvContentPartPr>
              <p14:xfrm>
                <a:off x="6938715" y="2370225"/>
                <a:ext cx="54720" cy="1398240"/>
              </p14:xfrm>
            </p:contentPart>
          </mc:Choice>
          <mc:Fallback>
            <p:pic>
              <p:nvPicPr>
                <p:cNvPr id="42" name="Encre 41">
                  <a:extLst>
                    <a:ext uri="{FF2B5EF4-FFF2-40B4-BE49-F238E27FC236}">
                      <a16:creationId xmlns:a16="http://schemas.microsoft.com/office/drawing/2014/main" id="{10BDA25E-2417-4C7B-9CA7-15AB06E6B6D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930075" y="2361585"/>
                  <a:ext cx="72360" cy="141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3" name="Encre 42">
                  <a:extLst>
                    <a:ext uri="{FF2B5EF4-FFF2-40B4-BE49-F238E27FC236}">
                      <a16:creationId xmlns:a16="http://schemas.microsoft.com/office/drawing/2014/main" id="{CA979B5E-7CFA-4AA4-A8ED-579D0EE653C9}"/>
                    </a:ext>
                  </a:extLst>
                </p14:cNvPr>
                <p14:cNvContentPartPr/>
                <p14:nvPr/>
              </p14:nvContentPartPr>
              <p14:xfrm>
                <a:off x="6958875" y="2370585"/>
                <a:ext cx="120600" cy="1504440"/>
              </p14:xfrm>
            </p:contentPart>
          </mc:Choice>
          <mc:Fallback>
            <p:pic>
              <p:nvPicPr>
                <p:cNvPr id="43" name="Encre 42">
                  <a:extLst>
                    <a:ext uri="{FF2B5EF4-FFF2-40B4-BE49-F238E27FC236}">
                      <a16:creationId xmlns:a16="http://schemas.microsoft.com/office/drawing/2014/main" id="{CA979B5E-7CFA-4AA4-A8ED-579D0EE653C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949875" y="2361945"/>
                  <a:ext cx="138240" cy="1522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56656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FA9CEE-A094-4DF3-95C3-66D6E0BFD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La photosynthèse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4BABA7E-15E1-4E8D-BD6E-B49C224BA5BB}"/>
              </a:ext>
            </a:extLst>
          </p:cNvPr>
          <p:cNvSpPr txBox="1"/>
          <p:nvPr/>
        </p:nvSpPr>
        <p:spPr>
          <a:xfrm>
            <a:off x="666475" y="2996267"/>
            <a:ext cx="27861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/>
              <a:t>Soleil (énergie)</a:t>
            </a:r>
          </a:p>
          <a:p>
            <a:r>
              <a:rPr lang="fr-CA" sz="3200" dirty="0"/>
              <a:t>Gaz carbonique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32BC3E5-C5B7-44AF-8A3E-1359462A8DD9}"/>
              </a:ext>
            </a:extLst>
          </p:cNvPr>
          <p:cNvSpPr txBox="1"/>
          <p:nvPr/>
        </p:nvSpPr>
        <p:spPr>
          <a:xfrm>
            <a:off x="4391897" y="5167746"/>
            <a:ext cx="28858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/>
              <a:t>Réaction chimique</a:t>
            </a:r>
          </a:p>
          <a:p>
            <a:endParaRPr lang="fr-CA" sz="28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34326A1-BE0F-418B-B183-F252D37CE184}"/>
              </a:ext>
            </a:extLst>
          </p:cNvPr>
          <p:cNvSpPr txBox="1"/>
          <p:nvPr/>
        </p:nvSpPr>
        <p:spPr>
          <a:xfrm>
            <a:off x="8275405" y="2317493"/>
            <a:ext cx="12745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/>
              <a:t>Énergie</a:t>
            </a:r>
          </a:p>
          <a:p>
            <a:r>
              <a:rPr lang="fr-CA" sz="2800" dirty="0"/>
              <a:t>(sucre)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9B47A8F-B51A-4F59-9BC2-24A46B0B97F8}"/>
              </a:ext>
            </a:extLst>
          </p:cNvPr>
          <p:cNvSpPr txBox="1"/>
          <p:nvPr/>
        </p:nvSpPr>
        <p:spPr>
          <a:xfrm>
            <a:off x="8172519" y="4213639"/>
            <a:ext cx="14430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/>
              <a:t>Déchets</a:t>
            </a:r>
          </a:p>
          <a:p>
            <a:r>
              <a:rPr lang="fr-CA" sz="2800" dirty="0"/>
              <a:t>Oxygène</a:t>
            </a:r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10A88549-F6D3-4742-BAE6-1B355E523F3F}"/>
              </a:ext>
            </a:extLst>
          </p:cNvPr>
          <p:cNvSpPr/>
          <p:nvPr/>
        </p:nvSpPr>
        <p:spPr>
          <a:xfrm>
            <a:off x="3457052" y="3227498"/>
            <a:ext cx="1066800" cy="40343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57609643-0E0C-42A8-9BB1-51FD9EA45D01}"/>
              </a:ext>
            </a:extLst>
          </p:cNvPr>
          <p:cNvSpPr/>
          <p:nvPr/>
        </p:nvSpPr>
        <p:spPr>
          <a:xfrm>
            <a:off x="7208605" y="2592828"/>
            <a:ext cx="1066800" cy="40343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B1BC43F0-8F22-4A33-99D4-C91BEE1EDE24}"/>
              </a:ext>
            </a:extLst>
          </p:cNvPr>
          <p:cNvSpPr/>
          <p:nvPr/>
        </p:nvSpPr>
        <p:spPr>
          <a:xfrm>
            <a:off x="7105719" y="4527286"/>
            <a:ext cx="1066800" cy="40343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7233A29-D4DB-459B-A545-F74979568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612" y="2417220"/>
            <a:ext cx="2311917" cy="231191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6E40DE66-0603-4C87-B2F4-62CDF23DF1AF}"/>
              </a:ext>
            </a:extLst>
          </p:cNvPr>
          <p:cNvSpPr txBox="1"/>
          <p:nvPr/>
        </p:nvSpPr>
        <p:spPr>
          <a:xfrm>
            <a:off x="8862391" y="489925"/>
            <a:ext cx="3329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L’énergie est transformée sous une forme utile à l’organisme vivant.</a:t>
            </a:r>
          </a:p>
        </p:txBody>
      </p:sp>
      <p:sp>
        <p:nvSpPr>
          <p:cNvPr id="7" name="Bulle narrative : rectangle 6">
            <a:extLst>
              <a:ext uri="{FF2B5EF4-FFF2-40B4-BE49-F238E27FC236}">
                <a16:creationId xmlns:a16="http://schemas.microsoft.com/office/drawing/2014/main" id="{CE16DBDD-5CDA-4A4D-BDE2-B7A13857725B}"/>
              </a:ext>
            </a:extLst>
          </p:cNvPr>
          <p:cNvSpPr/>
          <p:nvPr/>
        </p:nvSpPr>
        <p:spPr>
          <a:xfrm>
            <a:off x="499104" y="897253"/>
            <a:ext cx="3120887" cy="1684671"/>
          </a:xfrm>
          <a:prstGeom prst="wedgeRectCallout">
            <a:avLst>
              <a:gd name="adj1" fmla="val -18922"/>
              <a:gd name="adj2" fmla="val 75479"/>
            </a:avLst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B3152FD-4632-4C5E-9C6B-E3A754D2CC60}"/>
              </a:ext>
            </a:extLst>
          </p:cNvPr>
          <p:cNvSpPr txBox="1"/>
          <p:nvPr/>
        </p:nvSpPr>
        <p:spPr>
          <a:xfrm>
            <a:off x="499104" y="1031945"/>
            <a:ext cx="3329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L’énergie doit provenir du Soleil pour que la photosynthèse ait lieu.</a:t>
            </a:r>
          </a:p>
        </p:txBody>
      </p:sp>
      <p:sp>
        <p:nvSpPr>
          <p:cNvPr id="17" name="Bulle narrative : rectangle 16">
            <a:extLst>
              <a:ext uri="{FF2B5EF4-FFF2-40B4-BE49-F238E27FC236}">
                <a16:creationId xmlns:a16="http://schemas.microsoft.com/office/drawing/2014/main" id="{BC661218-34C5-40E3-8642-08F97BB19250}"/>
              </a:ext>
            </a:extLst>
          </p:cNvPr>
          <p:cNvSpPr/>
          <p:nvPr/>
        </p:nvSpPr>
        <p:spPr>
          <a:xfrm>
            <a:off x="8767798" y="319419"/>
            <a:ext cx="3329609" cy="1684671"/>
          </a:xfrm>
          <a:prstGeom prst="wedgeRectCallout">
            <a:avLst>
              <a:gd name="adj1" fmla="val -27005"/>
              <a:gd name="adj2" fmla="val 76727"/>
            </a:avLst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8194" name="Picture 2" descr="Photosynthèse — Wikipédia">
            <a:extLst>
              <a:ext uri="{FF2B5EF4-FFF2-40B4-BE49-F238E27FC236}">
                <a16:creationId xmlns:a16="http://schemas.microsoft.com/office/drawing/2014/main" id="{683EB079-5784-4CB5-8A24-A27267F91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6" y="4323588"/>
            <a:ext cx="1757615" cy="244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0E564274-A989-4602-BFE7-FDE8198A8202}"/>
              </a:ext>
            </a:extLst>
          </p:cNvPr>
          <p:cNvGrpSpPr/>
          <p:nvPr/>
        </p:nvGrpSpPr>
        <p:grpSpPr>
          <a:xfrm>
            <a:off x="5123595" y="1323345"/>
            <a:ext cx="2085480" cy="114480"/>
            <a:chOff x="5123595" y="1323345"/>
            <a:chExt cx="2085480" cy="11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Encre 3">
                  <a:extLst>
                    <a:ext uri="{FF2B5EF4-FFF2-40B4-BE49-F238E27FC236}">
                      <a16:creationId xmlns:a16="http://schemas.microsoft.com/office/drawing/2014/main" id="{C576B1B5-E735-4A1A-B4DA-D4FADF574E51}"/>
                    </a:ext>
                  </a:extLst>
                </p14:cNvPr>
                <p14:cNvContentPartPr/>
                <p14:nvPr/>
              </p14:nvContentPartPr>
              <p14:xfrm>
                <a:off x="5123595" y="1357185"/>
                <a:ext cx="1312200" cy="47520"/>
              </p14:xfrm>
            </p:contentPart>
          </mc:Choice>
          <mc:Fallback>
            <p:pic>
              <p:nvPicPr>
                <p:cNvPr id="4" name="Encre 3">
                  <a:extLst>
                    <a:ext uri="{FF2B5EF4-FFF2-40B4-BE49-F238E27FC236}">
                      <a16:creationId xmlns:a16="http://schemas.microsoft.com/office/drawing/2014/main" id="{C576B1B5-E735-4A1A-B4DA-D4FADF574E5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114595" y="1348545"/>
                  <a:ext cx="13298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0" name="Encre 9">
                  <a:extLst>
                    <a:ext uri="{FF2B5EF4-FFF2-40B4-BE49-F238E27FC236}">
                      <a16:creationId xmlns:a16="http://schemas.microsoft.com/office/drawing/2014/main" id="{F97DDA86-49BB-4461-9B30-B02C68247072}"/>
                    </a:ext>
                  </a:extLst>
                </p14:cNvPr>
                <p14:cNvContentPartPr/>
                <p14:nvPr/>
              </p14:nvContentPartPr>
              <p14:xfrm>
                <a:off x="5869875" y="1323345"/>
                <a:ext cx="1339200" cy="114480"/>
              </p14:xfrm>
            </p:contentPart>
          </mc:Choice>
          <mc:Fallback>
            <p:pic>
              <p:nvPicPr>
                <p:cNvPr id="10" name="Encre 9">
                  <a:extLst>
                    <a:ext uri="{FF2B5EF4-FFF2-40B4-BE49-F238E27FC236}">
                      <a16:creationId xmlns:a16="http://schemas.microsoft.com/office/drawing/2014/main" id="{F97DDA86-49BB-4461-9B30-B02C6824707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861235" y="1314705"/>
                  <a:ext cx="1356840" cy="13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1FD9F9BA-078C-48C9-92E8-829B7CDD2A15}"/>
              </a:ext>
            </a:extLst>
          </p:cNvPr>
          <p:cNvGrpSpPr/>
          <p:nvPr/>
        </p:nvGrpSpPr>
        <p:grpSpPr>
          <a:xfrm>
            <a:off x="1857315" y="2688825"/>
            <a:ext cx="1497960" cy="381600"/>
            <a:chOff x="1857315" y="2688825"/>
            <a:chExt cx="1497960" cy="38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8" name="Encre 17">
                  <a:extLst>
                    <a:ext uri="{FF2B5EF4-FFF2-40B4-BE49-F238E27FC236}">
                      <a16:creationId xmlns:a16="http://schemas.microsoft.com/office/drawing/2014/main" id="{B658CBC9-457A-4C44-AF70-F540E2D5399A}"/>
                    </a:ext>
                  </a:extLst>
                </p14:cNvPr>
                <p14:cNvContentPartPr/>
                <p14:nvPr/>
              </p14:nvContentPartPr>
              <p14:xfrm>
                <a:off x="1857315" y="2860545"/>
                <a:ext cx="249840" cy="209880"/>
              </p14:xfrm>
            </p:contentPart>
          </mc:Choice>
          <mc:Fallback>
            <p:pic>
              <p:nvPicPr>
                <p:cNvPr id="18" name="Encre 17">
                  <a:extLst>
                    <a:ext uri="{FF2B5EF4-FFF2-40B4-BE49-F238E27FC236}">
                      <a16:creationId xmlns:a16="http://schemas.microsoft.com/office/drawing/2014/main" id="{B658CBC9-457A-4C44-AF70-F540E2D5399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848675" y="2851545"/>
                  <a:ext cx="2674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9" name="Encre 18">
                  <a:extLst>
                    <a:ext uri="{FF2B5EF4-FFF2-40B4-BE49-F238E27FC236}">
                      <a16:creationId xmlns:a16="http://schemas.microsoft.com/office/drawing/2014/main" id="{A17B78A6-C3E2-4761-A6A0-28FCED2CCA93}"/>
                    </a:ext>
                  </a:extLst>
                </p14:cNvPr>
                <p14:cNvContentPartPr/>
                <p14:nvPr/>
              </p14:nvContentPartPr>
              <p14:xfrm>
                <a:off x="2162235" y="2714385"/>
                <a:ext cx="656640" cy="308160"/>
              </p14:xfrm>
            </p:contentPart>
          </mc:Choice>
          <mc:Fallback>
            <p:pic>
              <p:nvPicPr>
                <p:cNvPr id="19" name="Encre 18">
                  <a:extLst>
                    <a:ext uri="{FF2B5EF4-FFF2-40B4-BE49-F238E27FC236}">
                      <a16:creationId xmlns:a16="http://schemas.microsoft.com/office/drawing/2014/main" id="{A17B78A6-C3E2-4761-A6A0-28FCED2CCA9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153235" y="2705385"/>
                  <a:ext cx="67428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0" name="Encre 19">
                  <a:extLst>
                    <a:ext uri="{FF2B5EF4-FFF2-40B4-BE49-F238E27FC236}">
                      <a16:creationId xmlns:a16="http://schemas.microsoft.com/office/drawing/2014/main" id="{63BA6FB2-0997-4669-9E75-00CA7121CABC}"/>
                    </a:ext>
                  </a:extLst>
                </p14:cNvPr>
                <p14:cNvContentPartPr/>
                <p14:nvPr/>
              </p14:nvContentPartPr>
              <p14:xfrm>
                <a:off x="2880435" y="2688825"/>
                <a:ext cx="474840" cy="322200"/>
              </p14:xfrm>
            </p:contentPart>
          </mc:Choice>
          <mc:Fallback>
            <p:pic>
              <p:nvPicPr>
                <p:cNvPr id="20" name="Encre 19">
                  <a:extLst>
                    <a:ext uri="{FF2B5EF4-FFF2-40B4-BE49-F238E27FC236}">
                      <a16:creationId xmlns:a16="http://schemas.microsoft.com/office/drawing/2014/main" id="{63BA6FB2-0997-4669-9E75-00CA7121CAB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871795" y="2679825"/>
                  <a:ext cx="492480" cy="33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2" name="Encre 21">
                <a:extLst>
                  <a:ext uri="{FF2B5EF4-FFF2-40B4-BE49-F238E27FC236}">
                    <a16:creationId xmlns:a16="http://schemas.microsoft.com/office/drawing/2014/main" id="{2AEF20C3-6604-4085-A71C-8DE6EF33DACD}"/>
                  </a:ext>
                </a:extLst>
              </p14:cNvPr>
              <p14:cNvContentPartPr/>
              <p14:nvPr/>
            </p14:nvContentPartPr>
            <p14:xfrm>
              <a:off x="9439275" y="2778825"/>
              <a:ext cx="322560" cy="36720"/>
            </p14:xfrm>
          </p:contentPart>
        </mc:Choice>
        <mc:Fallback>
          <p:pic>
            <p:nvPicPr>
              <p:cNvPr id="22" name="Encre 21">
                <a:extLst>
                  <a:ext uri="{FF2B5EF4-FFF2-40B4-BE49-F238E27FC236}">
                    <a16:creationId xmlns:a16="http://schemas.microsoft.com/office/drawing/2014/main" id="{2AEF20C3-6604-4085-A71C-8DE6EF33DAC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430275" y="2770185"/>
                <a:ext cx="3402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3" name="Encre 22">
                <a:extLst>
                  <a:ext uri="{FF2B5EF4-FFF2-40B4-BE49-F238E27FC236}">
                    <a16:creationId xmlns:a16="http://schemas.microsoft.com/office/drawing/2014/main" id="{0BECC6C9-4C5A-4F05-B469-8BC1A2CFED29}"/>
                  </a:ext>
                </a:extLst>
              </p14:cNvPr>
              <p14:cNvContentPartPr/>
              <p14:nvPr/>
            </p14:nvContentPartPr>
            <p14:xfrm>
              <a:off x="9641955" y="2680905"/>
              <a:ext cx="237960" cy="253080"/>
            </p14:xfrm>
          </p:contentPart>
        </mc:Choice>
        <mc:Fallback>
          <p:pic>
            <p:nvPicPr>
              <p:cNvPr id="23" name="Encre 22">
                <a:extLst>
                  <a:ext uri="{FF2B5EF4-FFF2-40B4-BE49-F238E27FC236}">
                    <a16:creationId xmlns:a16="http://schemas.microsoft.com/office/drawing/2014/main" id="{0BECC6C9-4C5A-4F05-B469-8BC1A2CFED2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633315" y="2671905"/>
                <a:ext cx="255600" cy="27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e 30">
            <a:extLst>
              <a:ext uri="{FF2B5EF4-FFF2-40B4-BE49-F238E27FC236}">
                <a16:creationId xmlns:a16="http://schemas.microsoft.com/office/drawing/2014/main" id="{2F99CB3A-D151-4091-BDED-9116BDCB820B}"/>
              </a:ext>
            </a:extLst>
          </p:cNvPr>
          <p:cNvGrpSpPr/>
          <p:nvPr/>
        </p:nvGrpSpPr>
        <p:grpSpPr>
          <a:xfrm>
            <a:off x="4258875" y="5960145"/>
            <a:ext cx="3206160" cy="641880"/>
            <a:chOff x="4258875" y="5960145"/>
            <a:chExt cx="3206160" cy="64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4" name="Encre 23">
                  <a:extLst>
                    <a:ext uri="{FF2B5EF4-FFF2-40B4-BE49-F238E27FC236}">
                      <a16:creationId xmlns:a16="http://schemas.microsoft.com/office/drawing/2014/main" id="{7978F4BD-8FD0-4D13-A7EF-D5C4F619DEF5}"/>
                    </a:ext>
                  </a:extLst>
                </p14:cNvPr>
                <p14:cNvContentPartPr/>
                <p14:nvPr/>
              </p14:nvContentPartPr>
              <p14:xfrm>
                <a:off x="4258875" y="6125745"/>
                <a:ext cx="520200" cy="246960"/>
              </p14:xfrm>
            </p:contentPart>
          </mc:Choice>
          <mc:Fallback>
            <p:pic>
              <p:nvPicPr>
                <p:cNvPr id="24" name="Encre 23">
                  <a:extLst>
                    <a:ext uri="{FF2B5EF4-FFF2-40B4-BE49-F238E27FC236}">
                      <a16:creationId xmlns:a16="http://schemas.microsoft.com/office/drawing/2014/main" id="{7978F4BD-8FD0-4D13-A7EF-D5C4F619DEF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249875" y="6117105"/>
                  <a:ext cx="5378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5" name="Encre 24">
                  <a:extLst>
                    <a:ext uri="{FF2B5EF4-FFF2-40B4-BE49-F238E27FC236}">
                      <a16:creationId xmlns:a16="http://schemas.microsoft.com/office/drawing/2014/main" id="{53455465-596C-41E7-BA4F-DB23FFC98384}"/>
                    </a:ext>
                  </a:extLst>
                </p14:cNvPr>
                <p14:cNvContentPartPr/>
                <p14:nvPr/>
              </p14:nvContentPartPr>
              <p14:xfrm>
                <a:off x="4838835" y="5977785"/>
                <a:ext cx="424440" cy="415440"/>
              </p14:xfrm>
            </p:contentPart>
          </mc:Choice>
          <mc:Fallback>
            <p:pic>
              <p:nvPicPr>
                <p:cNvPr id="25" name="Encre 24">
                  <a:extLst>
                    <a:ext uri="{FF2B5EF4-FFF2-40B4-BE49-F238E27FC236}">
                      <a16:creationId xmlns:a16="http://schemas.microsoft.com/office/drawing/2014/main" id="{53455465-596C-41E7-BA4F-DB23FFC9838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829835" y="5968785"/>
                  <a:ext cx="44208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6" name="Encre 25">
                  <a:extLst>
                    <a:ext uri="{FF2B5EF4-FFF2-40B4-BE49-F238E27FC236}">
                      <a16:creationId xmlns:a16="http://schemas.microsoft.com/office/drawing/2014/main" id="{144C7E10-3A11-4397-B645-B0FD6453A1D6}"/>
                    </a:ext>
                  </a:extLst>
                </p14:cNvPr>
                <p14:cNvContentPartPr/>
                <p14:nvPr/>
              </p14:nvContentPartPr>
              <p14:xfrm>
                <a:off x="5258595" y="5960145"/>
                <a:ext cx="106920" cy="437400"/>
              </p14:xfrm>
            </p:contentPart>
          </mc:Choice>
          <mc:Fallback>
            <p:pic>
              <p:nvPicPr>
                <p:cNvPr id="26" name="Encre 25">
                  <a:extLst>
                    <a:ext uri="{FF2B5EF4-FFF2-40B4-BE49-F238E27FC236}">
                      <a16:creationId xmlns:a16="http://schemas.microsoft.com/office/drawing/2014/main" id="{144C7E10-3A11-4397-B645-B0FD6453A1D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249955" y="5951145"/>
                  <a:ext cx="12456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7" name="Encre 26">
                  <a:extLst>
                    <a:ext uri="{FF2B5EF4-FFF2-40B4-BE49-F238E27FC236}">
                      <a16:creationId xmlns:a16="http://schemas.microsoft.com/office/drawing/2014/main" id="{11C4D3D2-04B6-4DC9-AD54-2AF28F6D6B80}"/>
                    </a:ext>
                  </a:extLst>
                </p14:cNvPr>
                <p14:cNvContentPartPr/>
                <p14:nvPr/>
              </p14:nvContentPartPr>
              <p14:xfrm>
                <a:off x="5244555" y="6044385"/>
                <a:ext cx="1376640" cy="363960"/>
              </p14:xfrm>
            </p:contentPart>
          </mc:Choice>
          <mc:Fallback>
            <p:pic>
              <p:nvPicPr>
                <p:cNvPr id="27" name="Encre 26">
                  <a:extLst>
                    <a:ext uri="{FF2B5EF4-FFF2-40B4-BE49-F238E27FC236}">
                      <a16:creationId xmlns:a16="http://schemas.microsoft.com/office/drawing/2014/main" id="{11C4D3D2-04B6-4DC9-AD54-2AF28F6D6B8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235915" y="6035385"/>
                  <a:ext cx="139428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8" name="Encre 27">
                  <a:extLst>
                    <a:ext uri="{FF2B5EF4-FFF2-40B4-BE49-F238E27FC236}">
                      <a16:creationId xmlns:a16="http://schemas.microsoft.com/office/drawing/2014/main" id="{7B23BA1B-4366-4CCC-8FEA-C15621AAEF86}"/>
                    </a:ext>
                  </a:extLst>
                </p14:cNvPr>
                <p14:cNvContentPartPr/>
                <p14:nvPr/>
              </p14:nvContentPartPr>
              <p14:xfrm>
                <a:off x="6454515" y="6039705"/>
                <a:ext cx="26640" cy="79560"/>
              </p14:xfrm>
            </p:contentPart>
          </mc:Choice>
          <mc:Fallback>
            <p:pic>
              <p:nvPicPr>
                <p:cNvPr id="28" name="Encre 27">
                  <a:extLst>
                    <a:ext uri="{FF2B5EF4-FFF2-40B4-BE49-F238E27FC236}">
                      <a16:creationId xmlns:a16="http://schemas.microsoft.com/office/drawing/2014/main" id="{7B23BA1B-4366-4CCC-8FEA-C15621AAEF8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445875" y="6031065"/>
                  <a:ext cx="442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9" name="Encre 28">
                  <a:extLst>
                    <a:ext uri="{FF2B5EF4-FFF2-40B4-BE49-F238E27FC236}">
                      <a16:creationId xmlns:a16="http://schemas.microsoft.com/office/drawing/2014/main" id="{F9527BFF-4BC5-4A13-82F0-A390FDF398BE}"/>
                    </a:ext>
                  </a:extLst>
                </p14:cNvPr>
                <p14:cNvContentPartPr/>
                <p14:nvPr/>
              </p14:nvContentPartPr>
              <p14:xfrm>
                <a:off x="6622995" y="6172905"/>
                <a:ext cx="166680" cy="429120"/>
              </p14:xfrm>
            </p:contentPart>
          </mc:Choice>
          <mc:Fallback>
            <p:pic>
              <p:nvPicPr>
                <p:cNvPr id="29" name="Encre 28">
                  <a:extLst>
                    <a:ext uri="{FF2B5EF4-FFF2-40B4-BE49-F238E27FC236}">
                      <a16:creationId xmlns:a16="http://schemas.microsoft.com/office/drawing/2014/main" id="{F9527BFF-4BC5-4A13-82F0-A390FDF398B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614355" y="6164265"/>
                  <a:ext cx="18432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0" name="Encre 29">
                  <a:extLst>
                    <a:ext uri="{FF2B5EF4-FFF2-40B4-BE49-F238E27FC236}">
                      <a16:creationId xmlns:a16="http://schemas.microsoft.com/office/drawing/2014/main" id="{987C3C16-E076-4A94-A0D6-4E8E56F06D3D}"/>
                    </a:ext>
                  </a:extLst>
                </p14:cNvPr>
                <p14:cNvContentPartPr/>
                <p14:nvPr/>
              </p14:nvContentPartPr>
              <p14:xfrm>
                <a:off x="6876435" y="6225105"/>
                <a:ext cx="588600" cy="231480"/>
              </p14:xfrm>
            </p:contentPart>
          </mc:Choice>
          <mc:Fallback>
            <p:pic>
              <p:nvPicPr>
                <p:cNvPr id="30" name="Encre 29">
                  <a:extLst>
                    <a:ext uri="{FF2B5EF4-FFF2-40B4-BE49-F238E27FC236}">
                      <a16:creationId xmlns:a16="http://schemas.microsoft.com/office/drawing/2014/main" id="{987C3C16-E076-4A94-A0D6-4E8E56F06D3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867795" y="6216465"/>
                  <a:ext cx="606240" cy="24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0EAB4094-4FE9-461D-8AB8-C0201ED173CC}"/>
              </a:ext>
            </a:extLst>
          </p:cNvPr>
          <p:cNvGrpSpPr/>
          <p:nvPr/>
        </p:nvGrpSpPr>
        <p:grpSpPr>
          <a:xfrm>
            <a:off x="8206275" y="6022425"/>
            <a:ext cx="1210680" cy="548280"/>
            <a:chOff x="8206275" y="6022425"/>
            <a:chExt cx="1210680" cy="54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2" name="Encre 31">
                  <a:extLst>
                    <a:ext uri="{FF2B5EF4-FFF2-40B4-BE49-F238E27FC236}">
                      <a16:creationId xmlns:a16="http://schemas.microsoft.com/office/drawing/2014/main" id="{179BD17C-BB87-4E0D-848E-4740CB1711E0}"/>
                    </a:ext>
                  </a:extLst>
                </p14:cNvPr>
                <p14:cNvContentPartPr/>
                <p14:nvPr/>
              </p14:nvContentPartPr>
              <p14:xfrm>
                <a:off x="8206275" y="6022425"/>
                <a:ext cx="437400" cy="548280"/>
              </p14:xfrm>
            </p:contentPart>
          </mc:Choice>
          <mc:Fallback>
            <p:pic>
              <p:nvPicPr>
                <p:cNvPr id="32" name="Encre 31">
                  <a:extLst>
                    <a:ext uri="{FF2B5EF4-FFF2-40B4-BE49-F238E27FC236}">
                      <a16:creationId xmlns:a16="http://schemas.microsoft.com/office/drawing/2014/main" id="{179BD17C-BB87-4E0D-848E-4740CB1711E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197635" y="6013785"/>
                  <a:ext cx="455040" cy="56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3" name="Encre 32">
                  <a:extLst>
                    <a:ext uri="{FF2B5EF4-FFF2-40B4-BE49-F238E27FC236}">
                      <a16:creationId xmlns:a16="http://schemas.microsoft.com/office/drawing/2014/main" id="{10F527A1-3765-466F-A46B-8750301076BC}"/>
                    </a:ext>
                  </a:extLst>
                </p14:cNvPr>
                <p14:cNvContentPartPr/>
                <p14:nvPr/>
              </p14:nvContentPartPr>
              <p14:xfrm>
                <a:off x="8742315" y="6231945"/>
                <a:ext cx="166320" cy="12600"/>
              </p14:xfrm>
            </p:contentPart>
          </mc:Choice>
          <mc:Fallback>
            <p:pic>
              <p:nvPicPr>
                <p:cNvPr id="33" name="Encre 32">
                  <a:extLst>
                    <a:ext uri="{FF2B5EF4-FFF2-40B4-BE49-F238E27FC236}">
                      <a16:creationId xmlns:a16="http://schemas.microsoft.com/office/drawing/2014/main" id="{10F527A1-3765-466F-A46B-8750301076B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733675" y="6222945"/>
                  <a:ext cx="1839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4" name="Encre 33">
                  <a:extLst>
                    <a:ext uri="{FF2B5EF4-FFF2-40B4-BE49-F238E27FC236}">
                      <a16:creationId xmlns:a16="http://schemas.microsoft.com/office/drawing/2014/main" id="{EFFD74EC-BE3F-4613-B3AD-90365E6A4FB5}"/>
                    </a:ext>
                  </a:extLst>
                </p14:cNvPr>
                <p14:cNvContentPartPr/>
                <p14:nvPr/>
              </p14:nvContentPartPr>
              <p14:xfrm>
                <a:off x="8785155" y="6327345"/>
                <a:ext cx="167040" cy="42120"/>
              </p14:xfrm>
            </p:contentPart>
          </mc:Choice>
          <mc:Fallback>
            <p:pic>
              <p:nvPicPr>
                <p:cNvPr id="34" name="Encre 33">
                  <a:extLst>
                    <a:ext uri="{FF2B5EF4-FFF2-40B4-BE49-F238E27FC236}">
                      <a16:creationId xmlns:a16="http://schemas.microsoft.com/office/drawing/2014/main" id="{EFFD74EC-BE3F-4613-B3AD-90365E6A4FB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776515" y="6318345"/>
                  <a:ext cx="1846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5" name="Encre 34">
                  <a:extLst>
                    <a:ext uri="{FF2B5EF4-FFF2-40B4-BE49-F238E27FC236}">
                      <a16:creationId xmlns:a16="http://schemas.microsoft.com/office/drawing/2014/main" id="{B2FF90E9-6617-412F-8367-5C18737720AA}"/>
                    </a:ext>
                  </a:extLst>
                </p14:cNvPr>
                <p14:cNvContentPartPr/>
                <p14:nvPr/>
              </p14:nvContentPartPr>
              <p14:xfrm>
                <a:off x="9255315" y="6113145"/>
                <a:ext cx="70560" cy="224280"/>
              </p14:xfrm>
            </p:contentPart>
          </mc:Choice>
          <mc:Fallback>
            <p:pic>
              <p:nvPicPr>
                <p:cNvPr id="35" name="Encre 34">
                  <a:extLst>
                    <a:ext uri="{FF2B5EF4-FFF2-40B4-BE49-F238E27FC236}">
                      <a16:creationId xmlns:a16="http://schemas.microsoft.com/office/drawing/2014/main" id="{B2FF90E9-6617-412F-8367-5C18737720A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246315" y="6104505"/>
                  <a:ext cx="882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6" name="Encre 35">
                  <a:extLst>
                    <a:ext uri="{FF2B5EF4-FFF2-40B4-BE49-F238E27FC236}">
                      <a16:creationId xmlns:a16="http://schemas.microsoft.com/office/drawing/2014/main" id="{B7EF6665-858E-4DF3-B5B8-DDC12557EF07}"/>
                    </a:ext>
                  </a:extLst>
                </p14:cNvPr>
                <p14:cNvContentPartPr/>
                <p14:nvPr/>
              </p14:nvContentPartPr>
              <p14:xfrm>
                <a:off x="9212835" y="6235545"/>
                <a:ext cx="204120" cy="40320"/>
              </p14:xfrm>
            </p:contentPart>
          </mc:Choice>
          <mc:Fallback>
            <p:pic>
              <p:nvPicPr>
                <p:cNvPr id="36" name="Encre 35">
                  <a:extLst>
                    <a:ext uri="{FF2B5EF4-FFF2-40B4-BE49-F238E27FC236}">
                      <a16:creationId xmlns:a16="http://schemas.microsoft.com/office/drawing/2014/main" id="{B7EF6665-858E-4DF3-B5B8-DDC12557EF0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204195" y="6226905"/>
                  <a:ext cx="221760" cy="57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65252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FA9CEE-A094-4DF3-95C3-66D6E0BF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34319" cy="1325563"/>
          </a:xfrm>
        </p:spPr>
        <p:txBody>
          <a:bodyPr/>
          <a:lstStyle/>
          <a:p>
            <a:pPr algn="ctr"/>
            <a:r>
              <a:rPr lang="fr-CA" dirty="0"/>
              <a:t>Respiration cellulaire (animal)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00F235F3-9781-471D-9EF8-EADE697F992A}"/>
              </a:ext>
            </a:extLst>
          </p:cNvPr>
          <p:cNvGrpSpPr/>
          <p:nvPr/>
        </p:nvGrpSpPr>
        <p:grpSpPr>
          <a:xfrm>
            <a:off x="348830" y="2166730"/>
            <a:ext cx="7274483" cy="3994879"/>
            <a:chOff x="1293600" y="2163251"/>
            <a:chExt cx="9335297" cy="3958602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4BABA7E-15E1-4E8D-BD6E-B49C224BA5BB}"/>
                </a:ext>
              </a:extLst>
            </p:cNvPr>
            <p:cNvSpPr txBox="1"/>
            <p:nvPr/>
          </p:nvSpPr>
          <p:spPr>
            <a:xfrm>
              <a:off x="1293600" y="3136830"/>
              <a:ext cx="16275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3200" dirty="0"/>
                <a:t>Oxygène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832BC3E5-C5B7-44AF-8A3E-1359462A8DD9}"/>
                </a:ext>
              </a:extLst>
            </p:cNvPr>
            <p:cNvSpPr txBox="1"/>
            <p:nvPr/>
          </p:nvSpPr>
          <p:spPr>
            <a:xfrm>
              <a:off x="4391897" y="5167746"/>
              <a:ext cx="389427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2800" dirty="0"/>
                <a:t>Réaction chimique</a:t>
              </a:r>
            </a:p>
            <a:p>
              <a:r>
                <a:rPr lang="fr-CA" sz="2800" dirty="0"/>
                <a:t>Pour transformer le sucre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C34326A1-BE0F-418B-B183-F252D37CE184}"/>
                </a:ext>
              </a:extLst>
            </p:cNvPr>
            <p:cNvSpPr txBox="1"/>
            <p:nvPr/>
          </p:nvSpPr>
          <p:spPr>
            <a:xfrm>
              <a:off x="8286167" y="2592827"/>
              <a:ext cx="12745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2800" dirty="0"/>
                <a:t>Énergie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49B47A8F-B51A-4F59-9BC2-24A46B0B97F8}"/>
                </a:ext>
              </a:extLst>
            </p:cNvPr>
            <p:cNvSpPr txBox="1"/>
            <p:nvPr/>
          </p:nvSpPr>
          <p:spPr>
            <a:xfrm>
              <a:off x="8172519" y="4213639"/>
              <a:ext cx="245637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2800" dirty="0"/>
                <a:t>Déchets</a:t>
              </a:r>
            </a:p>
            <a:p>
              <a:r>
                <a:rPr lang="fr-CA" sz="2800" dirty="0"/>
                <a:t>Gaz carbonique</a:t>
              </a:r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27508BCA-1FDC-4D80-A1C0-99BFC59C6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91897" y="2163251"/>
              <a:ext cx="2948665" cy="2923606"/>
            </a:xfrm>
            <a:prstGeom prst="rect">
              <a:avLst/>
            </a:prstGeom>
          </p:spPr>
        </p:pic>
        <p:sp>
          <p:nvSpPr>
            <p:cNvPr id="13" name="Flèche : droite 12">
              <a:extLst>
                <a:ext uri="{FF2B5EF4-FFF2-40B4-BE49-F238E27FC236}">
                  <a16:creationId xmlns:a16="http://schemas.microsoft.com/office/drawing/2014/main" id="{10A88549-F6D3-4742-BAE6-1B355E523F3F}"/>
                </a:ext>
              </a:extLst>
            </p:cNvPr>
            <p:cNvSpPr/>
            <p:nvPr/>
          </p:nvSpPr>
          <p:spPr>
            <a:xfrm>
              <a:off x="3457052" y="3227498"/>
              <a:ext cx="1066800" cy="403439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4" name="Flèche : droite 13">
              <a:extLst>
                <a:ext uri="{FF2B5EF4-FFF2-40B4-BE49-F238E27FC236}">
                  <a16:creationId xmlns:a16="http://schemas.microsoft.com/office/drawing/2014/main" id="{57609643-0E0C-42A8-9BB1-51FD9EA45D01}"/>
                </a:ext>
              </a:extLst>
            </p:cNvPr>
            <p:cNvSpPr/>
            <p:nvPr/>
          </p:nvSpPr>
          <p:spPr>
            <a:xfrm>
              <a:off x="7208605" y="2592828"/>
              <a:ext cx="1066800" cy="403439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5" name="Flèche : droite 14">
              <a:extLst>
                <a:ext uri="{FF2B5EF4-FFF2-40B4-BE49-F238E27FC236}">
                  <a16:creationId xmlns:a16="http://schemas.microsoft.com/office/drawing/2014/main" id="{B1BC43F0-8F22-4A33-99D4-C91BEE1EDE24}"/>
                </a:ext>
              </a:extLst>
            </p:cNvPr>
            <p:cNvSpPr/>
            <p:nvPr/>
          </p:nvSpPr>
          <p:spPr>
            <a:xfrm>
              <a:off x="7105719" y="4527286"/>
              <a:ext cx="1066800" cy="403439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0A29D88D-FCAE-4324-89C1-8A78552E7249}"/>
              </a:ext>
            </a:extLst>
          </p:cNvPr>
          <p:cNvSpPr/>
          <p:nvPr/>
        </p:nvSpPr>
        <p:spPr>
          <a:xfrm rot="20002937">
            <a:off x="6974371" y="1924816"/>
            <a:ext cx="2193856" cy="40343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242" name="Picture 2" descr="Résultats de recherche d'images pour « energie musculaire »">
            <a:extLst>
              <a:ext uri="{FF2B5EF4-FFF2-40B4-BE49-F238E27FC236}">
                <a16:creationId xmlns:a16="http://schemas.microsoft.com/office/drawing/2014/main" id="{F540B6C3-00AC-4AE4-8065-13FA630D1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269" y="527960"/>
            <a:ext cx="1514061" cy="159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AAE35C18-47DF-4C59-BFBF-89ADB21237F4}"/>
              </a:ext>
            </a:extLst>
          </p:cNvPr>
          <p:cNvSpPr txBox="1"/>
          <p:nvPr/>
        </p:nvSpPr>
        <p:spPr>
          <a:xfrm>
            <a:off x="9144000" y="180459"/>
            <a:ext cx="1981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Énergie mécanique</a:t>
            </a:r>
          </a:p>
        </p:txBody>
      </p:sp>
      <p:sp>
        <p:nvSpPr>
          <p:cNvPr id="19" name="Flèche : droite 18">
            <a:extLst>
              <a:ext uri="{FF2B5EF4-FFF2-40B4-BE49-F238E27FC236}">
                <a16:creationId xmlns:a16="http://schemas.microsoft.com/office/drawing/2014/main" id="{D9DE4778-4D7B-46AA-B519-4C67B445D05C}"/>
              </a:ext>
            </a:extLst>
          </p:cNvPr>
          <p:cNvSpPr/>
          <p:nvPr/>
        </p:nvSpPr>
        <p:spPr>
          <a:xfrm>
            <a:off x="7267931" y="2837291"/>
            <a:ext cx="1490615" cy="40343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0" name="Flèche : droite 19">
            <a:extLst>
              <a:ext uri="{FF2B5EF4-FFF2-40B4-BE49-F238E27FC236}">
                <a16:creationId xmlns:a16="http://schemas.microsoft.com/office/drawing/2014/main" id="{D87A8795-4583-4CFD-B1D4-AC060A9A8184}"/>
              </a:ext>
            </a:extLst>
          </p:cNvPr>
          <p:cNvSpPr/>
          <p:nvPr/>
        </p:nvSpPr>
        <p:spPr>
          <a:xfrm rot="2239149">
            <a:off x="6677962" y="4026522"/>
            <a:ext cx="2786674" cy="40343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244" name="Picture 4" descr="Résultats de recherche d'images pour « energie thermique corps humain »">
            <a:extLst>
              <a:ext uri="{FF2B5EF4-FFF2-40B4-BE49-F238E27FC236}">
                <a16:creationId xmlns:a16="http://schemas.microsoft.com/office/drawing/2014/main" id="{D5A0354D-C6D8-45A7-8B43-CF2130741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835" y="2270592"/>
            <a:ext cx="31623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D52207E5-A1FF-4D4F-B9C0-FD8F087C6FFB}"/>
              </a:ext>
            </a:extLst>
          </p:cNvPr>
          <p:cNvSpPr txBox="1"/>
          <p:nvPr/>
        </p:nvSpPr>
        <p:spPr>
          <a:xfrm>
            <a:off x="9582983" y="3838871"/>
            <a:ext cx="1932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Énergie thermique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914FD801-4121-40FE-A8FE-54C50F186890}"/>
              </a:ext>
            </a:extLst>
          </p:cNvPr>
          <p:cNvSpPr txBox="1"/>
          <p:nvPr/>
        </p:nvSpPr>
        <p:spPr>
          <a:xfrm>
            <a:off x="9315200" y="4864048"/>
            <a:ext cx="1810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Énergie chimique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1F1C2C6-3FC8-44CA-B0F9-838F2AF99A9B}"/>
              </a:ext>
            </a:extLst>
          </p:cNvPr>
          <p:cNvGrpSpPr/>
          <p:nvPr/>
        </p:nvGrpSpPr>
        <p:grpSpPr>
          <a:xfrm>
            <a:off x="423435" y="3851625"/>
            <a:ext cx="1825200" cy="1373400"/>
            <a:chOff x="423435" y="3851625"/>
            <a:chExt cx="1825200" cy="137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" name="Encre 2">
                  <a:extLst>
                    <a:ext uri="{FF2B5EF4-FFF2-40B4-BE49-F238E27FC236}">
                      <a16:creationId xmlns:a16="http://schemas.microsoft.com/office/drawing/2014/main" id="{DAF89B74-6ABC-48A8-9350-F814F27DB72D}"/>
                    </a:ext>
                  </a:extLst>
                </p14:cNvPr>
                <p14:cNvContentPartPr/>
                <p14:nvPr/>
              </p14:nvContentPartPr>
              <p14:xfrm>
                <a:off x="423435" y="4797705"/>
                <a:ext cx="535680" cy="427320"/>
              </p14:xfrm>
            </p:contentPart>
          </mc:Choice>
          <mc:Fallback>
            <p:pic>
              <p:nvPicPr>
                <p:cNvPr id="3" name="Encre 2">
                  <a:extLst>
                    <a:ext uri="{FF2B5EF4-FFF2-40B4-BE49-F238E27FC236}">
                      <a16:creationId xmlns:a16="http://schemas.microsoft.com/office/drawing/2014/main" id="{DAF89B74-6ABC-48A8-9350-F814F27DB72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14435" y="4789065"/>
                  <a:ext cx="55332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4" name="Encre 3">
                  <a:extLst>
                    <a:ext uri="{FF2B5EF4-FFF2-40B4-BE49-F238E27FC236}">
                      <a16:creationId xmlns:a16="http://schemas.microsoft.com/office/drawing/2014/main" id="{A4F20B58-B8B2-4FC1-B19A-2B384880B0F9}"/>
                    </a:ext>
                  </a:extLst>
                </p14:cNvPr>
                <p14:cNvContentPartPr/>
                <p14:nvPr/>
              </p14:nvContentPartPr>
              <p14:xfrm>
                <a:off x="888915" y="4474425"/>
                <a:ext cx="642960" cy="388080"/>
              </p14:xfrm>
            </p:contentPart>
          </mc:Choice>
          <mc:Fallback>
            <p:pic>
              <p:nvPicPr>
                <p:cNvPr id="4" name="Encre 3">
                  <a:extLst>
                    <a:ext uri="{FF2B5EF4-FFF2-40B4-BE49-F238E27FC236}">
                      <a16:creationId xmlns:a16="http://schemas.microsoft.com/office/drawing/2014/main" id="{A4F20B58-B8B2-4FC1-B19A-2B384880B0F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80275" y="4465785"/>
                  <a:ext cx="66060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1" name="Encre 10">
                  <a:extLst>
                    <a:ext uri="{FF2B5EF4-FFF2-40B4-BE49-F238E27FC236}">
                      <a16:creationId xmlns:a16="http://schemas.microsoft.com/office/drawing/2014/main" id="{CACF1F8F-8CCC-4383-BA4E-B5ADAD858931}"/>
                    </a:ext>
                  </a:extLst>
                </p14:cNvPr>
                <p14:cNvContentPartPr/>
                <p14:nvPr/>
              </p14:nvContentPartPr>
              <p14:xfrm>
                <a:off x="1445475" y="3851625"/>
                <a:ext cx="803160" cy="629640"/>
              </p14:xfrm>
            </p:contentPart>
          </mc:Choice>
          <mc:Fallback>
            <p:pic>
              <p:nvPicPr>
                <p:cNvPr id="11" name="Encre 10">
                  <a:extLst>
                    <a:ext uri="{FF2B5EF4-FFF2-40B4-BE49-F238E27FC236}">
                      <a16:creationId xmlns:a16="http://schemas.microsoft.com/office/drawing/2014/main" id="{CACF1F8F-8CCC-4383-BA4E-B5ADAD85893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36475" y="3842625"/>
                  <a:ext cx="820800" cy="64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7" name="Encre 16">
                  <a:extLst>
                    <a:ext uri="{FF2B5EF4-FFF2-40B4-BE49-F238E27FC236}">
                      <a16:creationId xmlns:a16="http://schemas.microsoft.com/office/drawing/2014/main" id="{6E5AA52D-CF5E-49C8-80AC-C17CE754EFA7}"/>
                    </a:ext>
                  </a:extLst>
                </p14:cNvPr>
                <p14:cNvContentPartPr/>
                <p14:nvPr/>
              </p14:nvContentPartPr>
              <p14:xfrm>
                <a:off x="1445115" y="4008585"/>
                <a:ext cx="303480" cy="348480"/>
              </p14:xfrm>
            </p:contentPart>
          </mc:Choice>
          <mc:Fallback>
            <p:pic>
              <p:nvPicPr>
                <p:cNvPr id="17" name="Encre 16">
                  <a:extLst>
                    <a:ext uri="{FF2B5EF4-FFF2-40B4-BE49-F238E27FC236}">
                      <a16:creationId xmlns:a16="http://schemas.microsoft.com/office/drawing/2014/main" id="{6E5AA52D-CF5E-49C8-80AC-C17CE754EFA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36115" y="3999585"/>
                  <a:ext cx="321120" cy="36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3D48ABB7-E7E0-4DE2-8CFA-D2D0E1773BD5}"/>
              </a:ext>
            </a:extLst>
          </p:cNvPr>
          <p:cNvGrpSpPr/>
          <p:nvPr/>
        </p:nvGrpSpPr>
        <p:grpSpPr>
          <a:xfrm>
            <a:off x="6832875" y="852105"/>
            <a:ext cx="2331720" cy="3331800"/>
            <a:chOff x="6832875" y="852105"/>
            <a:chExt cx="2331720" cy="333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3" name="Encre 22">
                  <a:extLst>
                    <a:ext uri="{FF2B5EF4-FFF2-40B4-BE49-F238E27FC236}">
                      <a16:creationId xmlns:a16="http://schemas.microsoft.com/office/drawing/2014/main" id="{B58199EE-203C-4593-8926-0918C1469482}"/>
                    </a:ext>
                  </a:extLst>
                </p14:cNvPr>
                <p14:cNvContentPartPr/>
                <p14:nvPr/>
              </p14:nvContentPartPr>
              <p14:xfrm>
                <a:off x="6832875" y="960105"/>
                <a:ext cx="1979280" cy="1401480"/>
              </p14:xfrm>
            </p:contentPart>
          </mc:Choice>
          <mc:Fallback>
            <p:pic>
              <p:nvPicPr>
                <p:cNvPr id="23" name="Encre 22">
                  <a:extLst>
                    <a:ext uri="{FF2B5EF4-FFF2-40B4-BE49-F238E27FC236}">
                      <a16:creationId xmlns:a16="http://schemas.microsoft.com/office/drawing/2014/main" id="{B58199EE-203C-4593-8926-0918C146948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824235" y="951105"/>
                  <a:ext cx="1996920" cy="141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4" name="Encre 23">
                  <a:extLst>
                    <a:ext uri="{FF2B5EF4-FFF2-40B4-BE49-F238E27FC236}">
                      <a16:creationId xmlns:a16="http://schemas.microsoft.com/office/drawing/2014/main" id="{F0AFA1E6-FF2F-436F-A0E8-474BEF9F295D}"/>
                    </a:ext>
                  </a:extLst>
                </p14:cNvPr>
                <p14:cNvContentPartPr/>
                <p14:nvPr/>
              </p14:nvContentPartPr>
              <p14:xfrm>
                <a:off x="8752395" y="852105"/>
                <a:ext cx="412200" cy="152640"/>
              </p14:xfrm>
            </p:contentPart>
          </mc:Choice>
          <mc:Fallback>
            <p:pic>
              <p:nvPicPr>
                <p:cNvPr id="24" name="Encre 23">
                  <a:extLst>
                    <a:ext uri="{FF2B5EF4-FFF2-40B4-BE49-F238E27FC236}">
                      <a16:creationId xmlns:a16="http://schemas.microsoft.com/office/drawing/2014/main" id="{F0AFA1E6-FF2F-436F-A0E8-474BEF9F295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743395" y="843105"/>
                  <a:ext cx="4298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5" name="Encre 24">
                  <a:extLst>
                    <a:ext uri="{FF2B5EF4-FFF2-40B4-BE49-F238E27FC236}">
                      <a16:creationId xmlns:a16="http://schemas.microsoft.com/office/drawing/2014/main" id="{8463EFA2-2A9B-4456-A195-1D6A1B3C2AC9}"/>
                    </a:ext>
                  </a:extLst>
                </p14:cNvPr>
                <p14:cNvContentPartPr/>
                <p14:nvPr/>
              </p14:nvContentPartPr>
              <p14:xfrm>
                <a:off x="7187115" y="2683065"/>
                <a:ext cx="1297800" cy="216000"/>
              </p14:xfrm>
            </p:contentPart>
          </mc:Choice>
          <mc:Fallback>
            <p:pic>
              <p:nvPicPr>
                <p:cNvPr id="25" name="Encre 24">
                  <a:extLst>
                    <a:ext uri="{FF2B5EF4-FFF2-40B4-BE49-F238E27FC236}">
                      <a16:creationId xmlns:a16="http://schemas.microsoft.com/office/drawing/2014/main" id="{8463EFA2-2A9B-4456-A195-1D6A1B3C2AC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178475" y="2674065"/>
                  <a:ext cx="13154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6" name="Encre 25">
                  <a:extLst>
                    <a:ext uri="{FF2B5EF4-FFF2-40B4-BE49-F238E27FC236}">
                      <a16:creationId xmlns:a16="http://schemas.microsoft.com/office/drawing/2014/main" id="{F147290B-1BC8-49FD-B413-55A797ABE5A5}"/>
                    </a:ext>
                  </a:extLst>
                </p14:cNvPr>
                <p14:cNvContentPartPr/>
                <p14:nvPr/>
              </p14:nvContentPartPr>
              <p14:xfrm>
                <a:off x="8341275" y="2571105"/>
                <a:ext cx="379080" cy="201960"/>
              </p14:xfrm>
            </p:contentPart>
          </mc:Choice>
          <mc:Fallback>
            <p:pic>
              <p:nvPicPr>
                <p:cNvPr id="26" name="Encre 25">
                  <a:extLst>
                    <a:ext uri="{FF2B5EF4-FFF2-40B4-BE49-F238E27FC236}">
                      <a16:creationId xmlns:a16="http://schemas.microsoft.com/office/drawing/2014/main" id="{F147290B-1BC8-49FD-B413-55A797ABE5A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332635" y="2562105"/>
                  <a:ext cx="3967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7" name="Encre 26">
                  <a:extLst>
                    <a:ext uri="{FF2B5EF4-FFF2-40B4-BE49-F238E27FC236}">
                      <a16:creationId xmlns:a16="http://schemas.microsoft.com/office/drawing/2014/main" id="{D447A544-1783-4922-AEA7-779C9BCB021F}"/>
                    </a:ext>
                  </a:extLst>
                </p14:cNvPr>
                <p14:cNvContentPartPr/>
                <p14:nvPr/>
              </p14:nvContentPartPr>
              <p14:xfrm>
                <a:off x="7243275" y="3143145"/>
                <a:ext cx="1656360" cy="875520"/>
              </p14:xfrm>
            </p:contentPart>
          </mc:Choice>
          <mc:Fallback>
            <p:pic>
              <p:nvPicPr>
                <p:cNvPr id="27" name="Encre 26">
                  <a:extLst>
                    <a:ext uri="{FF2B5EF4-FFF2-40B4-BE49-F238E27FC236}">
                      <a16:creationId xmlns:a16="http://schemas.microsoft.com/office/drawing/2014/main" id="{D447A544-1783-4922-AEA7-779C9BCB021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234635" y="3134505"/>
                  <a:ext cx="1674000" cy="89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8" name="Encre 27">
                  <a:extLst>
                    <a:ext uri="{FF2B5EF4-FFF2-40B4-BE49-F238E27FC236}">
                      <a16:creationId xmlns:a16="http://schemas.microsoft.com/office/drawing/2014/main" id="{6D764863-743C-4CA6-9A9B-3F6AA1CD6206}"/>
                    </a:ext>
                  </a:extLst>
                </p14:cNvPr>
                <p14:cNvContentPartPr/>
                <p14:nvPr/>
              </p14:nvContentPartPr>
              <p14:xfrm>
                <a:off x="8695155" y="3932625"/>
                <a:ext cx="369360" cy="251280"/>
              </p14:xfrm>
            </p:contentPart>
          </mc:Choice>
          <mc:Fallback>
            <p:pic>
              <p:nvPicPr>
                <p:cNvPr id="28" name="Encre 27">
                  <a:extLst>
                    <a:ext uri="{FF2B5EF4-FFF2-40B4-BE49-F238E27FC236}">
                      <a16:creationId xmlns:a16="http://schemas.microsoft.com/office/drawing/2014/main" id="{6D764863-743C-4CA6-9A9B-3F6AA1CD620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686155" y="3923625"/>
                  <a:ext cx="387000" cy="26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5CE71050-B307-4FBD-A175-4A22BE15F943}"/>
              </a:ext>
            </a:extLst>
          </p:cNvPr>
          <p:cNvGrpSpPr/>
          <p:nvPr/>
        </p:nvGrpSpPr>
        <p:grpSpPr>
          <a:xfrm>
            <a:off x="4787715" y="6155625"/>
            <a:ext cx="1286640" cy="462960"/>
            <a:chOff x="4787715" y="6155625"/>
            <a:chExt cx="1286640" cy="46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4" name="Encre 33">
                  <a:extLst>
                    <a:ext uri="{FF2B5EF4-FFF2-40B4-BE49-F238E27FC236}">
                      <a16:creationId xmlns:a16="http://schemas.microsoft.com/office/drawing/2014/main" id="{0E3DDF96-87D1-439D-9EDB-8CD7775C1CAE}"/>
                    </a:ext>
                  </a:extLst>
                </p14:cNvPr>
                <p14:cNvContentPartPr/>
                <p14:nvPr/>
              </p14:nvContentPartPr>
              <p14:xfrm>
                <a:off x="4787715" y="6155625"/>
                <a:ext cx="353880" cy="462960"/>
              </p14:xfrm>
            </p:contentPart>
          </mc:Choice>
          <mc:Fallback>
            <p:pic>
              <p:nvPicPr>
                <p:cNvPr id="34" name="Encre 33">
                  <a:extLst>
                    <a:ext uri="{FF2B5EF4-FFF2-40B4-BE49-F238E27FC236}">
                      <a16:creationId xmlns:a16="http://schemas.microsoft.com/office/drawing/2014/main" id="{0E3DDF96-87D1-439D-9EDB-8CD7775C1CA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779075" y="6146625"/>
                  <a:ext cx="37152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5" name="Encre 34">
                  <a:extLst>
                    <a:ext uri="{FF2B5EF4-FFF2-40B4-BE49-F238E27FC236}">
                      <a16:creationId xmlns:a16="http://schemas.microsoft.com/office/drawing/2014/main" id="{EC750F24-9E72-41E7-81C3-710F2B2D585B}"/>
                    </a:ext>
                  </a:extLst>
                </p14:cNvPr>
                <p14:cNvContentPartPr/>
                <p14:nvPr/>
              </p14:nvContentPartPr>
              <p14:xfrm>
                <a:off x="5297475" y="6345345"/>
                <a:ext cx="137520" cy="39600"/>
              </p14:xfrm>
            </p:contentPart>
          </mc:Choice>
          <mc:Fallback>
            <p:pic>
              <p:nvPicPr>
                <p:cNvPr id="35" name="Encre 34">
                  <a:extLst>
                    <a:ext uri="{FF2B5EF4-FFF2-40B4-BE49-F238E27FC236}">
                      <a16:creationId xmlns:a16="http://schemas.microsoft.com/office/drawing/2014/main" id="{EC750F24-9E72-41E7-81C3-710F2B2D585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288835" y="6336345"/>
                  <a:ext cx="1551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6" name="Encre 35">
                  <a:extLst>
                    <a:ext uri="{FF2B5EF4-FFF2-40B4-BE49-F238E27FC236}">
                      <a16:creationId xmlns:a16="http://schemas.microsoft.com/office/drawing/2014/main" id="{821E54A1-1DAB-41B7-B028-414394D565D3}"/>
                    </a:ext>
                  </a:extLst>
                </p14:cNvPr>
                <p14:cNvContentPartPr/>
                <p14:nvPr/>
              </p14:nvContentPartPr>
              <p14:xfrm>
                <a:off x="5312955" y="6444345"/>
                <a:ext cx="155880" cy="9000"/>
              </p14:xfrm>
            </p:contentPart>
          </mc:Choice>
          <mc:Fallback>
            <p:pic>
              <p:nvPicPr>
                <p:cNvPr id="36" name="Encre 35">
                  <a:extLst>
                    <a:ext uri="{FF2B5EF4-FFF2-40B4-BE49-F238E27FC236}">
                      <a16:creationId xmlns:a16="http://schemas.microsoft.com/office/drawing/2014/main" id="{821E54A1-1DAB-41B7-B028-414394D565D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303955" y="6435705"/>
                  <a:ext cx="1735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8" name="Encre 37">
                  <a:extLst>
                    <a:ext uri="{FF2B5EF4-FFF2-40B4-BE49-F238E27FC236}">
                      <a16:creationId xmlns:a16="http://schemas.microsoft.com/office/drawing/2014/main" id="{0911AFFB-3238-4621-8A09-0B986D39A429}"/>
                    </a:ext>
                  </a:extLst>
                </p14:cNvPr>
                <p14:cNvContentPartPr/>
                <p14:nvPr/>
              </p14:nvContentPartPr>
              <p14:xfrm>
                <a:off x="5724435" y="6338145"/>
                <a:ext cx="349920" cy="57960"/>
              </p14:xfrm>
            </p:contentPart>
          </mc:Choice>
          <mc:Fallback>
            <p:pic>
              <p:nvPicPr>
                <p:cNvPr id="38" name="Encre 37">
                  <a:extLst>
                    <a:ext uri="{FF2B5EF4-FFF2-40B4-BE49-F238E27FC236}">
                      <a16:creationId xmlns:a16="http://schemas.microsoft.com/office/drawing/2014/main" id="{0911AFFB-3238-4621-8A09-0B986D39A42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715435" y="6329145"/>
                  <a:ext cx="367560" cy="7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A799D601-244C-4233-8A9E-8D598EE4AAA9}"/>
              </a:ext>
            </a:extLst>
          </p:cNvPr>
          <p:cNvGrpSpPr/>
          <p:nvPr/>
        </p:nvGrpSpPr>
        <p:grpSpPr>
          <a:xfrm>
            <a:off x="6919635" y="6044745"/>
            <a:ext cx="2563560" cy="594360"/>
            <a:chOff x="6919635" y="6044745"/>
            <a:chExt cx="2563560" cy="59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0" name="Encre 39">
                  <a:extLst>
                    <a:ext uri="{FF2B5EF4-FFF2-40B4-BE49-F238E27FC236}">
                      <a16:creationId xmlns:a16="http://schemas.microsoft.com/office/drawing/2014/main" id="{FA920FF5-C34C-418F-84E5-4A8DE152997B}"/>
                    </a:ext>
                  </a:extLst>
                </p14:cNvPr>
                <p14:cNvContentPartPr/>
                <p14:nvPr/>
              </p14:nvContentPartPr>
              <p14:xfrm>
                <a:off x="6919635" y="6243465"/>
                <a:ext cx="440280" cy="304560"/>
              </p14:xfrm>
            </p:contentPart>
          </mc:Choice>
          <mc:Fallback>
            <p:pic>
              <p:nvPicPr>
                <p:cNvPr id="40" name="Encre 39">
                  <a:extLst>
                    <a:ext uri="{FF2B5EF4-FFF2-40B4-BE49-F238E27FC236}">
                      <a16:creationId xmlns:a16="http://schemas.microsoft.com/office/drawing/2014/main" id="{FA920FF5-C34C-418F-84E5-4A8DE152997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910635" y="6234825"/>
                  <a:ext cx="45792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1" name="Encre 40">
                  <a:extLst>
                    <a:ext uri="{FF2B5EF4-FFF2-40B4-BE49-F238E27FC236}">
                      <a16:creationId xmlns:a16="http://schemas.microsoft.com/office/drawing/2014/main" id="{04F061F8-344B-4A86-A068-7B8A976D2F59}"/>
                    </a:ext>
                  </a:extLst>
                </p14:cNvPr>
                <p14:cNvContentPartPr/>
                <p14:nvPr/>
              </p14:nvContentPartPr>
              <p14:xfrm>
                <a:off x="7225275" y="6294225"/>
                <a:ext cx="124200" cy="247320"/>
              </p14:xfrm>
            </p:contentPart>
          </mc:Choice>
          <mc:Fallback>
            <p:pic>
              <p:nvPicPr>
                <p:cNvPr id="41" name="Encre 40">
                  <a:extLst>
                    <a:ext uri="{FF2B5EF4-FFF2-40B4-BE49-F238E27FC236}">
                      <a16:creationId xmlns:a16="http://schemas.microsoft.com/office/drawing/2014/main" id="{04F061F8-344B-4A86-A068-7B8A976D2F5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216275" y="6285585"/>
                  <a:ext cx="1418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2" name="Encre 41">
                  <a:extLst>
                    <a:ext uri="{FF2B5EF4-FFF2-40B4-BE49-F238E27FC236}">
                      <a16:creationId xmlns:a16="http://schemas.microsoft.com/office/drawing/2014/main" id="{B113DDF7-C7AA-4E40-B5C4-56AC58302477}"/>
                    </a:ext>
                  </a:extLst>
                </p14:cNvPr>
                <p14:cNvContentPartPr/>
                <p14:nvPr/>
              </p14:nvContentPartPr>
              <p14:xfrm>
                <a:off x="7438395" y="6285585"/>
                <a:ext cx="116280" cy="169200"/>
              </p14:xfrm>
            </p:contentPart>
          </mc:Choice>
          <mc:Fallback>
            <p:pic>
              <p:nvPicPr>
                <p:cNvPr id="42" name="Encre 41">
                  <a:extLst>
                    <a:ext uri="{FF2B5EF4-FFF2-40B4-BE49-F238E27FC236}">
                      <a16:creationId xmlns:a16="http://schemas.microsoft.com/office/drawing/2014/main" id="{B113DDF7-C7AA-4E40-B5C4-56AC5830247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429755" y="6276585"/>
                  <a:ext cx="1339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3" name="Encre 42">
                  <a:extLst>
                    <a:ext uri="{FF2B5EF4-FFF2-40B4-BE49-F238E27FC236}">
                      <a16:creationId xmlns:a16="http://schemas.microsoft.com/office/drawing/2014/main" id="{C4872871-2183-4BD9-B002-4F5E868CF252}"/>
                    </a:ext>
                  </a:extLst>
                </p14:cNvPr>
                <p14:cNvContentPartPr/>
                <p14:nvPr/>
              </p14:nvContentPartPr>
              <p14:xfrm>
                <a:off x="7637835" y="6064545"/>
                <a:ext cx="69480" cy="383760"/>
              </p14:xfrm>
            </p:contentPart>
          </mc:Choice>
          <mc:Fallback>
            <p:pic>
              <p:nvPicPr>
                <p:cNvPr id="43" name="Encre 42">
                  <a:extLst>
                    <a:ext uri="{FF2B5EF4-FFF2-40B4-BE49-F238E27FC236}">
                      <a16:creationId xmlns:a16="http://schemas.microsoft.com/office/drawing/2014/main" id="{C4872871-2183-4BD9-B002-4F5E868CF25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629195" y="6055905"/>
                  <a:ext cx="8712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4" name="Encre 43">
                  <a:extLst>
                    <a:ext uri="{FF2B5EF4-FFF2-40B4-BE49-F238E27FC236}">
                      <a16:creationId xmlns:a16="http://schemas.microsoft.com/office/drawing/2014/main" id="{C5C77DFB-B84D-436D-8C2C-1338FFDB0119}"/>
                    </a:ext>
                  </a:extLst>
                </p14:cNvPr>
                <p14:cNvContentPartPr/>
                <p14:nvPr/>
              </p14:nvContentPartPr>
              <p14:xfrm>
                <a:off x="7731795" y="6044745"/>
                <a:ext cx="945000" cy="390960"/>
              </p14:xfrm>
            </p:contentPart>
          </mc:Choice>
          <mc:Fallback>
            <p:pic>
              <p:nvPicPr>
                <p:cNvPr id="44" name="Encre 43">
                  <a:extLst>
                    <a:ext uri="{FF2B5EF4-FFF2-40B4-BE49-F238E27FC236}">
                      <a16:creationId xmlns:a16="http://schemas.microsoft.com/office/drawing/2014/main" id="{C5C77DFB-B84D-436D-8C2C-1338FFDB011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723155" y="6035745"/>
                  <a:ext cx="96264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5" name="Encre 44">
                  <a:extLst>
                    <a:ext uri="{FF2B5EF4-FFF2-40B4-BE49-F238E27FC236}">
                      <a16:creationId xmlns:a16="http://schemas.microsoft.com/office/drawing/2014/main" id="{C4FBE27B-FDA1-4038-9C06-913B65CF1846}"/>
                    </a:ext>
                  </a:extLst>
                </p14:cNvPr>
                <p14:cNvContentPartPr/>
                <p14:nvPr/>
              </p14:nvContentPartPr>
              <p14:xfrm>
                <a:off x="8590395" y="6116385"/>
                <a:ext cx="20880" cy="40680"/>
              </p14:xfrm>
            </p:contentPart>
          </mc:Choice>
          <mc:Fallback>
            <p:pic>
              <p:nvPicPr>
                <p:cNvPr id="45" name="Encre 44">
                  <a:extLst>
                    <a:ext uri="{FF2B5EF4-FFF2-40B4-BE49-F238E27FC236}">
                      <a16:creationId xmlns:a16="http://schemas.microsoft.com/office/drawing/2014/main" id="{C4FBE27B-FDA1-4038-9C06-913B65CF184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581755" y="6107385"/>
                  <a:ext cx="385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6" name="Encre 45">
                  <a:extLst>
                    <a:ext uri="{FF2B5EF4-FFF2-40B4-BE49-F238E27FC236}">
                      <a16:creationId xmlns:a16="http://schemas.microsoft.com/office/drawing/2014/main" id="{5F0E1506-3AC8-46BF-977C-165F0EE4CAF2}"/>
                    </a:ext>
                  </a:extLst>
                </p14:cNvPr>
                <p14:cNvContentPartPr/>
                <p14:nvPr/>
              </p14:nvContentPartPr>
              <p14:xfrm>
                <a:off x="8707035" y="6193425"/>
                <a:ext cx="188280" cy="445680"/>
              </p14:xfrm>
            </p:contentPart>
          </mc:Choice>
          <mc:Fallback>
            <p:pic>
              <p:nvPicPr>
                <p:cNvPr id="46" name="Encre 45">
                  <a:extLst>
                    <a:ext uri="{FF2B5EF4-FFF2-40B4-BE49-F238E27FC236}">
                      <a16:creationId xmlns:a16="http://schemas.microsoft.com/office/drawing/2014/main" id="{5F0E1506-3AC8-46BF-977C-165F0EE4CAF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698035" y="6184425"/>
                  <a:ext cx="20592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7" name="Encre 46">
                  <a:extLst>
                    <a:ext uri="{FF2B5EF4-FFF2-40B4-BE49-F238E27FC236}">
                      <a16:creationId xmlns:a16="http://schemas.microsoft.com/office/drawing/2014/main" id="{4D7AD15D-7E5B-4B03-A9F7-A214438AC6B8}"/>
                    </a:ext>
                  </a:extLst>
                </p14:cNvPr>
                <p14:cNvContentPartPr/>
                <p14:nvPr/>
              </p14:nvContentPartPr>
              <p14:xfrm>
                <a:off x="8909715" y="6134745"/>
                <a:ext cx="573480" cy="259200"/>
              </p14:xfrm>
            </p:contentPart>
          </mc:Choice>
          <mc:Fallback>
            <p:pic>
              <p:nvPicPr>
                <p:cNvPr id="47" name="Encre 46">
                  <a:extLst>
                    <a:ext uri="{FF2B5EF4-FFF2-40B4-BE49-F238E27FC236}">
                      <a16:creationId xmlns:a16="http://schemas.microsoft.com/office/drawing/2014/main" id="{4D7AD15D-7E5B-4B03-A9F7-A214438AC6B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901075" y="6125745"/>
                  <a:ext cx="591120" cy="276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43098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FA9CEE-A094-4DF3-95C3-66D6E0BF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34319" cy="1325563"/>
          </a:xfrm>
        </p:spPr>
        <p:txBody>
          <a:bodyPr/>
          <a:lstStyle/>
          <a:p>
            <a:pPr algn="ctr"/>
            <a:r>
              <a:rPr lang="fr-CA" dirty="0"/>
              <a:t>Respiration cellulaire (animal)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4BABA7E-15E1-4E8D-BD6E-B49C224BA5BB}"/>
              </a:ext>
            </a:extLst>
          </p:cNvPr>
          <p:cNvSpPr txBox="1"/>
          <p:nvPr/>
        </p:nvSpPr>
        <p:spPr>
          <a:xfrm>
            <a:off x="1741328" y="3116047"/>
            <a:ext cx="1627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/>
              <a:t>Oxygène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32BC3E5-C5B7-44AF-8A3E-1359462A8DD9}"/>
              </a:ext>
            </a:extLst>
          </p:cNvPr>
          <p:cNvSpPr txBox="1"/>
          <p:nvPr/>
        </p:nvSpPr>
        <p:spPr>
          <a:xfrm>
            <a:off x="4391897" y="5167746"/>
            <a:ext cx="38942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/>
              <a:t>Réaction chimique</a:t>
            </a:r>
          </a:p>
          <a:p>
            <a:r>
              <a:rPr lang="fr-CA" sz="2800" dirty="0"/>
              <a:t>Pour transformer le sucre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34326A1-BE0F-418B-B183-F252D37CE184}"/>
              </a:ext>
            </a:extLst>
          </p:cNvPr>
          <p:cNvSpPr txBox="1"/>
          <p:nvPr/>
        </p:nvSpPr>
        <p:spPr>
          <a:xfrm>
            <a:off x="8286167" y="2592827"/>
            <a:ext cx="1274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/>
              <a:t>Énergie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9B47A8F-B51A-4F59-9BC2-24A46B0B97F8}"/>
              </a:ext>
            </a:extLst>
          </p:cNvPr>
          <p:cNvSpPr txBox="1"/>
          <p:nvPr/>
        </p:nvSpPr>
        <p:spPr>
          <a:xfrm>
            <a:off x="8172519" y="4213639"/>
            <a:ext cx="24563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/>
              <a:t>Déchets</a:t>
            </a:r>
          </a:p>
          <a:p>
            <a:r>
              <a:rPr lang="fr-CA" sz="2800" dirty="0"/>
              <a:t>Gaz carbonique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7508BCA-1FDC-4D80-A1C0-99BFC59C6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897" y="2163251"/>
            <a:ext cx="2948665" cy="2923606"/>
          </a:xfrm>
          <a:prstGeom prst="rect">
            <a:avLst/>
          </a:prstGeom>
        </p:spPr>
      </p:pic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10A88549-F6D3-4742-BAE6-1B355E523F3F}"/>
              </a:ext>
            </a:extLst>
          </p:cNvPr>
          <p:cNvSpPr/>
          <p:nvPr/>
        </p:nvSpPr>
        <p:spPr>
          <a:xfrm>
            <a:off x="3457052" y="3227498"/>
            <a:ext cx="1066800" cy="40343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57609643-0E0C-42A8-9BB1-51FD9EA45D01}"/>
              </a:ext>
            </a:extLst>
          </p:cNvPr>
          <p:cNvSpPr/>
          <p:nvPr/>
        </p:nvSpPr>
        <p:spPr>
          <a:xfrm>
            <a:off x="7208605" y="2592828"/>
            <a:ext cx="1066800" cy="40343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B1BC43F0-8F22-4A33-99D4-C91BEE1EDE24}"/>
              </a:ext>
            </a:extLst>
          </p:cNvPr>
          <p:cNvSpPr/>
          <p:nvPr/>
        </p:nvSpPr>
        <p:spPr>
          <a:xfrm>
            <a:off x="7105719" y="4527286"/>
            <a:ext cx="1066800" cy="40343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Bulle narrative : rectangle 10">
            <a:extLst>
              <a:ext uri="{FF2B5EF4-FFF2-40B4-BE49-F238E27FC236}">
                <a16:creationId xmlns:a16="http://schemas.microsoft.com/office/drawing/2014/main" id="{F46E5BE9-D93C-4861-9E54-7E5B9D0D0FD0}"/>
              </a:ext>
            </a:extLst>
          </p:cNvPr>
          <p:cNvSpPr/>
          <p:nvPr/>
        </p:nvSpPr>
        <p:spPr>
          <a:xfrm>
            <a:off x="8286167" y="431102"/>
            <a:ext cx="3120887" cy="1684671"/>
          </a:xfrm>
          <a:prstGeom prst="wedgeRectCallout">
            <a:avLst>
              <a:gd name="adj1" fmla="val -18922"/>
              <a:gd name="adj2" fmla="val 75479"/>
            </a:avLst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670F128-0F03-4F31-BB6F-07EA983E1F5F}"/>
              </a:ext>
            </a:extLst>
          </p:cNvPr>
          <p:cNvSpPr txBox="1"/>
          <p:nvPr/>
        </p:nvSpPr>
        <p:spPr>
          <a:xfrm>
            <a:off x="8480265" y="673272"/>
            <a:ext cx="2732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L’énergie est dégagée lors de la respiration cellulaire</a:t>
            </a:r>
          </a:p>
        </p:txBody>
      </p:sp>
      <p:pic>
        <p:nvPicPr>
          <p:cNvPr id="17" name="Image 1">
            <a:extLst>
              <a:ext uri="{FF2B5EF4-FFF2-40B4-BE49-F238E27FC236}">
                <a16:creationId xmlns:a16="http://schemas.microsoft.com/office/drawing/2014/main" id="{51D3CE83-9F6F-414E-B3F9-3D1E3F229A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69" y="5086857"/>
            <a:ext cx="1914067" cy="164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AFDEAD4-6343-4C56-A144-E7B94DE310FE}"/>
              </a:ext>
            </a:extLst>
          </p:cNvPr>
          <p:cNvSpPr txBox="1"/>
          <p:nvPr/>
        </p:nvSpPr>
        <p:spPr>
          <a:xfrm>
            <a:off x="364468" y="4163527"/>
            <a:ext cx="1914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Elle est aussi dégagée lors de la combustion</a:t>
            </a:r>
          </a:p>
        </p:txBody>
      </p:sp>
    </p:spTree>
    <p:extLst>
      <p:ext uri="{BB962C8B-B14F-4D97-AF65-F5344CB8AC3E}">
        <p14:creationId xmlns:p14="http://schemas.microsoft.com/office/powerpoint/2010/main" val="5700277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12FDE8-0928-4FE5-80A7-225814202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5574"/>
          </a:xfrm>
        </p:spPr>
        <p:txBody>
          <a:bodyPr/>
          <a:lstStyle/>
          <a:p>
            <a:r>
              <a:rPr lang="fr-CA" dirty="0"/>
              <a:t>Les formes d’énergie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BF089C-F2BC-4C78-95E7-B05C78638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7726"/>
            <a:ext cx="10515600" cy="4489905"/>
          </a:xfrm>
        </p:spPr>
        <p:txBody>
          <a:bodyPr/>
          <a:lstStyle/>
          <a:p>
            <a:r>
              <a:rPr lang="fr-CA" dirty="0"/>
              <a:t>L’énergie chimique est la forme d’énergie contenue dans la matière (liaisons entre les atomes).</a:t>
            </a:r>
          </a:p>
        </p:txBody>
      </p:sp>
      <p:pic>
        <p:nvPicPr>
          <p:cNvPr id="4" name="Picture 2" descr="Résultats de recherche d'images pour « reaction chimique »">
            <a:extLst>
              <a:ext uri="{FF2B5EF4-FFF2-40B4-BE49-F238E27FC236}">
                <a16:creationId xmlns:a16="http://schemas.microsoft.com/office/drawing/2014/main" id="{08614ADA-21F7-4996-8751-AA4389B37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450" y="2042530"/>
            <a:ext cx="6264426" cy="23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5C5B50D-6076-47D7-9D1B-BE32645D3A06}"/>
              </a:ext>
            </a:extLst>
          </p:cNvPr>
          <p:cNvSpPr txBox="1"/>
          <p:nvPr/>
        </p:nvSpPr>
        <p:spPr>
          <a:xfrm>
            <a:off x="8497957" y="2580433"/>
            <a:ext cx="1925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dirty="0"/>
              <a:t>+ énergie</a:t>
            </a:r>
            <a:endParaRPr lang="fr-CA" dirty="0"/>
          </a:p>
        </p:txBody>
      </p:sp>
      <p:sp>
        <p:nvSpPr>
          <p:cNvPr id="6" name="Organigramme : Connecteur 5">
            <a:extLst>
              <a:ext uri="{FF2B5EF4-FFF2-40B4-BE49-F238E27FC236}">
                <a16:creationId xmlns:a16="http://schemas.microsoft.com/office/drawing/2014/main" id="{51476B06-98C5-4D37-82DE-BD7E9317942E}"/>
              </a:ext>
            </a:extLst>
          </p:cNvPr>
          <p:cNvSpPr/>
          <p:nvPr/>
        </p:nvSpPr>
        <p:spPr>
          <a:xfrm>
            <a:off x="1846677" y="5027388"/>
            <a:ext cx="983974" cy="1004404"/>
          </a:xfrm>
          <a:prstGeom prst="flowChartConnector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Organigramme : Connecteur 6">
            <a:extLst>
              <a:ext uri="{FF2B5EF4-FFF2-40B4-BE49-F238E27FC236}">
                <a16:creationId xmlns:a16="http://schemas.microsoft.com/office/drawing/2014/main" id="{9EB0D46E-938D-4473-9F08-15B433DC25CC}"/>
              </a:ext>
            </a:extLst>
          </p:cNvPr>
          <p:cNvSpPr/>
          <p:nvPr/>
        </p:nvSpPr>
        <p:spPr>
          <a:xfrm>
            <a:off x="2747883" y="5010362"/>
            <a:ext cx="983974" cy="100440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5A32E363-7B38-42C1-9C8F-D9C5E9F8C26C}"/>
              </a:ext>
            </a:extLst>
          </p:cNvPr>
          <p:cNvSpPr/>
          <p:nvPr/>
        </p:nvSpPr>
        <p:spPr>
          <a:xfrm>
            <a:off x="4413259" y="5247038"/>
            <a:ext cx="1135117" cy="462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Organigramme : Connecteur 8">
            <a:extLst>
              <a:ext uri="{FF2B5EF4-FFF2-40B4-BE49-F238E27FC236}">
                <a16:creationId xmlns:a16="http://schemas.microsoft.com/office/drawing/2014/main" id="{5FF24A1A-5BF6-4DF9-8E11-C8514E414D5C}"/>
              </a:ext>
            </a:extLst>
          </p:cNvPr>
          <p:cNvSpPr/>
          <p:nvPr/>
        </p:nvSpPr>
        <p:spPr>
          <a:xfrm>
            <a:off x="6183366" y="4948332"/>
            <a:ext cx="983974" cy="1004404"/>
          </a:xfrm>
          <a:prstGeom prst="flowChartConnector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Organigramme : Connecteur 9">
            <a:extLst>
              <a:ext uri="{FF2B5EF4-FFF2-40B4-BE49-F238E27FC236}">
                <a16:creationId xmlns:a16="http://schemas.microsoft.com/office/drawing/2014/main" id="{43F04E28-A669-458E-B63E-C3141BA3688D}"/>
              </a:ext>
            </a:extLst>
          </p:cNvPr>
          <p:cNvSpPr/>
          <p:nvPr/>
        </p:nvSpPr>
        <p:spPr>
          <a:xfrm>
            <a:off x="8093049" y="4944679"/>
            <a:ext cx="983974" cy="100440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14" name="Connecteur : en arc 13">
            <a:extLst>
              <a:ext uri="{FF2B5EF4-FFF2-40B4-BE49-F238E27FC236}">
                <a16:creationId xmlns:a16="http://schemas.microsoft.com/office/drawing/2014/main" id="{D397018D-2C08-42FD-A312-BCB53B933AAA}"/>
              </a:ext>
            </a:extLst>
          </p:cNvPr>
          <p:cNvCxnSpPr/>
          <p:nvPr/>
        </p:nvCxnSpPr>
        <p:spPr>
          <a:xfrm rot="16200000" flipH="1">
            <a:off x="7499187" y="5636804"/>
            <a:ext cx="606287" cy="357808"/>
          </a:xfrm>
          <a:prstGeom prst="curvedConnector3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D1A0BF74-20BF-4D9F-8C3F-3F6CBA8B7222}"/>
              </a:ext>
            </a:extLst>
          </p:cNvPr>
          <p:cNvSpPr txBox="1"/>
          <p:nvPr/>
        </p:nvSpPr>
        <p:spPr>
          <a:xfrm>
            <a:off x="6433293" y="6186281"/>
            <a:ext cx="4303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L’énergie est dégagée quand le lien est brisé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9CCADCB0-DBD4-4BAB-96D5-B5BE1ACAC71E}"/>
              </a:ext>
            </a:extLst>
          </p:cNvPr>
          <p:cNvGrpSpPr/>
          <p:nvPr/>
        </p:nvGrpSpPr>
        <p:grpSpPr>
          <a:xfrm>
            <a:off x="8339835" y="2352225"/>
            <a:ext cx="2289960" cy="1438920"/>
            <a:chOff x="8339835" y="2352225"/>
            <a:chExt cx="2289960" cy="143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11" name="Encre 10">
                  <a:extLst>
                    <a:ext uri="{FF2B5EF4-FFF2-40B4-BE49-F238E27FC236}">
                      <a16:creationId xmlns:a16="http://schemas.microsoft.com/office/drawing/2014/main" id="{A57A90E9-507F-4B25-8011-83D1DEEA88C5}"/>
                    </a:ext>
                  </a:extLst>
                </p14:cNvPr>
                <p14:cNvContentPartPr/>
                <p14:nvPr/>
              </p14:nvContentPartPr>
              <p14:xfrm>
                <a:off x="8339835" y="2530785"/>
                <a:ext cx="183600" cy="790920"/>
              </p14:xfrm>
            </p:contentPart>
          </mc:Choice>
          <mc:Fallback>
            <p:pic>
              <p:nvPicPr>
                <p:cNvPr id="11" name="Encre 10">
                  <a:extLst>
                    <a:ext uri="{FF2B5EF4-FFF2-40B4-BE49-F238E27FC236}">
                      <a16:creationId xmlns:a16="http://schemas.microsoft.com/office/drawing/2014/main" id="{A57A90E9-507F-4B25-8011-83D1DEEA88C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331195" y="2521785"/>
                  <a:ext cx="201240" cy="80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2" name="Encre 11">
                  <a:extLst>
                    <a:ext uri="{FF2B5EF4-FFF2-40B4-BE49-F238E27FC236}">
                      <a16:creationId xmlns:a16="http://schemas.microsoft.com/office/drawing/2014/main" id="{ACB94C9B-5EA0-4722-981E-C983B18FB8C6}"/>
                    </a:ext>
                  </a:extLst>
                </p14:cNvPr>
                <p14:cNvContentPartPr/>
                <p14:nvPr/>
              </p14:nvContentPartPr>
              <p14:xfrm>
                <a:off x="8354595" y="2352225"/>
                <a:ext cx="2275200" cy="1113840"/>
              </p14:xfrm>
            </p:contentPart>
          </mc:Choice>
          <mc:Fallback>
            <p:pic>
              <p:nvPicPr>
                <p:cNvPr id="12" name="Encre 11">
                  <a:extLst>
                    <a:ext uri="{FF2B5EF4-FFF2-40B4-BE49-F238E27FC236}">
                      <a16:creationId xmlns:a16="http://schemas.microsoft.com/office/drawing/2014/main" id="{ACB94C9B-5EA0-4722-981E-C983B18FB8C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345595" y="2343585"/>
                  <a:ext cx="2292840" cy="11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6" name="Encre 15">
                  <a:extLst>
                    <a:ext uri="{FF2B5EF4-FFF2-40B4-BE49-F238E27FC236}">
                      <a16:creationId xmlns:a16="http://schemas.microsoft.com/office/drawing/2014/main" id="{547BF101-44AF-4277-93CA-2BFAC273EAAE}"/>
                    </a:ext>
                  </a:extLst>
                </p14:cNvPr>
                <p14:cNvContentPartPr/>
                <p14:nvPr/>
              </p14:nvContentPartPr>
              <p14:xfrm>
                <a:off x="9102315" y="3573345"/>
                <a:ext cx="366480" cy="217800"/>
              </p14:xfrm>
            </p:contentPart>
          </mc:Choice>
          <mc:Fallback>
            <p:pic>
              <p:nvPicPr>
                <p:cNvPr id="16" name="Encre 15">
                  <a:extLst>
                    <a:ext uri="{FF2B5EF4-FFF2-40B4-BE49-F238E27FC236}">
                      <a16:creationId xmlns:a16="http://schemas.microsoft.com/office/drawing/2014/main" id="{547BF101-44AF-4277-93CA-2BFAC273EAA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093315" y="3564345"/>
                  <a:ext cx="3841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7" name="Encre 16">
                  <a:extLst>
                    <a:ext uri="{FF2B5EF4-FFF2-40B4-BE49-F238E27FC236}">
                      <a16:creationId xmlns:a16="http://schemas.microsoft.com/office/drawing/2014/main" id="{4E4B2CAF-C322-440F-9B36-90941BB579BB}"/>
                    </a:ext>
                  </a:extLst>
                </p14:cNvPr>
                <p14:cNvContentPartPr/>
                <p14:nvPr/>
              </p14:nvContentPartPr>
              <p14:xfrm>
                <a:off x="9397875" y="3524025"/>
                <a:ext cx="50040" cy="256680"/>
              </p14:xfrm>
            </p:contentPart>
          </mc:Choice>
          <mc:Fallback>
            <p:pic>
              <p:nvPicPr>
                <p:cNvPr id="17" name="Encre 16">
                  <a:extLst>
                    <a:ext uri="{FF2B5EF4-FFF2-40B4-BE49-F238E27FC236}">
                      <a16:creationId xmlns:a16="http://schemas.microsoft.com/office/drawing/2014/main" id="{4E4B2CAF-C322-440F-9B36-90941BB579B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388875" y="3515385"/>
                  <a:ext cx="676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8" name="Encre 17">
                  <a:extLst>
                    <a:ext uri="{FF2B5EF4-FFF2-40B4-BE49-F238E27FC236}">
                      <a16:creationId xmlns:a16="http://schemas.microsoft.com/office/drawing/2014/main" id="{B81349B0-BB77-4352-89BC-53A5C70A1A34}"/>
                    </a:ext>
                  </a:extLst>
                </p14:cNvPr>
                <p14:cNvContentPartPr/>
                <p14:nvPr/>
              </p14:nvContentPartPr>
              <p14:xfrm>
                <a:off x="9550875" y="3558585"/>
                <a:ext cx="128880" cy="135000"/>
              </p14:xfrm>
            </p:contentPart>
          </mc:Choice>
          <mc:Fallback>
            <p:pic>
              <p:nvPicPr>
                <p:cNvPr id="18" name="Encre 17">
                  <a:extLst>
                    <a:ext uri="{FF2B5EF4-FFF2-40B4-BE49-F238E27FC236}">
                      <a16:creationId xmlns:a16="http://schemas.microsoft.com/office/drawing/2014/main" id="{B81349B0-BB77-4352-89BC-53A5C70A1A3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542235" y="3549585"/>
                  <a:ext cx="14652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36FD374D-2C82-400A-8E7A-77C2B0509AA9}"/>
              </a:ext>
            </a:extLst>
          </p:cNvPr>
          <p:cNvGrpSpPr/>
          <p:nvPr/>
        </p:nvGrpSpPr>
        <p:grpSpPr>
          <a:xfrm>
            <a:off x="2414955" y="4146825"/>
            <a:ext cx="2540520" cy="547560"/>
            <a:chOff x="2414955" y="4146825"/>
            <a:chExt cx="2540520" cy="54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0" name="Encre 19">
                  <a:extLst>
                    <a:ext uri="{FF2B5EF4-FFF2-40B4-BE49-F238E27FC236}">
                      <a16:creationId xmlns:a16="http://schemas.microsoft.com/office/drawing/2014/main" id="{30E0BC2B-AE08-41F1-812F-F7FECE2A83F3}"/>
                    </a:ext>
                  </a:extLst>
                </p14:cNvPr>
                <p14:cNvContentPartPr/>
                <p14:nvPr/>
              </p14:nvContentPartPr>
              <p14:xfrm>
                <a:off x="2414955" y="4505385"/>
                <a:ext cx="419400" cy="188280"/>
              </p14:xfrm>
            </p:contentPart>
          </mc:Choice>
          <mc:Fallback>
            <p:pic>
              <p:nvPicPr>
                <p:cNvPr id="20" name="Encre 19">
                  <a:extLst>
                    <a:ext uri="{FF2B5EF4-FFF2-40B4-BE49-F238E27FC236}">
                      <a16:creationId xmlns:a16="http://schemas.microsoft.com/office/drawing/2014/main" id="{30E0BC2B-AE08-41F1-812F-F7FECE2A83F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406315" y="4496385"/>
                  <a:ext cx="4370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1" name="Encre 20">
                  <a:extLst>
                    <a:ext uri="{FF2B5EF4-FFF2-40B4-BE49-F238E27FC236}">
                      <a16:creationId xmlns:a16="http://schemas.microsoft.com/office/drawing/2014/main" id="{F42892F9-F71D-4449-9E08-93FA59E0BD9F}"/>
                    </a:ext>
                  </a:extLst>
                </p14:cNvPr>
                <p14:cNvContentPartPr/>
                <p14:nvPr/>
              </p14:nvContentPartPr>
              <p14:xfrm>
                <a:off x="2799435" y="4336545"/>
                <a:ext cx="365400" cy="339480"/>
              </p14:xfrm>
            </p:contentPart>
          </mc:Choice>
          <mc:Fallback>
            <p:pic>
              <p:nvPicPr>
                <p:cNvPr id="21" name="Encre 20">
                  <a:extLst>
                    <a:ext uri="{FF2B5EF4-FFF2-40B4-BE49-F238E27FC236}">
                      <a16:creationId xmlns:a16="http://schemas.microsoft.com/office/drawing/2014/main" id="{F42892F9-F71D-4449-9E08-93FA59E0BD9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790435" y="4327545"/>
                  <a:ext cx="38304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2" name="Encre 21">
                  <a:extLst>
                    <a:ext uri="{FF2B5EF4-FFF2-40B4-BE49-F238E27FC236}">
                      <a16:creationId xmlns:a16="http://schemas.microsoft.com/office/drawing/2014/main" id="{8468CCF4-E7A3-4C06-92D1-CF7D087563F8}"/>
                    </a:ext>
                  </a:extLst>
                </p14:cNvPr>
                <p14:cNvContentPartPr/>
                <p14:nvPr/>
              </p14:nvContentPartPr>
              <p14:xfrm>
                <a:off x="3429075" y="4344105"/>
                <a:ext cx="406080" cy="325800"/>
              </p14:xfrm>
            </p:contentPart>
          </mc:Choice>
          <mc:Fallback>
            <p:pic>
              <p:nvPicPr>
                <p:cNvPr id="22" name="Encre 21">
                  <a:extLst>
                    <a:ext uri="{FF2B5EF4-FFF2-40B4-BE49-F238E27FC236}">
                      <a16:creationId xmlns:a16="http://schemas.microsoft.com/office/drawing/2014/main" id="{8468CCF4-E7A3-4C06-92D1-CF7D087563F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420435" y="4335105"/>
                  <a:ext cx="42372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3" name="Encre 22">
                  <a:extLst>
                    <a:ext uri="{FF2B5EF4-FFF2-40B4-BE49-F238E27FC236}">
                      <a16:creationId xmlns:a16="http://schemas.microsoft.com/office/drawing/2014/main" id="{024F881E-EF0B-45E7-942E-4C30CDF98436}"/>
                    </a:ext>
                  </a:extLst>
                </p14:cNvPr>
                <p14:cNvContentPartPr/>
                <p14:nvPr/>
              </p14:nvContentPartPr>
              <p14:xfrm>
                <a:off x="3653355" y="4253745"/>
                <a:ext cx="237600" cy="212400"/>
              </p14:xfrm>
            </p:contentPart>
          </mc:Choice>
          <mc:Fallback>
            <p:pic>
              <p:nvPicPr>
                <p:cNvPr id="23" name="Encre 22">
                  <a:extLst>
                    <a:ext uri="{FF2B5EF4-FFF2-40B4-BE49-F238E27FC236}">
                      <a16:creationId xmlns:a16="http://schemas.microsoft.com/office/drawing/2014/main" id="{024F881E-EF0B-45E7-942E-4C30CDF9843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644355" y="4244745"/>
                  <a:ext cx="2552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5" name="Encre 24">
                  <a:extLst>
                    <a:ext uri="{FF2B5EF4-FFF2-40B4-BE49-F238E27FC236}">
                      <a16:creationId xmlns:a16="http://schemas.microsoft.com/office/drawing/2014/main" id="{C56A4E57-A0FC-4E3A-BEA7-7C713B3FB145}"/>
                    </a:ext>
                  </a:extLst>
                </p14:cNvPr>
                <p14:cNvContentPartPr/>
                <p14:nvPr/>
              </p14:nvContentPartPr>
              <p14:xfrm>
                <a:off x="3995355" y="4345185"/>
                <a:ext cx="136800" cy="216360"/>
              </p14:xfrm>
            </p:contentPart>
          </mc:Choice>
          <mc:Fallback>
            <p:pic>
              <p:nvPicPr>
                <p:cNvPr id="25" name="Encre 24">
                  <a:extLst>
                    <a:ext uri="{FF2B5EF4-FFF2-40B4-BE49-F238E27FC236}">
                      <a16:creationId xmlns:a16="http://schemas.microsoft.com/office/drawing/2014/main" id="{C56A4E57-A0FC-4E3A-BEA7-7C713B3FB14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986355" y="4336545"/>
                  <a:ext cx="1544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6" name="Encre 25">
                  <a:extLst>
                    <a:ext uri="{FF2B5EF4-FFF2-40B4-BE49-F238E27FC236}">
                      <a16:creationId xmlns:a16="http://schemas.microsoft.com/office/drawing/2014/main" id="{30EA3F9A-6FD8-491D-B83D-965875ED6F09}"/>
                    </a:ext>
                  </a:extLst>
                </p14:cNvPr>
                <p14:cNvContentPartPr/>
                <p14:nvPr/>
              </p14:nvContentPartPr>
              <p14:xfrm>
                <a:off x="4004715" y="4394505"/>
                <a:ext cx="83160" cy="63360"/>
              </p14:xfrm>
            </p:contentPart>
          </mc:Choice>
          <mc:Fallback>
            <p:pic>
              <p:nvPicPr>
                <p:cNvPr id="26" name="Encre 25">
                  <a:extLst>
                    <a:ext uri="{FF2B5EF4-FFF2-40B4-BE49-F238E27FC236}">
                      <a16:creationId xmlns:a16="http://schemas.microsoft.com/office/drawing/2014/main" id="{30EA3F9A-6FD8-491D-B83D-965875ED6F0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996075" y="4385505"/>
                  <a:ext cx="1008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7" name="Encre 26">
                  <a:extLst>
                    <a:ext uri="{FF2B5EF4-FFF2-40B4-BE49-F238E27FC236}">
                      <a16:creationId xmlns:a16="http://schemas.microsoft.com/office/drawing/2014/main" id="{8BB3CBD2-1C0F-4E35-9214-F41231B2C21E}"/>
                    </a:ext>
                  </a:extLst>
                </p14:cNvPr>
                <p14:cNvContentPartPr/>
                <p14:nvPr/>
              </p14:nvContentPartPr>
              <p14:xfrm>
                <a:off x="4003275" y="4286865"/>
                <a:ext cx="952200" cy="407520"/>
              </p14:xfrm>
            </p:contentPart>
          </mc:Choice>
          <mc:Fallback>
            <p:pic>
              <p:nvPicPr>
                <p:cNvPr id="27" name="Encre 26">
                  <a:extLst>
                    <a:ext uri="{FF2B5EF4-FFF2-40B4-BE49-F238E27FC236}">
                      <a16:creationId xmlns:a16="http://schemas.microsoft.com/office/drawing/2014/main" id="{8BB3CBD2-1C0F-4E35-9214-F41231B2C21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994275" y="4277865"/>
                  <a:ext cx="96984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8" name="Encre 27">
                  <a:extLst>
                    <a:ext uri="{FF2B5EF4-FFF2-40B4-BE49-F238E27FC236}">
                      <a16:creationId xmlns:a16="http://schemas.microsoft.com/office/drawing/2014/main" id="{DE7A9E2A-19EE-4F0E-B4DA-5E9EAB88F2E0}"/>
                    </a:ext>
                  </a:extLst>
                </p14:cNvPr>
                <p14:cNvContentPartPr/>
                <p14:nvPr/>
              </p14:nvContentPartPr>
              <p14:xfrm>
                <a:off x="4623195" y="4146825"/>
                <a:ext cx="3960" cy="55800"/>
              </p14:xfrm>
            </p:contentPart>
          </mc:Choice>
          <mc:Fallback>
            <p:pic>
              <p:nvPicPr>
                <p:cNvPr id="28" name="Encre 27">
                  <a:extLst>
                    <a:ext uri="{FF2B5EF4-FFF2-40B4-BE49-F238E27FC236}">
                      <a16:creationId xmlns:a16="http://schemas.microsoft.com/office/drawing/2014/main" id="{DE7A9E2A-19EE-4F0E-B4DA-5E9EAB88F2E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614195" y="4137825"/>
                  <a:ext cx="21600" cy="7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0" name="Encre 29">
                <a:extLst>
                  <a:ext uri="{FF2B5EF4-FFF2-40B4-BE49-F238E27FC236}">
                    <a16:creationId xmlns:a16="http://schemas.microsoft.com/office/drawing/2014/main" id="{004F0966-9DB5-4ED6-B9F9-5D3A9D966F35}"/>
                  </a:ext>
                </a:extLst>
              </p14:cNvPr>
              <p14:cNvContentPartPr/>
              <p14:nvPr/>
            </p14:nvContentPartPr>
            <p14:xfrm>
              <a:off x="6917115" y="6098745"/>
              <a:ext cx="695160" cy="67680"/>
            </p14:xfrm>
          </p:contentPart>
        </mc:Choice>
        <mc:Fallback>
          <p:pic>
            <p:nvPicPr>
              <p:cNvPr id="30" name="Encre 29">
                <a:extLst>
                  <a:ext uri="{FF2B5EF4-FFF2-40B4-BE49-F238E27FC236}">
                    <a16:creationId xmlns:a16="http://schemas.microsoft.com/office/drawing/2014/main" id="{004F0966-9DB5-4ED6-B9F9-5D3A9D966F35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908115" y="6090105"/>
                <a:ext cx="712800" cy="8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49188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Chaleur d’une substance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5029200"/>
          </a:xfrm>
        </p:spPr>
        <p:txBody>
          <a:bodyPr/>
          <a:lstStyle/>
          <a:p>
            <a:r>
              <a:rPr lang="fr-CA" dirty="0"/>
              <a:t>Comment faire ça de façon expérimentale?</a:t>
            </a:r>
          </a:p>
          <a:p>
            <a:pPr lvl="1"/>
            <a:r>
              <a:rPr lang="fr-CA" dirty="0"/>
              <a:t>Avec de la calorimétrie</a:t>
            </a:r>
          </a:p>
          <a:p>
            <a:endParaRPr lang="fr-CA" dirty="0"/>
          </a:p>
          <a:p>
            <a:r>
              <a:rPr lang="fr-CA" dirty="0"/>
              <a:t>Explique la différence entre:</a:t>
            </a:r>
          </a:p>
          <a:p>
            <a:pPr lvl="1"/>
            <a:r>
              <a:rPr lang="fr-CA" dirty="0"/>
              <a:t>Réaction endothermique</a:t>
            </a:r>
          </a:p>
          <a:p>
            <a:pPr lvl="1"/>
            <a:r>
              <a:rPr lang="fr-CA" dirty="0"/>
              <a:t>Réaction exothermique</a:t>
            </a:r>
          </a:p>
          <a:p>
            <a:endParaRPr lang="fr-CA" dirty="0"/>
          </a:p>
          <a:p>
            <a:r>
              <a:rPr lang="fr-CA" dirty="0"/>
              <a:t>Explique la différence entre:</a:t>
            </a:r>
          </a:p>
          <a:p>
            <a:pPr lvl="1"/>
            <a:r>
              <a:rPr lang="fr-CA" dirty="0"/>
              <a:t>Système ouvert</a:t>
            </a:r>
          </a:p>
          <a:p>
            <a:pPr lvl="1"/>
            <a:r>
              <a:rPr lang="fr-CA" dirty="0"/>
              <a:t>Système fermé</a:t>
            </a:r>
          </a:p>
          <a:p>
            <a:pPr lvl="1"/>
            <a:r>
              <a:rPr lang="fr-CA" dirty="0"/>
              <a:t>Système isolé</a:t>
            </a:r>
          </a:p>
          <a:p>
            <a:pPr lvl="1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498033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84D24-9015-4340-918C-31F13AF70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Exercices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4D723-AA5F-4B3B-A8AD-DB55F170379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199"/>
            <a:ext cx="10972800" cy="2048213"/>
          </a:xfrm>
        </p:spPr>
        <p:txBody>
          <a:bodyPr>
            <a:normAutofit/>
          </a:bodyPr>
          <a:lstStyle/>
          <a:p>
            <a:r>
              <a:rPr lang="fr-CA" dirty="0"/>
              <a:t>Mise à jour carte mentale</a:t>
            </a:r>
          </a:p>
          <a:p>
            <a:r>
              <a:rPr lang="fr-CA" dirty="0"/>
              <a:t>Aujourd’hui:</a:t>
            </a:r>
          </a:p>
          <a:p>
            <a:r>
              <a:rPr lang="fr-CA" dirty="0"/>
              <a:t>p. 157 #1, 3 à 10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922C97-BC0C-43B9-8278-90DC2BD1C6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633495"/>
            <a:ext cx="8382000" cy="191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04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5F2959-500E-40E0-844C-108AEAE26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1093"/>
          </a:xfrm>
        </p:spPr>
        <p:txBody>
          <a:bodyPr/>
          <a:lstStyle/>
          <a:p>
            <a:r>
              <a:rPr lang="fr-CA" dirty="0"/>
              <a:t>Unités de mesure – Le joule</a:t>
            </a:r>
          </a:p>
        </p:txBody>
      </p:sp>
      <p:pic>
        <p:nvPicPr>
          <p:cNvPr id="1026" name="Picture 2" descr="Predesign, Topic 3, Knowledge/Skills Activity 5a">
            <a:extLst>
              <a:ext uri="{FF2B5EF4-FFF2-40B4-BE49-F238E27FC236}">
                <a16:creationId xmlns:a16="http://schemas.microsoft.com/office/drawing/2014/main" id="{B09F1095-B8B6-43BA-A917-AB45B6831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531" y="1811721"/>
            <a:ext cx="6525924" cy="431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6B276615-1CFC-4F9C-9386-C3959A9C4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413" y="1429661"/>
            <a:ext cx="9849228" cy="4351338"/>
          </a:xfrm>
        </p:spPr>
        <p:txBody>
          <a:bodyPr/>
          <a:lstStyle/>
          <a:p>
            <a:r>
              <a:rPr lang="fr-CA" dirty="0"/>
              <a:t>Dans le système international</a:t>
            </a:r>
          </a:p>
          <a:p>
            <a:endParaRPr lang="fr-CA" dirty="0"/>
          </a:p>
          <a:p>
            <a:r>
              <a:rPr lang="fr-CA" dirty="0"/>
              <a:t>Dans le système impérial = calorie</a:t>
            </a:r>
          </a:p>
          <a:p>
            <a:pPr marL="457200" lvl="1" indent="0">
              <a:buNone/>
            </a:pPr>
            <a:endParaRPr lang="fr-CA" dirty="0"/>
          </a:p>
          <a:p>
            <a:pPr marL="0" indent="0">
              <a:buNone/>
            </a:pPr>
            <a:r>
              <a:rPr lang="fr-CA" sz="3200" dirty="0"/>
              <a:t>Calorimétrie vient du mot calorie!</a:t>
            </a:r>
          </a:p>
          <a:p>
            <a:endParaRPr lang="fr-CA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CFAFE8D-98A7-421C-BF26-46966CDBE295}"/>
              </a:ext>
            </a:extLst>
          </p:cNvPr>
          <p:cNvSpPr txBox="1"/>
          <p:nvPr/>
        </p:nvSpPr>
        <p:spPr>
          <a:xfrm>
            <a:off x="5523345" y="5152509"/>
            <a:ext cx="2348903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2000" dirty="0"/>
              <a:t>Objet d’environ 100g au sol</a:t>
            </a:r>
          </a:p>
          <a:p>
            <a:pPr algn="ctr"/>
            <a:r>
              <a:rPr lang="fr-CA" sz="2000" dirty="0"/>
              <a:t>F = 1N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EF42C57-ED81-4AC4-83E0-6BBAB0FB59A4}"/>
              </a:ext>
            </a:extLst>
          </p:cNvPr>
          <p:cNvSpPr txBox="1"/>
          <p:nvPr/>
        </p:nvSpPr>
        <p:spPr>
          <a:xfrm>
            <a:off x="8503062" y="5147396"/>
            <a:ext cx="2348903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2000" dirty="0"/>
              <a:t>Objet d’environ 100g Soulevé de 1 mètre</a:t>
            </a:r>
          </a:p>
          <a:p>
            <a:pPr algn="ctr"/>
            <a:r>
              <a:rPr lang="fr-CA" sz="2000" dirty="0"/>
              <a:t>Énergie = 1 joule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B44F9B4-CD2B-4803-9E38-43BF3C667863}"/>
              </a:ext>
            </a:extLst>
          </p:cNvPr>
          <p:cNvSpPr txBox="1"/>
          <p:nvPr/>
        </p:nvSpPr>
        <p:spPr>
          <a:xfrm>
            <a:off x="964977" y="4580670"/>
            <a:ext cx="38218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2400" dirty="0"/>
              <a:t>énergie = force X distance</a:t>
            </a:r>
          </a:p>
          <a:p>
            <a:pPr algn="ctr"/>
            <a:r>
              <a:rPr lang="fr-CA" sz="2400" dirty="0"/>
              <a:t>1J = 1N X 1m</a:t>
            </a:r>
          </a:p>
          <a:p>
            <a:pPr algn="ctr"/>
            <a:endParaRPr lang="fr-CA" sz="2400" dirty="0"/>
          </a:p>
          <a:p>
            <a:r>
              <a:rPr lang="fr-CA" sz="2400" dirty="0"/>
              <a:t>1 joule = 1 Newton X 1 mètre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680FF53E-48B4-4E29-B563-F82EE92A4845}"/>
                  </a:ext>
                </a:extLst>
              </p14:cNvPr>
              <p14:cNvContentPartPr/>
              <p14:nvPr/>
            </p14:nvContentPartPr>
            <p14:xfrm>
              <a:off x="2412720" y="4506480"/>
              <a:ext cx="2184480" cy="550080"/>
            </p14:xfrm>
          </p:contentPart>
        </mc:Choice>
        <mc:Fallback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680FF53E-48B4-4E29-B563-F82EE92A48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03360" y="4497120"/>
                <a:ext cx="2203200" cy="56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5509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00621F-F2F4-48A8-B3E4-8C43B5A0F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9214"/>
          </a:xfrm>
        </p:spPr>
        <p:txBody>
          <a:bodyPr>
            <a:normAutofit fontScale="90000"/>
          </a:bodyPr>
          <a:lstStyle/>
          <a:p>
            <a:r>
              <a:rPr lang="fr-CA" dirty="0"/>
              <a:t>La mesure de l’énergie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B4B23E-E96A-48F5-804A-1E4F9E688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626" y="1093905"/>
            <a:ext cx="10515600" cy="1086540"/>
          </a:xfrm>
        </p:spPr>
        <p:txBody>
          <a:bodyPr/>
          <a:lstStyle/>
          <a:p>
            <a:r>
              <a:rPr lang="fr-CA" dirty="0"/>
              <a:t>Le </a:t>
            </a:r>
            <a:r>
              <a:rPr lang="fr-CA" b="1" dirty="0"/>
              <a:t>joule</a:t>
            </a:r>
            <a:r>
              <a:rPr lang="fr-CA" dirty="0"/>
              <a:t> est l’unité de mesure de l’énergie dans le système international pour toutes les formes d’énergie.</a:t>
            </a:r>
          </a:p>
        </p:txBody>
      </p:sp>
      <p:pic>
        <p:nvPicPr>
          <p:cNvPr id="4" name="Picture 6" descr="Résultats de recherche d'images pour « f=ma »">
            <a:extLst>
              <a:ext uri="{FF2B5EF4-FFF2-40B4-BE49-F238E27FC236}">
                <a16:creationId xmlns:a16="http://schemas.microsoft.com/office/drawing/2014/main" id="{11F211E6-7A94-422B-BA0C-846F4730C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48" y="2280022"/>
            <a:ext cx="4045024" cy="116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ésultats de recherche d'images pour « reaction chimique »">
            <a:extLst>
              <a:ext uri="{FF2B5EF4-FFF2-40B4-BE49-F238E27FC236}">
                <a16:creationId xmlns:a16="http://schemas.microsoft.com/office/drawing/2014/main" id="{F91B8865-9269-4943-AFFD-FA18029D7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088" y="1966241"/>
            <a:ext cx="4731285" cy="178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8FDA35D-113F-4C55-A132-4FEE6CE2F230}"/>
              </a:ext>
            </a:extLst>
          </p:cNvPr>
          <p:cNvSpPr txBox="1"/>
          <p:nvPr/>
        </p:nvSpPr>
        <p:spPr>
          <a:xfrm>
            <a:off x="9899374" y="2198584"/>
            <a:ext cx="1925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dirty="0"/>
              <a:t>+ énergie</a:t>
            </a:r>
            <a:endParaRPr lang="fr-CA" dirty="0"/>
          </a:p>
        </p:txBody>
      </p:sp>
      <p:pic>
        <p:nvPicPr>
          <p:cNvPr id="12292" name="Picture 4" descr="Résultats de recherche d'images pour « icone ampoule »">
            <a:extLst>
              <a:ext uri="{FF2B5EF4-FFF2-40B4-BE49-F238E27FC236}">
                <a16:creationId xmlns:a16="http://schemas.microsoft.com/office/drawing/2014/main" id="{221FD218-F29F-4717-9783-9F8CAA5EC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27" y="4590022"/>
            <a:ext cx="1902852" cy="190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Résultats de recherche d'images pour « lightning »">
            <a:extLst>
              <a:ext uri="{FF2B5EF4-FFF2-40B4-BE49-F238E27FC236}">
                <a16:creationId xmlns:a16="http://schemas.microsoft.com/office/drawing/2014/main" id="{494EBE38-BC49-49F1-B463-5D0338A28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561" y="4288623"/>
            <a:ext cx="3673751" cy="220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A11A260-4710-4DFC-9740-4AEFD95801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3465" y="4460425"/>
            <a:ext cx="3124361" cy="186064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Encre 7">
                <a:extLst>
                  <a:ext uri="{FF2B5EF4-FFF2-40B4-BE49-F238E27FC236}">
                    <a16:creationId xmlns:a16="http://schemas.microsoft.com/office/drawing/2014/main" id="{93AE10C1-E982-4BDA-ACAA-E92816197E1B}"/>
                  </a:ext>
                </a:extLst>
              </p14:cNvPr>
              <p14:cNvContentPartPr/>
              <p14:nvPr/>
            </p14:nvContentPartPr>
            <p14:xfrm>
              <a:off x="203760" y="2108880"/>
              <a:ext cx="11698200" cy="4197960"/>
            </p14:xfrm>
          </p:contentPart>
        </mc:Choice>
        <mc:Fallback>
          <p:pic>
            <p:nvPicPr>
              <p:cNvPr id="8" name="Encre 7">
                <a:extLst>
                  <a:ext uri="{FF2B5EF4-FFF2-40B4-BE49-F238E27FC236}">
                    <a16:creationId xmlns:a16="http://schemas.microsoft.com/office/drawing/2014/main" id="{93AE10C1-E982-4BDA-ACAA-E92816197E1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4400" y="2099520"/>
                <a:ext cx="11716920" cy="421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4266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00621F-F2F4-48A8-B3E4-8C43B5A0F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9214"/>
          </a:xfrm>
        </p:spPr>
        <p:txBody>
          <a:bodyPr>
            <a:normAutofit fontScale="90000"/>
          </a:bodyPr>
          <a:lstStyle/>
          <a:p>
            <a:r>
              <a:rPr lang="fr-CA" dirty="0"/>
              <a:t>La mesure de l’énergie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B4B23E-E96A-48F5-804A-1E4F9E688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626" y="1093905"/>
            <a:ext cx="10515600" cy="1086540"/>
          </a:xfrm>
        </p:spPr>
        <p:txBody>
          <a:bodyPr/>
          <a:lstStyle/>
          <a:p>
            <a:r>
              <a:rPr lang="fr-CA" dirty="0"/>
              <a:t>En chimie, nous nous intéressons aux réactions chimiques.</a:t>
            </a:r>
          </a:p>
          <a:p>
            <a:r>
              <a:rPr lang="fr-CA" dirty="0"/>
              <a:t>Le joule est aussi l’unité de mesure utilisée.</a:t>
            </a:r>
          </a:p>
        </p:txBody>
      </p:sp>
      <p:pic>
        <p:nvPicPr>
          <p:cNvPr id="5" name="Picture 2" descr="Résultats de recherche d'images pour « reaction chimique »">
            <a:extLst>
              <a:ext uri="{FF2B5EF4-FFF2-40B4-BE49-F238E27FC236}">
                <a16:creationId xmlns:a16="http://schemas.microsoft.com/office/drawing/2014/main" id="{F91B8865-9269-4943-AFFD-FA18029D7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72" y="2932386"/>
            <a:ext cx="7207543" cy="272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8FDA35D-113F-4C55-A132-4FEE6CE2F230}"/>
              </a:ext>
            </a:extLst>
          </p:cNvPr>
          <p:cNvSpPr txBox="1"/>
          <p:nvPr/>
        </p:nvSpPr>
        <p:spPr>
          <a:xfrm>
            <a:off x="8669664" y="3884080"/>
            <a:ext cx="1925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dirty="0"/>
              <a:t>+ énergie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17490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23F0BD-056F-4A34-B73C-496112AAC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287" y="91311"/>
            <a:ext cx="9683653" cy="924859"/>
          </a:xfrm>
        </p:spPr>
        <p:txBody>
          <a:bodyPr/>
          <a:lstStyle/>
          <a:p>
            <a:r>
              <a:rPr lang="fr-CA" dirty="0"/>
              <a:t>Rappel!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880BF418-D5AB-4F5E-9C13-0483F65A0AAA}"/>
              </a:ext>
            </a:extLst>
          </p:cNvPr>
          <p:cNvSpPr txBox="1"/>
          <p:nvPr/>
        </p:nvSpPr>
        <p:spPr>
          <a:xfrm>
            <a:off x="858993" y="2985411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dirty="0">
                <a:solidFill>
                  <a:prstClr val="black"/>
                </a:solidFill>
                <a:latin typeface="Calibri" panose="020F0502020204030204"/>
              </a:rPr>
              <a:t>Solide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E5624662-7A31-4320-BE18-7DE5378E4D12}"/>
              </a:ext>
            </a:extLst>
          </p:cNvPr>
          <p:cNvSpPr txBox="1"/>
          <p:nvPr/>
        </p:nvSpPr>
        <p:spPr>
          <a:xfrm>
            <a:off x="4148759" y="2997950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dirty="0">
                <a:solidFill>
                  <a:prstClr val="black"/>
                </a:solidFill>
                <a:latin typeface="Calibri" panose="020F0502020204030204"/>
              </a:rPr>
              <a:t>Liquide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747DB254-B29A-49B5-8CF8-F16D62424349}"/>
              </a:ext>
            </a:extLst>
          </p:cNvPr>
          <p:cNvGrpSpPr/>
          <p:nvPr/>
        </p:nvGrpSpPr>
        <p:grpSpPr>
          <a:xfrm>
            <a:off x="673215" y="3429000"/>
            <a:ext cx="4968883" cy="3202080"/>
            <a:chOff x="2345681" y="1396431"/>
            <a:chExt cx="7264775" cy="5194893"/>
          </a:xfrm>
        </p:grpSpPr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FD73F9C0-835E-472B-A527-0A294282D614}"/>
                </a:ext>
              </a:extLst>
            </p:cNvPr>
            <p:cNvGrpSpPr/>
            <p:nvPr/>
          </p:nvGrpSpPr>
          <p:grpSpPr>
            <a:xfrm>
              <a:off x="2345681" y="1396431"/>
              <a:ext cx="1904390" cy="1872771"/>
              <a:chOff x="647551" y="1690689"/>
              <a:chExt cx="2412268" cy="2232248"/>
            </a:xfrm>
          </p:grpSpPr>
          <p:sp>
            <p:nvSpPr>
              <p:cNvPr id="10" name="Organigramme : Connecteur 9">
                <a:extLst>
                  <a:ext uri="{FF2B5EF4-FFF2-40B4-BE49-F238E27FC236}">
                    <a16:creationId xmlns:a16="http://schemas.microsoft.com/office/drawing/2014/main" id="{2898D4E3-F3DC-4524-B436-DC1B6C90874D}"/>
                  </a:ext>
                </a:extLst>
              </p:cNvPr>
              <p:cNvSpPr/>
              <p:nvPr/>
            </p:nvSpPr>
            <p:spPr>
              <a:xfrm>
                <a:off x="1619659" y="1690689"/>
                <a:ext cx="1440160" cy="1440160"/>
              </a:xfrm>
              <a:prstGeom prst="flowChartConnector">
                <a:avLst/>
              </a:prstGeom>
              <a:solidFill>
                <a:srgbClr val="FF0000">
                  <a:alpha val="28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1" name="Organigramme : Connecteur 10">
                <a:extLst>
                  <a:ext uri="{FF2B5EF4-FFF2-40B4-BE49-F238E27FC236}">
                    <a16:creationId xmlns:a16="http://schemas.microsoft.com/office/drawing/2014/main" id="{B0EF26F9-6EF9-48EB-8CB5-C1E367C0311A}"/>
                  </a:ext>
                </a:extLst>
              </p:cNvPr>
              <p:cNvSpPr/>
              <p:nvPr/>
            </p:nvSpPr>
            <p:spPr>
              <a:xfrm>
                <a:off x="647551" y="1690689"/>
                <a:ext cx="1440160" cy="1440160"/>
              </a:xfrm>
              <a:prstGeom prst="flowChartConnector">
                <a:avLst/>
              </a:prstGeom>
              <a:solidFill>
                <a:srgbClr val="FF0000">
                  <a:alpha val="28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2" name="Organigramme : Connecteur 11">
                <a:extLst>
                  <a:ext uri="{FF2B5EF4-FFF2-40B4-BE49-F238E27FC236}">
                    <a16:creationId xmlns:a16="http://schemas.microsoft.com/office/drawing/2014/main" id="{B02C9164-90A6-4F0A-B7A9-AF3B5DE5577B}"/>
                  </a:ext>
                </a:extLst>
              </p:cNvPr>
              <p:cNvSpPr/>
              <p:nvPr/>
            </p:nvSpPr>
            <p:spPr>
              <a:xfrm>
                <a:off x="1388800" y="1690689"/>
                <a:ext cx="1440160" cy="1440160"/>
              </a:xfrm>
              <a:prstGeom prst="flowChartConnector">
                <a:avLst/>
              </a:prstGeom>
              <a:solidFill>
                <a:srgbClr val="FF0000">
                  <a:alpha val="37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3" name="Organigramme : Connecteur 12">
                <a:extLst>
                  <a:ext uri="{FF2B5EF4-FFF2-40B4-BE49-F238E27FC236}">
                    <a16:creationId xmlns:a16="http://schemas.microsoft.com/office/drawing/2014/main" id="{2DD55E86-ABDF-482B-83EA-EF0420784AEF}"/>
                  </a:ext>
                </a:extLst>
              </p:cNvPr>
              <p:cNvSpPr/>
              <p:nvPr/>
            </p:nvSpPr>
            <p:spPr>
              <a:xfrm>
                <a:off x="845089" y="1698305"/>
                <a:ext cx="1440160" cy="1440160"/>
              </a:xfrm>
              <a:prstGeom prst="flowChartConnector">
                <a:avLst/>
              </a:prstGeom>
              <a:solidFill>
                <a:srgbClr val="FF0000">
                  <a:alpha val="37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Organigramme : Connecteur 5">
                <a:extLst>
                  <a:ext uri="{FF2B5EF4-FFF2-40B4-BE49-F238E27FC236}">
                    <a16:creationId xmlns:a16="http://schemas.microsoft.com/office/drawing/2014/main" id="{EA20CDC8-0A00-4879-8098-2AE1E6C4822E}"/>
                  </a:ext>
                </a:extLst>
              </p:cNvPr>
              <p:cNvSpPr/>
              <p:nvPr/>
            </p:nvSpPr>
            <p:spPr>
              <a:xfrm>
                <a:off x="1115603" y="1690689"/>
                <a:ext cx="1440160" cy="1440160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4" name="Flèche : droite 13">
                <a:extLst>
                  <a:ext uri="{FF2B5EF4-FFF2-40B4-BE49-F238E27FC236}">
                    <a16:creationId xmlns:a16="http://schemas.microsoft.com/office/drawing/2014/main" id="{E3C5FA28-6D54-4C12-84B8-B34E60169D09}"/>
                  </a:ext>
                </a:extLst>
              </p:cNvPr>
              <p:cNvSpPr/>
              <p:nvPr/>
            </p:nvSpPr>
            <p:spPr>
              <a:xfrm>
                <a:off x="2108880" y="3634905"/>
                <a:ext cx="878931" cy="2880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5" name="Flèche : droite 14">
                <a:extLst>
                  <a:ext uri="{FF2B5EF4-FFF2-40B4-BE49-F238E27FC236}">
                    <a16:creationId xmlns:a16="http://schemas.microsoft.com/office/drawing/2014/main" id="{C950872F-A080-4F55-A546-148336B730D3}"/>
                  </a:ext>
                </a:extLst>
              </p:cNvPr>
              <p:cNvSpPr/>
              <p:nvPr/>
            </p:nvSpPr>
            <p:spPr>
              <a:xfrm rot="10800000">
                <a:off x="879240" y="3634905"/>
                <a:ext cx="878931" cy="2880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7" name="Flèche : courbe vers la droite 16">
                <a:extLst>
                  <a:ext uri="{FF2B5EF4-FFF2-40B4-BE49-F238E27FC236}">
                    <a16:creationId xmlns:a16="http://schemas.microsoft.com/office/drawing/2014/main" id="{79BF00C2-22D1-4D5C-9F4F-A3E4912D38AC}"/>
                  </a:ext>
                </a:extLst>
              </p:cNvPr>
              <p:cNvSpPr/>
              <p:nvPr/>
            </p:nvSpPr>
            <p:spPr>
              <a:xfrm rot="5400000">
                <a:off x="1596746" y="1582946"/>
                <a:ext cx="522058" cy="1224708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ED9BBDCA-645E-4261-A123-9FA32AE6789C}"/>
                </a:ext>
              </a:extLst>
            </p:cNvPr>
            <p:cNvGrpSpPr/>
            <p:nvPr/>
          </p:nvGrpSpPr>
          <p:grpSpPr>
            <a:xfrm>
              <a:off x="6662090" y="1430512"/>
              <a:ext cx="2948366" cy="1898672"/>
              <a:chOff x="4982996" y="1736249"/>
              <a:chExt cx="3524259" cy="2186688"/>
            </a:xfrm>
          </p:grpSpPr>
          <p:sp>
            <p:nvSpPr>
              <p:cNvPr id="18" name="Organigramme : Connecteur 17">
                <a:extLst>
                  <a:ext uri="{FF2B5EF4-FFF2-40B4-BE49-F238E27FC236}">
                    <a16:creationId xmlns:a16="http://schemas.microsoft.com/office/drawing/2014/main" id="{C86CFF5D-1382-41F7-9D14-A17BA83E86EE}"/>
                  </a:ext>
                </a:extLst>
              </p:cNvPr>
              <p:cNvSpPr/>
              <p:nvPr/>
            </p:nvSpPr>
            <p:spPr>
              <a:xfrm>
                <a:off x="7067095" y="1781809"/>
                <a:ext cx="1440160" cy="1440160"/>
              </a:xfrm>
              <a:prstGeom prst="flowChartConnector">
                <a:avLst/>
              </a:prstGeom>
              <a:solidFill>
                <a:srgbClr val="FF0000">
                  <a:alpha val="28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9" name="Organigramme : Connecteur 18">
                <a:extLst>
                  <a:ext uri="{FF2B5EF4-FFF2-40B4-BE49-F238E27FC236}">
                    <a16:creationId xmlns:a16="http://schemas.microsoft.com/office/drawing/2014/main" id="{8D0CB9FD-8B69-4285-AE6F-5ADE5DD30CC7}"/>
                  </a:ext>
                </a:extLst>
              </p:cNvPr>
              <p:cNvSpPr/>
              <p:nvPr/>
            </p:nvSpPr>
            <p:spPr>
              <a:xfrm>
                <a:off x="4982996" y="1736249"/>
                <a:ext cx="1440160" cy="1440160"/>
              </a:xfrm>
              <a:prstGeom prst="flowChartConnector">
                <a:avLst/>
              </a:prstGeom>
              <a:solidFill>
                <a:srgbClr val="FF0000">
                  <a:alpha val="28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0" name="Organigramme : Connecteur 19">
                <a:extLst>
                  <a:ext uri="{FF2B5EF4-FFF2-40B4-BE49-F238E27FC236}">
                    <a16:creationId xmlns:a16="http://schemas.microsoft.com/office/drawing/2014/main" id="{70CFE44F-A87C-486A-9676-89DDA3A833AA}"/>
                  </a:ext>
                </a:extLst>
              </p:cNvPr>
              <p:cNvSpPr/>
              <p:nvPr/>
            </p:nvSpPr>
            <p:spPr>
              <a:xfrm>
                <a:off x="6639621" y="1736249"/>
                <a:ext cx="1440160" cy="1440160"/>
              </a:xfrm>
              <a:prstGeom prst="flowChartConnector">
                <a:avLst/>
              </a:prstGeom>
              <a:solidFill>
                <a:srgbClr val="FF0000">
                  <a:alpha val="37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1" name="Organigramme : Connecteur 20">
                <a:extLst>
                  <a:ext uri="{FF2B5EF4-FFF2-40B4-BE49-F238E27FC236}">
                    <a16:creationId xmlns:a16="http://schemas.microsoft.com/office/drawing/2014/main" id="{89A9AABA-68CB-43C3-8837-0BF00F852A9E}"/>
                  </a:ext>
                </a:extLst>
              </p:cNvPr>
              <p:cNvSpPr/>
              <p:nvPr/>
            </p:nvSpPr>
            <p:spPr>
              <a:xfrm>
                <a:off x="5347018" y="1736249"/>
                <a:ext cx="1440160" cy="1440160"/>
              </a:xfrm>
              <a:prstGeom prst="flowChartConnector">
                <a:avLst/>
              </a:prstGeom>
              <a:solidFill>
                <a:srgbClr val="FF0000">
                  <a:alpha val="37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2" name="Organigramme : Connecteur 21">
                <a:extLst>
                  <a:ext uri="{FF2B5EF4-FFF2-40B4-BE49-F238E27FC236}">
                    <a16:creationId xmlns:a16="http://schemas.microsoft.com/office/drawing/2014/main" id="{A8247AEB-35FD-4A44-B4DA-4E8524E41F58}"/>
                  </a:ext>
                </a:extLst>
              </p:cNvPr>
              <p:cNvSpPr/>
              <p:nvPr/>
            </p:nvSpPr>
            <p:spPr>
              <a:xfrm>
                <a:off x="5897449" y="1736249"/>
                <a:ext cx="1440160" cy="1440160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4" name="Flèche : droite 23">
                <a:extLst>
                  <a:ext uri="{FF2B5EF4-FFF2-40B4-BE49-F238E27FC236}">
                    <a16:creationId xmlns:a16="http://schemas.microsoft.com/office/drawing/2014/main" id="{3F1D057B-E864-4795-8F59-60999D2D74E5}"/>
                  </a:ext>
                </a:extLst>
              </p:cNvPr>
              <p:cNvSpPr/>
              <p:nvPr/>
            </p:nvSpPr>
            <p:spPr>
              <a:xfrm rot="10800000">
                <a:off x="5099855" y="3680465"/>
                <a:ext cx="1440161" cy="24247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5" name="Flèche : courbe vers la droite 24">
                <a:extLst>
                  <a:ext uri="{FF2B5EF4-FFF2-40B4-BE49-F238E27FC236}">
                    <a16:creationId xmlns:a16="http://schemas.microsoft.com/office/drawing/2014/main" id="{85DE3150-94DF-46B6-94B4-63245A16DC23}"/>
                  </a:ext>
                </a:extLst>
              </p:cNvPr>
              <p:cNvSpPr/>
              <p:nvPr/>
            </p:nvSpPr>
            <p:spPr>
              <a:xfrm rot="5400000">
                <a:off x="6378592" y="1628506"/>
                <a:ext cx="522058" cy="1224708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" name="Flèche : droite 25">
                <a:extLst>
                  <a:ext uri="{FF2B5EF4-FFF2-40B4-BE49-F238E27FC236}">
                    <a16:creationId xmlns:a16="http://schemas.microsoft.com/office/drawing/2014/main" id="{414A695A-0AAF-490D-8193-252AC8464758}"/>
                  </a:ext>
                </a:extLst>
              </p:cNvPr>
              <p:cNvSpPr/>
              <p:nvPr/>
            </p:nvSpPr>
            <p:spPr>
              <a:xfrm>
                <a:off x="6891787" y="3657685"/>
                <a:ext cx="1440161" cy="24247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38" name="Groupe 37">
              <a:extLst>
                <a:ext uri="{FF2B5EF4-FFF2-40B4-BE49-F238E27FC236}">
                  <a16:creationId xmlns:a16="http://schemas.microsoft.com/office/drawing/2014/main" id="{4A0E1C95-02FD-4BC0-A463-7EB9E93F225A}"/>
                </a:ext>
              </a:extLst>
            </p:cNvPr>
            <p:cNvGrpSpPr/>
            <p:nvPr/>
          </p:nvGrpSpPr>
          <p:grpSpPr>
            <a:xfrm>
              <a:off x="3455701" y="4142505"/>
              <a:ext cx="4795950" cy="2448819"/>
              <a:chOff x="1452200" y="3788493"/>
              <a:chExt cx="5770574" cy="2788714"/>
            </a:xfrm>
          </p:grpSpPr>
          <p:sp>
            <p:nvSpPr>
              <p:cNvPr id="27" name="Organigramme : Connecteur 26">
                <a:extLst>
                  <a:ext uri="{FF2B5EF4-FFF2-40B4-BE49-F238E27FC236}">
                    <a16:creationId xmlns:a16="http://schemas.microsoft.com/office/drawing/2014/main" id="{5A9F0716-C573-4FFD-A82B-03C01252B44C}"/>
                  </a:ext>
                </a:extLst>
              </p:cNvPr>
              <p:cNvSpPr/>
              <p:nvPr/>
            </p:nvSpPr>
            <p:spPr>
              <a:xfrm>
                <a:off x="5782614" y="4554348"/>
                <a:ext cx="1440160" cy="1440160"/>
              </a:xfrm>
              <a:prstGeom prst="flowChartConnector">
                <a:avLst/>
              </a:prstGeom>
              <a:solidFill>
                <a:srgbClr val="FF0000">
                  <a:alpha val="28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8" name="Organigramme : Connecteur 27">
                <a:extLst>
                  <a:ext uri="{FF2B5EF4-FFF2-40B4-BE49-F238E27FC236}">
                    <a16:creationId xmlns:a16="http://schemas.microsoft.com/office/drawing/2014/main" id="{25492700-0D48-4DA1-A1CE-8FB8CC3E1413}"/>
                  </a:ext>
                </a:extLst>
              </p:cNvPr>
              <p:cNvSpPr/>
              <p:nvPr/>
            </p:nvSpPr>
            <p:spPr>
              <a:xfrm>
                <a:off x="1452200" y="4115675"/>
                <a:ext cx="1440160" cy="1440160"/>
              </a:xfrm>
              <a:prstGeom prst="flowChartConnector">
                <a:avLst/>
              </a:prstGeom>
              <a:solidFill>
                <a:srgbClr val="FF0000">
                  <a:alpha val="28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9" name="Organigramme : Connecteur 28">
                <a:extLst>
                  <a:ext uri="{FF2B5EF4-FFF2-40B4-BE49-F238E27FC236}">
                    <a16:creationId xmlns:a16="http://schemas.microsoft.com/office/drawing/2014/main" id="{E8425D7D-3DD3-49BE-A367-02B417F769F5}"/>
                  </a:ext>
                </a:extLst>
              </p:cNvPr>
              <p:cNvSpPr/>
              <p:nvPr/>
            </p:nvSpPr>
            <p:spPr>
              <a:xfrm>
                <a:off x="4925268" y="3788493"/>
                <a:ext cx="1440160" cy="1440160"/>
              </a:xfrm>
              <a:prstGeom prst="flowChartConnector">
                <a:avLst/>
              </a:prstGeom>
              <a:solidFill>
                <a:srgbClr val="FF0000">
                  <a:alpha val="37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0" name="Organigramme : Connecteur 29">
                <a:extLst>
                  <a:ext uri="{FF2B5EF4-FFF2-40B4-BE49-F238E27FC236}">
                    <a16:creationId xmlns:a16="http://schemas.microsoft.com/office/drawing/2014/main" id="{5C889F01-B523-4611-8FFE-067C47F802C1}"/>
                  </a:ext>
                </a:extLst>
              </p:cNvPr>
              <p:cNvSpPr/>
              <p:nvPr/>
            </p:nvSpPr>
            <p:spPr>
              <a:xfrm>
                <a:off x="2302098" y="4626361"/>
                <a:ext cx="1440160" cy="1440160"/>
              </a:xfrm>
              <a:prstGeom prst="flowChartConnector">
                <a:avLst/>
              </a:prstGeom>
              <a:solidFill>
                <a:srgbClr val="FF0000">
                  <a:alpha val="37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1" name="Organigramme : Connecteur 30">
                <a:extLst>
                  <a:ext uri="{FF2B5EF4-FFF2-40B4-BE49-F238E27FC236}">
                    <a16:creationId xmlns:a16="http://schemas.microsoft.com/office/drawing/2014/main" id="{81071C0D-DDF3-49C8-9A79-DBB1F59E13F2}"/>
                  </a:ext>
                </a:extLst>
              </p:cNvPr>
              <p:cNvSpPr/>
              <p:nvPr/>
            </p:nvSpPr>
            <p:spPr>
              <a:xfrm>
                <a:off x="3628470" y="4302325"/>
                <a:ext cx="1440160" cy="1440160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2" name="Flèche : droite 31">
                <a:extLst>
                  <a:ext uri="{FF2B5EF4-FFF2-40B4-BE49-F238E27FC236}">
                    <a16:creationId xmlns:a16="http://schemas.microsoft.com/office/drawing/2014/main" id="{1AB6CF7D-8F5E-4F8F-AB75-154C67B28AB1}"/>
                  </a:ext>
                </a:extLst>
              </p:cNvPr>
              <p:cNvSpPr/>
              <p:nvPr/>
            </p:nvSpPr>
            <p:spPr>
              <a:xfrm rot="10800000">
                <a:off x="1452200" y="6246541"/>
                <a:ext cx="2818837" cy="33066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3" name="Flèche : courbe vers la droite 32">
                <a:extLst>
                  <a:ext uri="{FF2B5EF4-FFF2-40B4-BE49-F238E27FC236}">
                    <a16:creationId xmlns:a16="http://schemas.microsoft.com/office/drawing/2014/main" id="{495D8B7E-7451-4A8E-BE2A-AA49463F1D07}"/>
                  </a:ext>
                </a:extLst>
              </p:cNvPr>
              <p:cNvSpPr/>
              <p:nvPr/>
            </p:nvSpPr>
            <p:spPr>
              <a:xfrm rot="5400000">
                <a:off x="4109613" y="4194582"/>
                <a:ext cx="522058" cy="1224708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" name="Flèche : droite 36">
                <a:extLst>
                  <a:ext uri="{FF2B5EF4-FFF2-40B4-BE49-F238E27FC236}">
                    <a16:creationId xmlns:a16="http://schemas.microsoft.com/office/drawing/2014/main" id="{A7B50DF3-1E9C-47AC-B1A4-FFE5A91A0A15}"/>
                  </a:ext>
                </a:extLst>
              </p:cNvPr>
              <p:cNvSpPr/>
              <p:nvPr/>
            </p:nvSpPr>
            <p:spPr>
              <a:xfrm>
                <a:off x="4403937" y="6217610"/>
                <a:ext cx="2818837" cy="33066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F7B9D676-EADD-4300-84E5-69233A6316A6}"/>
                </a:ext>
              </a:extLst>
            </p:cNvPr>
            <p:cNvSpPr txBox="1"/>
            <p:nvPr/>
          </p:nvSpPr>
          <p:spPr>
            <a:xfrm>
              <a:off x="5157393" y="3751544"/>
              <a:ext cx="6479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2400" dirty="0">
                  <a:solidFill>
                    <a:prstClr val="black"/>
                  </a:solidFill>
                  <a:latin typeface="Calibri" panose="020F0502020204030204"/>
                </a:rPr>
                <a:t>Gaz</a:t>
              </a:r>
            </a:p>
          </p:txBody>
        </p:sp>
      </p:grpSp>
      <p:sp>
        <p:nvSpPr>
          <p:cNvPr id="34" name="Espace réservé du contenu 2">
            <a:extLst>
              <a:ext uri="{FF2B5EF4-FFF2-40B4-BE49-F238E27FC236}">
                <a16:creationId xmlns:a16="http://schemas.microsoft.com/office/drawing/2014/main" id="{0EE8B350-2ACB-49E3-809C-1A03E0DC9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215" y="1209572"/>
            <a:ext cx="10515600" cy="11651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A" dirty="0"/>
              <a:t>La température est la mesure de l’agitation des particules.</a:t>
            </a:r>
          </a:p>
          <a:p>
            <a:pPr lvl="1"/>
            <a:r>
              <a:rPr lang="fr-CA" dirty="0"/>
              <a:t>En °C</a:t>
            </a:r>
          </a:p>
          <a:p>
            <a:pPr lvl="1"/>
            <a:r>
              <a:rPr lang="fr-CA" dirty="0"/>
              <a:t>En K (Kelvin)</a:t>
            </a:r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7" name="Picture 2" descr="Les capsules du G3E | Cours d'eau | Physicochimie | Température">
            <a:extLst>
              <a:ext uri="{FF2B5EF4-FFF2-40B4-BE49-F238E27FC236}">
                <a16:creationId xmlns:a16="http://schemas.microsoft.com/office/drawing/2014/main" id="{BE84E22A-43D9-4867-8D73-C91A77185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041" y="1992285"/>
            <a:ext cx="4814552" cy="137558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CF93CE5-CA93-457A-951F-65E26929D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7655" y="3881940"/>
            <a:ext cx="5758389" cy="253870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Encre 3">
                <a:extLst>
                  <a:ext uri="{FF2B5EF4-FFF2-40B4-BE49-F238E27FC236}">
                    <a16:creationId xmlns:a16="http://schemas.microsoft.com/office/drawing/2014/main" id="{69DB6D6A-BD3D-4027-8854-94F451373909}"/>
                  </a:ext>
                </a:extLst>
              </p14:cNvPr>
              <p14:cNvContentPartPr/>
              <p14:nvPr/>
            </p14:nvContentPartPr>
            <p14:xfrm>
              <a:off x="3218040" y="1645920"/>
              <a:ext cx="256680" cy="711000"/>
            </p14:xfrm>
          </p:contentPart>
        </mc:Choice>
        <mc:Fallback>
          <p:pic>
            <p:nvPicPr>
              <p:cNvPr id="4" name="Encre 3">
                <a:extLst>
                  <a:ext uri="{FF2B5EF4-FFF2-40B4-BE49-F238E27FC236}">
                    <a16:creationId xmlns:a16="http://schemas.microsoft.com/office/drawing/2014/main" id="{69DB6D6A-BD3D-4027-8854-94F45137390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08680" y="1636560"/>
                <a:ext cx="275400" cy="72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1269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F13955-E899-4D16-990C-B6211C310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La chaleur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DF9076-F992-4C29-95B8-DE8D942B3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27507" cy="4351338"/>
          </a:xfrm>
        </p:spPr>
        <p:txBody>
          <a:bodyPr/>
          <a:lstStyle/>
          <a:p>
            <a:r>
              <a:rPr lang="fr-CA" dirty="0"/>
              <a:t>Transfert d’énergie thermique entre deux milieux.</a:t>
            </a:r>
          </a:p>
          <a:p>
            <a:endParaRPr lang="fr-CA" dirty="0"/>
          </a:p>
          <a:p>
            <a:r>
              <a:rPr lang="fr-CA" dirty="0"/>
              <a:t>Mesurée en joule (J)</a:t>
            </a:r>
          </a:p>
          <a:p>
            <a:r>
              <a:rPr lang="fr-CA" dirty="0"/>
              <a:t>Variable: Q</a:t>
            </a:r>
          </a:p>
          <a:p>
            <a:endParaRPr lang="fr-CA" dirty="0"/>
          </a:p>
        </p:txBody>
      </p:sp>
      <p:pic>
        <p:nvPicPr>
          <p:cNvPr id="9" name="Picture 8" descr="Qu'est ce que la chaleur ? Comment se comporte t'elle dans le bâtiment ? -  EcoEnergieTech">
            <a:extLst>
              <a:ext uri="{FF2B5EF4-FFF2-40B4-BE49-F238E27FC236}">
                <a16:creationId xmlns:a16="http://schemas.microsoft.com/office/drawing/2014/main" id="{75B9D1EE-1487-4771-8C1A-3B6372320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707" y="206499"/>
            <a:ext cx="5440219" cy="45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8348D0A8-51BC-47A4-AF3D-AA7842167F10}"/>
              </a:ext>
            </a:extLst>
          </p:cNvPr>
          <p:cNvSpPr txBox="1"/>
          <p:nvPr/>
        </p:nvSpPr>
        <p:spPr>
          <a:xfrm>
            <a:off x="6470082" y="4727020"/>
            <a:ext cx="965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T élevée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5A4E8DF-D5A5-4ADA-BDA1-25E299CC0F80}"/>
              </a:ext>
            </a:extLst>
          </p:cNvPr>
          <p:cNvSpPr txBox="1"/>
          <p:nvPr/>
        </p:nvSpPr>
        <p:spPr>
          <a:xfrm>
            <a:off x="10592492" y="472702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T basse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60D9D13-7286-40DC-97DB-C24979B2AA84}"/>
              </a:ext>
            </a:extLst>
          </p:cNvPr>
          <p:cNvSpPr txBox="1"/>
          <p:nvPr/>
        </p:nvSpPr>
        <p:spPr>
          <a:xfrm>
            <a:off x="8736965" y="5096352"/>
            <a:ext cx="56797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CA" dirty="0"/>
              <a:t>vers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BFD0DE6-7FEA-40A3-BD77-ADD8B435EC9A}"/>
              </a:ext>
            </a:extLst>
          </p:cNvPr>
          <p:cNvSpPr txBox="1"/>
          <p:nvPr/>
        </p:nvSpPr>
        <p:spPr>
          <a:xfrm>
            <a:off x="6470082" y="5202771"/>
            <a:ext cx="13073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Énergie des particules élevée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AC21BE2-7E48-4B5B-A12E-856EDA419ED0}"/>
              </a:ext>
            </a:extLst>
          </p:cNvPr>
          <p:cNvSpPr txBox="1"/>
          <p:nvPr/>
        </p:nvSpPr>
        <p:spPr>
          <a:xfrm>
            <a:off x="10578638" y="5253633"/>
            <a:ext cx="13073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Énergie des particules basse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EE430BDA-68BF-46AE-8559-5D142D715A0B}"/>
              </a:ext>
            </a:extLst>
          </p:cNvPr>
          <p:cNvCxnSpPr>
            <a:stCxn id="12" idx="3"/>
            <a:endCxn id="15" idx="1"/>
          </p:cNvCxnSpPr>
          <p:nvPr/>
        </p:nvCxnSpPr>
        <p:spPr>
          <a:xfrm>
            <a:off x="7435218" y="4911686"/>
            <a:ext cx="1301747" cy="369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602660E3-3AB0-4C1C-80D4-DCB35C52818D}"/>
              </a:ext>
            </a:extLst>
          </p:cNvPr>
          <p:cNvCxnSpPr>
            <a:stCxn id="16" idx="3"/>
            <a:endCxn id="15" idx="1"/>
          </p:cNvCxnSpPr>
          <p:nvPr/>
        </p:nvCxnSpPr>
        <p:spPr>
          <a:xfrm flipV="1">
            <a:off x="7777451" y="5281018"/>
            <a:ext cx="959514" cy="383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ED522344-3072-4FD0-8653-ACEE7A275609}"/>
              </a:ext>
            </a:extLst>
          </p:cNvPr>
          <p:cNvCxnSpPr>
            <a:stCxn id="15" idx="3"/>
            <a:endCxn id="14" idx="1"/>
          </p:cNvCxnSpPr>
          <p:nvPr/>
        </p:nvCxnSpPr>
        <p:spPr>
          <a:xfrm flipV="1">
            <a:off x="9304941" y="4911686"/>
            <a:ext cx="1287551" cy="369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506E2A0D-D360-4F50-88B2-61B524814B90}"/>
              </a:ext>
            </a:extLst>
          </p:cNvPr>
          <p:cNvCxnSpPr>
            <a:stCxn id="15" idx="3"/>
            <a:endCxn id="18" idx="1"/>
          </p:cNvCxnSpPr>
          <p:nvPr/>
        </p:nvCxnSpPr>
        <p:spPr>
          <a:xfrm>
            <a:off x="9304941" y="5281018"/>
            <a:ext cx="1273697" cy="434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B9D1D878-EFCD-42C9-A87D-1C31593EDCB3}"/>
              </a:ext>
            </a:extLst>
          </p:cNvPr>
          <p:cNvSpPr txBox="1"/>
          <p:nvPr/>
        </p:nvSpPr>
        <p:spPr>
          <a:xfrm>
            <a:off x="9717374" y="4248727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Q</a:t>
            </a:r>
          </a:p>
        </p:txBody>
      </p:sp>
      <p:sp>
        <p:nvSpPr>
          <p:cNvPr id="30" name="Nuage 29">
            <a:extLst>
              <a:ext uri="{FF2B5EF4-FFF2-40B4-BE49-F238E27FC236}">
                <a16:creationId xmlns:a16="http://schemas.microsoft.com/office/drawing/2014/main" id="{3E39CB5F-7467-4617-AC0C-513A86AE5BD4}"/>
              </a:ext>
            </a:extLst>
          </p:cNvPr>
          <p:cNvSpPr/>
          <p:nvPr/>
        </p:nvSpPr>
        <p:spPr>
          <a:xfrm>
            <a:off x="287954" y="4618059"/>
            <a:ext cx="5632192" cy="223994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dirty="0"/>
              <a:t>La température n’est pas de l’énergie.</a:t>
            </a:r>
          </a:p>
          <a:p>
            <a:r>
              <a:rPr lang="fr-CA" dirty="0"/>
              <a:t>La température permet de mesurer l’énergie.</a:t>
            </a:r>
          </a:p>
          <a:p>
            <a:r>
              <a:rPr lang="fr-CA" dirty="0"/>
              <a:t>Elle permet de décrire son déplacement.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9572B7CC-1ED2-4665-8AE7-F4E37F981DE4}"/>
              </a:ext>
            </a:extLst>
          </p:cNvPr>
          <p:cNvSpPr txBox="1"/>
          <p:nvPr/>
        </p:nvSpPr>
        <p:spPr>
          <a:xfrm>
            <a:off x="5972953" y="635318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fr-CA" dirty="0">
                <a:hlinkClick r:id="rId3"/>
              </a:rPr>
              <a:t>https://www.youtube.com/watch?v=X82zVeA4aeQ</a:t>
            </a:r>
            <a:r>
              <a:rPr lang="fr-CA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Encre 3">
                <a:extLst>
                  <a:ext uri="{FF2B5EF4-FFF2-40B4-BE49-F238E27FC236}">
                    <a16:creationId xmlns:a16="http://schemas.microsoft.com/office/drawing/2014/main" id="{7CFB90A4-04A3-4213-8138-07E185B6AF05}"/>
                  </a:ext>
                </a:extLst>
              </p14:cNvPr>
              <p14:cNvContentPartPr/>
              <p14:nvPr/>
            </p14:nvContentPartPr>
            <p14:xfrm>
              <a:off x="6343920" y="231840"/>
              <a:ext cx="5550120" cy="6059160"/>
            </p14:xfrm>
          </p:contentPart>
        </mc:Choice>
        <mc:Fallback>
          <p:pic>
            <p:nvPicPr>
              <p:cNvPr id="4" name="Encre 3">
                <a:extLst>
                  <a:ext uri="{FF2B5EF4-FFF2-40B4-BE49-F238E27FC236}">
                    <a16:creationId xmlns:a16="http://schemas.microsoft.com/office/drawing/2014/main" id="{7CFB90A4-04A3-4213-8138-07E185B6AF0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34560" y="222480"/>
                <a:ext cx="5568840" cy="607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0168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AE9E1F-05AB-427F-9D54-9044EB278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0945"/>
            <a:ext cx="10515600" cy="780184"/>
          </a:xfrm>
        </p:spPr>
        <p:txBody>
          <a:bodyPr/>
          <a:lstStyle/>
          <a:p>
            <a:r>
              <a:rPr lang="fr-CA" dirty="0"/>
              <a:t>Déplacement de la chaleur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EF1363-C696-4B4F-976D-930758555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2050" name="Picture 2" descr="Qu'est-ce que la conduction thermique ? (leçon) | Khan Academy">
            <a:extLst>
              <a:ext uri="{FF2B5EF4-FFF2-40B4-BE49-F238E27FC236}">
                <a16:creationId xmlns:a16="http://schemas.microsoft.com/office/drawing/2014/main" id="{9945B117-084F-41CC-A120-41F69A18C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18" y="3728507"/>
            <a:ext cx="5723659" cy="276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Résultats de recherche d'images pour « transfert de chaleur par conduction »">
            <a:extLst>
              <a:ext uri="{FF2B5EF4-FFF2-40B4-BE49-F238E27FC236}">
                <a16:creationId xmlns:a16="http://schemas.microsoft.com/office/drawing/2014/main" id="{67BE8210-7602-4649-9DC1-B77723634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205" y="3494551"/>
            <a:ext cx="4182610" cy="312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26883A3D-BD05-432A-9F99-1813D08B83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019" y="986104"/>
            <a:ext cx="3257438" cy="237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CCA688A-747D-4154-8519-0E42FBB291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956" y="1071129"/>
            <a:ext cx="5565720" cy="252496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Encre 5">
                <a:extLst>
                  <a:ext uri="{FF2B5EF4-FFF2-40B4-BE49-F238E27FC236}">
                    <a16:creationId xmlns:a16="http://schemas.microsoft.com/office/drawing/2014/main" id="{2BC6BBA1-D76C-46AF-BEA2-5D69DC988F0C}"/>
                  </a:ext>
                </a:extLst>
              </p14:cNvPr>
              <p14:cNvContentPartPr/>
              <p14:nvPr/>
            </p14:nvContentPartPr>
            <p14:xfrm>
              <a:off x="116280" y="953280"/>
              <a:ext cx="10436040" cy="5604120"/>
            </p14:xfrm>
          </p:contentPart>
        </mc:Choice>
        <mc:Fallback>
          <p:pic>
            <p:nvPicPr>
              <p:cNvPr id="6" name="Encre 5">
                <a:extLst>
                  <a:ext uri="{FF2B5EF4-FFF2-40B4-BE49-F238E27FC236}">
                    <a16:creationId xmlns:a16="http://schemas.microsoft.com/office/drawing/2014/main" id="{2BC6BBA1-D76C-46AF-BEA2-5D69DC988F0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6920" y="943920"/>
                <a:ext cx="10454760" cy="562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9585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D7D607-255D-4368-A67E-AA1C60FBF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 froid n’existe pas!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9153B9-05AC-4C41-9EFE-256AD201D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CA" dirty="0"/>
              <a:t>Voici la «supposée» explication d’Einstein!</a:t>
            </a:r>
          </a:p>
          <a:p>
            <a:endParaRPr lang="fr-CA" dirty="0"/>
          </a:p>
          <a:p>
            <a:pPr algn="l" fontAlgn="base"/>
            <a:r>
              <a:rPr lang="fr-CA" b="0" i="0" dirty="0">
                <a:solidFill>
                  <a:srgbClr val="444444"/>
                </a:solidFill>
                <a:effectLst/>
                <a:latin typeface="helvetica" panose="020B0604020202020204" pitchFamily="34" charset="0"/>
              </a:rPr>
              <a:t>Selon la loi de physique, ce que nous considérons comme le froid, est en réalité l’absence de chaleur. </a:t>
            </a:r>
          </a:p>
          <a:p>
            <a:pPr algn="l" fontAlgn="base"/>
            <a:r>
              <a:rPr lang="fr-CA" b="0" i="0" dirty="0">
                <a:solidFill>
                  <a:srgbClr val="444444"/>
                </a:solidFill>
                <a:effectLst/>
                <a:latin typeface="helvetica" panose="020B0604020202020204" pitchFamily="34" charset="0"/>
              </a:rPr>
              <a:t>Tout individu ou tout objet possède ou transmet de </a:t>
            </a:r>
            <a:r>
              <a:rPr lang="fr-CA" b="0" i="0" u="none" strike="noStrike" dirty="0">
                <a:solidFill>
                  <a:srgbClr val="2294D6"/>
                </a:solidFill>
                <a:effectLst/>
                <a:latin typeface="helvetica" panose="020B0604020202020204" pitchFamily="34" charset="0"/>
                <a:hlinkClick r:id="rId2"/>
              </a:rPr>
              <a:t>l’énergie</a:t>
            </a:r>
            <a:r>
              <a:rPr lang="fr-CA" b="0" i="0" dirty="0">
                <a:solidFill>
                  <a:srgbClr val="444444"/>
                </a:solidFill>
                <a:effectLst/>
                <a:latin typeface="helvetica" panose="020B0604020202020204" pitchFamily="34" charset="0"/>
              </a:rPr>
              <a:t>.</a:t>
            </a:r>
          </a:p>
          <a:p>
            <a:pPr algn="l" fontAlgn="base"/>
            <a:r>
              <a:rPr lang="fr-CA" b="0" i="0" dirty="0">
                <a:solidFill>
                  <a:srgbClr val="444444"/>
                </a:solidFill>
                <a:effectLst/>
                <a:latin typeface="helvetica" panose="020B0604020202020204" pitchFamily="34" charset="0"/>
              </a:rPr>
              <a:t>La chaleur est produite par un corps ou par une matière qui transmet de l’énergie. </a:t>
            </a:r>
          </a:p>
          <a:p>
            <a:pPr algn="l" fontAlgn="base"/>
            <a:r>
              <a:rPr lang="fr-CA" b="0" i="0" dirty="0">
                <a:solidFill>
                  <a:srgbClr val="444444"/>
                </a:solidFill>
                <a:effectLst/>
                <a:latin typeface="helvetica" panose="020B0604020202020204" pitchFamily="34" charset="0"/>
              </a:rPr>
              <a:t>Le zéro </a:t>
            </a:r>
            <a:r>
              <a:rPr lang="fr-CA" dirty="0">
                <a:solidFill>
                  <a:srgbClr val="444444"/>
                </a:solidFill>
                <a:latin typeface="helvetica" panose="020B0604020202020204" pitchFamily="34" charset="0"/>
              </a:rPr>
              <a:t>a</a:t>
            </a:r>
            <a:r>
              <a:rPr lang="fr-CA" b="0" i="0" dirty="0">
                <a:solidFill>
                  <a:srgbClr val="444444"/>
                </a:solidFill>
                <a:effectLst/>
                <a:latin typeface="helvetica" panose="020B0604020202020204" pitchFamily="34" charset="0"/>
              </a:rPr>
              <a:t>bsolu est l’absence totale de chaleur ; toute la matière devient inerte et incapable de réagir à cette température. </a:t>
            </a:r>
          </a:p>
          <a:p>
            <a:pPr algn="l" fontAlgn="base"/>
            <a:r>
              <a:rPr lang="fr-CA" b="0" i="0" dirty="0">
                <a:solidFill>
                  <a:srgbClr val="444444"/>
                </a:solidFill>
                <a:effectLst/>
                <a:latin typeface="helvetica" panose="020B0604020202020204" pitchFamily="34" charset="0"/>
              </a:rPr>
              <a:t>Nous avons créé ce mot pour décrire ce que nous ressentons si nous n’avons aucune chaleur.</a:t>
            </a:r>
          </a:p>
        </p:txBody>
      </p:sp>
      <p:pic>
        <p:nvPicPr>
          <p:cNvPr id="7170" name="Picture 2" descr="Le jeu des citations avec Albert Einstein - Québec Science">
            <a:extLst>
              <a:ext uri="{FF2B5EF4-FFF2-40B4-BE49-F238E27FC236}">
                <a16:creationId xmlns:a16="http://schemas.microsoft.com/office/drawing/2014/main" id="{C012BE32-C684-4DBD-BE61-57E5023B1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357" y="365125"/>
            <a:ext cx="2842606" cy="236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Encre 3">
                <a:extLst>
                  <a:ext uri="{FF2B5EF4-FFF2-40B4-BE49-F238E27FC236}">
                    <a16:creationId xmlns:a16="http://schemas.microsoft.com/office/drawing/2014/main" id="{43EBC3B5-239D-4D1D-A5B9-75977BE4077D}"/>
                  </a:ext>
                </a:extLst>
              </p14:cNvPr>
              <p14:cNvContentPartPr/>
              <p14:nvPr/>
            </p14:nvContentPartPr>
            <p14:xfrm>
              <a:off x="1482840" y="4956840"/>
              <a:ext cx="4649760" cy="243000"/>
            </p14:xfrm>
          </p:contentPart>
        </mc:Choice>
        <mc:Fallback>
          <p:pic>
            <p:nvPicPr>
              <p:cNvPr id="4" name="Encre 3">
                <a:extLst>
                  <a:ext uri="{FF2B5EF4-FFF2-40B4-BE49-F238E27FC236}">
                    <a16:creationId xmlns:a16="http://schemas.microsoft.com/office/drawing/2014/main" id="{43EBC3B5-239D-4D1D-A5B9-75977BE4077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73480" y="4947480"/>
                <a:ext cx="4668480" cy="26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27067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ABD4D314CC594B94647ACA92148E1B" ma:contentTypeVersion="8" ma:contentTypeDescription="Crée un document." ma:contentTypeScope="" ma:versionID="848927c8155386ae2fd81beaed6ce815">
  <xsd:schema xmlns:xsd="http://www.w3.org/2001/XMLSchema" xmlns:xs="http://www.w3.org/2001/XMLSchema" xmlns:p="http://schemas.microsoft.com/office/2006/metadata/properties" xmlns:ns3="b7c0988d-b1cc-4922-b832-1031f37fa226" targetNamespace="http://schemas.microsoft.com/office/2006/metadata/properties" ma:root="true" ma:fieldsID="b5957953c41c682ff5dcb4a5ed08d6c0" ns3:_="">
    <xsd:import namespace="b7c0988d-b1cc-4922-b832-1031f37fa22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c0988d-b1cc-4922-b832-1031f37fa2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5647C79-7E1B-45D9-86BC-EA4347FAD3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c0988d-b1cc-4922-b832-1031f37fa2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AF45F28-9789-4CDC-BE8F-13EA1703ED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6C75C8-C7C8-48A4-8620-9E90B380F65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4028</TotalTime>
  <Words>1129</Words>
  <Application>Microsoft Office PowerPoint</Application>
  <PresentationFormat>Grand écran</PresentationFormat>
  <Paragraphs>224</Paragraphs>
  <Slides>26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26</vt:i4>
      </vt:variant>
    </vt:vector>
  </HeadingPairs>
  <TitlesOfParts>
    <vt:vector size="36" baseType="lpstr">
      <vt:lpstr>Arial</vt:lpstr>
      <vt:lpstr>Bookman Old Style</vt:lpstr>
      <vt:lpstr>Calibri</vt:lpstr>
      <vt:lpstr>Calibri Light</vt:lpstr>
      <vt:lpstr>Gill Sans MT</vt:lpstr>
      <vt:lpstr>helvetica</vt:lpstr>
      <vt:lpstr>Wingdings</vt:lpstr>
      <vt:lpstr>Wingdings 3</vt:lpstr>
      <vt:lpstr>Thème Office</vt:lpstr>
      <vt:lpstr>Origin</vt:lpstr>
      <vt:lpstr>4.1 L’énergie et la chaleur</vt:lpstr>
      <vt:lpstr>L’énergie</vt:lpstr>
      <vt:lpstr>Unités de mesure – Le joule</vt:lpstr>
      <vt:lpstr>La mesure de l’énergie</vt:lpstr>
      <vt:lpstr>La mesure de l’énergie</vt:lpstr>
      <vt:lpstr>Rappel!</vt:lpstr>
      <vt:lpstr>La chaleur</vt:lpstr>
      <vt:lpstr>Déplacement de la chaleur</vt:lpstr>
      <vt:lpstr>Le froid n’existe pas!</vt:lpstr>
      <vt:lpstr>La chaleur dépend de la masse</vt:lpstr>
      <vt:lpstr>La chaleur dépend de la nature de la substance</vt:lpstr>
      <vt:lpstr>Chaleur d’une substance</vt:lpstr>
      <vt:lpstr>Présentation PowerPoint</vt:lpstr>
      <vt:lpstr>Exemple</vt:lpstr>
      <vt:lpstr>La conservation de l’énergie</vt:lpstr>
      <vt:lpstr>Mesurer la chaleur</vt:lpstr>
      <vt:lpstr>Types de systèmes</vt:lpstr>
      <vt:lpstr>Types de systèmes</vt:lpstr>
      <vt:lpstr>5.1 Le calorimètre</vt:lpstr>
      <vt:lpstr>Présentation PowerPoint</vt:lpstr>
      <vt:lpstr>La photosynthèse</vt:lpstr>
      <vt:lpstr>Respiration cellulaire (animal)</vt:lpstr>
      <vt:lpstr>Respiration cellulaire (animal)</vt:lpstr>
      <vt:lpstr>Les formes d’énergie</vt:lpstr>
      <vt:lpstr>Chaleur d’une substance</vt:lpstr>
      <vt:lpstr>Exercices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8.3 Les transformations d’énergie</dc:title>
  <dc:creator>Stéphanie Lavoie</dc:creator>
  <cp:lastModifiedBy>Lavoie Stéphanie</cp:lastModifiedBy>
  <cp:revision>2</cp:revision>
  <cp:lastPrinted>2020-06-29T15:06:57Z</cp:lastPrinted>
  <dcterms:created xsi:type="dcterms:W3CDTF">2019-11-12T01:03:08Z</dcterms:created>
  <dcterms:modified xsi:type="dcterms:W3CDTF">2020-11-13T15:00:12Z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0x010100F9ABD4D314CC594B94647ACA92148E1B</vt:lpwstr>
  </property>
</Properties>
</file>