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87" r:id="rId2"/>
    <p:sldId id="333" r:id="rId3"/>
    <p:sldId id="336" r:id="rId4"/>
    <p:sldId id="334" r:id="rId5"/>
    <p:sldId id="335" r:id="rId6"/>
    <p:sldId id="332" r:id="rId7"/>
    <p:sldId id="328" r:id="rId8"/>
    <p:sldId id="325" r:id="rId9"/>
    <p:sldId id="327" r:id="rId10"/>
    <p:sldId id="33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07ED9-022C-456E-8414-8EF400D8CB31}" type="datetimeFigureOut">
              <a:rPr lang="fr-CA" smtClean="0"/>
              <a:t>2021-03-08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ADCC-FB4A-4C2B-994C-730511F7D6C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89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C49CCFC-A175-490D-A8F3-60794D64D822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49CCFC-A175-490D-A8F3-60794D64D822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9CCFC-A175-490D-A8F3-60794D64D822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Préparation test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Chapitre</a:t>
            </a:r>
            <a:r>
              <a:rPr lang="en-US" dirty="0"/>
              <a:t> 7 – </a:t>
            </a:r>
            <a:r>
              <a:rPr lang="en-US" dirty="0" err="1"/>
              <a:t>équilibre</a:t>
            </a:r>
            <a:r>
              <a:rPr lang="en-US" dirty="0"/>
              <a:t> </a:t>
            </a:r>
            <a:r>
              <a:rPr lang="en-US" dirty="0" err="1"/>
              <a:t>qualificatif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296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(p. 318)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>
                <a:highlight>
                  <a:srgbClr val="FFFF00"/>
                </a:highlight>
              </a:rPr>
              <a:t>Dernier cours: </a:t>
            </a:r>
            <a:r>
              <a:rPr lang="fr-CA" dirty="0"/>
              <a:t>p. 327 #1 à 14 (commencé avant la relâche, terminer maintenant)</a:t>
            </a:r>
          </a:p>
          <a:p>
            <a:r>
              <a:rPr lang="fr-CA" dirty="0">
                <a:highlight>
                  <a:srgbClr val="00FF00"/>
                </a:highlight>
              </a:rPr>
              <a:t>Aujourd’hui (étude test): </a:t>
            </a:r>
            <a:r>
              <a:rPr lang="fr-CA" dirty="0"/>
              <a:t>p. 332 #1 à 7 </a:t>
            </a:r>
            <a:r>
              <a:rPr lang="fr-CA" dirty="0">
                <a:sym typeface="Wingdings" pitchFamily="2" charset="2"/>
              </a:rPr>
              <a:t>(étude test)</a:t>
            </a:r>
          </a:p>
          <a:p>
            <a:r>
              <a:rPr lang="fr-CA" dirty="0">
                <a:sym typeface="Wingdings" pitchFamily="2" charset="2"/>
              </a:rPr>
              <a:t>Moodle</a:t>
            </a:r>
          </a:p>
          <a:p>
            <a:endParaRPr lang="fr-CA" dirty="0">
              <a:highlight>
                <a:srgbClr val="FFFF00"/>
              </a:highlight>
            </a:endParaRPr>
          </a:p>
          <a:p>
            <a:r>
              <a:rPr lang="fr-CA" dirty="0">
                <a:highlight>
                  <a:srgbClr val="FF0000"/>
                </a:highlight>
              </a:rPr>
              <a:t>Retard grave</a:t>
            </a:r>
          </a:p>
          <a:p>
            <a:pPr lvl="1"/>
            <a:r>
              <a:rPr lang="fr-CA" dirty="0"/>
              <a:t>p. 318 #1 à 10 </a:t>
            </a:r>
          </a:p>
          <a:p>
            <a:pPr lvl="1"/>
            <a:r>
              <a:rPr lang="fr-CA" dirty="0"/>
              <a:t>p. 303 #1, 5, 6, 8 à 10</a:t>
            </a:r>
          </a:p>
          <a:p>
            <a:pPr lvl="1"/>
            <a:r>
              <a:rPr lang="fr-CA" dirty="0"/>
              <a:t>p. 324 #1 à 4</a:t>
            </a:r>
          </a:p>
          <a:p>
            <a:endParaRPr lang="fr-CA" dirty="0"/>
          </a:p>
        </p:txBody>
      </p:sp>
      <p:pic>
        <p:nvPicPr>
          <p:cNvPr id="4" name="Picture 2" descr="C:\Users\Dave\Dropbox\CSA\Classification exercices V-B-N-NN\M7.PNG">
            <a:extLst>
              <a:ext uri="{FF2B5EF4-FFF2-40B4-BE49-F238E27FC236}">
                <a16:creationId xmlns:a16="http://schemas.microsoft.com/office/drawing/2014/main" id="{34CDC605-A35F-4602-9A49-82387F1F0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715550"/>
            <a:ext cx="7225713" cy="339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63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EB474-AA18-48A1-B039-763CBB71A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Exemple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59C05-5177-488B-9D0E-5311334853D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err="1"/>
              <a:t>Voici</a:t>
            </a:r>
            <a:r>
              <a:rPr lang="en-CA" dirty="0"/>
              <a:t> un syst</a:t>
            </a:r>
            <a:r>
              <a:rPr lang="fr-CA" dirty="0" err="1"/>
              <a:t>ème</a:t>
            </a:r>
            <a:r>
              <a:rPr lang="fr-CA" dirty="0"/>
              <a:t> à l’équilibre.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On veut rendre le système plus foncé. Explique comment on peut favoriser ce changement en modifiant:</a:t>
            </a:r>
          </a:p>
          <a:p>
            <a:pPr lvl="1"/>
            <a:r>
              <a:rPr lang="fr-CA" dirty="0"/>
              <a:t>La température</a:t>
            </a:r>
          </a:p>
          <a:p>
            <a:pPr lvl="1"/>
            <a:r>
              <a:rPr lang="fr-CA" dirty="0"/>
              <a:t>La pression</a:t>
            </a: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DCAA15-8EA0-4C99-AF99-DDD4CC7B28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1" y="1752600"/>
            <a:ext cx="80105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41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805B3-365C-48A6-80AD-48232448F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CC988-5812-4111-899D-0DCDC69BFDA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900A6D-71AC-4F21-9E62-EDE42D499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738" y="135467"/>
            <a:ext cx="80105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8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63B75-9880-44BC-B52C-5155D3949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p. 329 #8 – excellent numéro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1FCD2-1D1E-4466-B8BE-81A63D188F0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Endo ou exo? Explique</a:t>
            </a: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86D0BA-1794-4756-A8E1-9CAEED9CF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1" y="1219200"/>
            <a:ext cx="7667625" cy="1866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6E315F-401B-479D-BBAD-5B27E9FE96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2314" y="1676400"/>
            <a:ext cx="1150223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600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63B75-9880-44BC-B52C-5155D3949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p. 329 #8 – excellent numéro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1FCD2-1D1E-4466-B8BE-81A63D188F0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86D0BA-1794-4756-A8E1-9CAEED9CF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465" y="76200"/>
            <a:ext cx="7667625" cy="1866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6E315F-401B-479D-BBAD-5B27E9FE96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2314" y="0"/>
            <a:ext cx="1150223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013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Commentaires sur exercices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P. 324 #3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Le catalyseur n’a aucun impact sur l’équilibre, mais effectivement accélèrerait la </a:t>
            </a:r>
            <a:r>
              <a:rPr lang="fr-CA" b="1" u="sng" dirty="0"/>
              <a:t>vitesse</a:t>
            </a:r>
            <a:r>
              <a:rPr lang="fr-CA" dirty="0"/>
              <a:t> de réaction</a:t>
            </a:r>
          </a:p>
          <a:p>
            <a:r>
              <a:rPr lang="fr-CA" dirty="0"/>
              <a:t>La quantité de produit ne changerait pas à l’équilibre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81200"/>
            <a:ext cx="8803106" cy="2541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3620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Rappel: quelques subtilités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Seul les phases aqueuses et gazeuses peuvent varier de </a:t>
            </a:r>
            <a:r>
              <a:rPr lang="fr-CA" b="1" u="sng" dirty="0"/>
              <a:t>concentration</a:t>
            </a:r>
            <a:endParaRPr lang="fr-CA" dirty="0"/>
          </a:p>
          <a:p>
            <a:pPr lvl="1"/>
            <a:r>
              <a:rPr lang="fr-CA" dirty="0"/>
              <a:t>Ne pas confondre avec la </a:t>
            </a:r>
            <a:r>
              <a:rPr lang="fr-CA" b="1" u="sng" dirty="0"/>
              <a:t>quantité</a:t>
            </a:r>
            <a:r>
              <a:rPr lang="fr-CA" dirty="0"/>
              <a:t> qui peut toujours varier suite à une perturbation, mais l’augmentation de la quantité d’un solide ou liquide aura aucun impact sur l’équilibre</a:t>
            </a:r>
          </a:p>
          <a:p>
            <a:r>
              <a:rPr lang="fr-CA" dirty="0"/>
              <a:t>L’ajout ou le retrait de concentration de réactifs ou produits peut se faire sous forme d’addition d’une autre substance</a:t>
            </a:r>
          </a:p>
          <a:p>
            <a:pPr lvl="1"/>
            <a:r>
              <a:rPr lang="fr-CA" dirty="0"/>
              <a:t>Exemple: un acide qui neutralise une base et vice versa, la liquéfaction d’un gaz</a:t>
            </a:r>
          </a:p>
          <a:p>
            <a:r>
              <a:rPr lang="fr-CA" dirty="0"/>
              <a:t>Assurez vous de bien faire votre analyse! Ne confondez pas: la perturbation et ce que le système veut faire pour retrouver l’équilibre</a:t>
            </a:r>
          </a:p>
        </p:txBody>
      </p:sp>
    </p:spTree>
    <p:extLst>
      <p:ext uri="{BB962C8B-B14F-4D97-AF65-F5344CB8AC3E}">
        <p14:creationId xmlns:p14="http://schemas.microsoft.com/office/powerpoint/2010/main" val="4158097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Écris moi une réaction hypothétique qui répond au critères suivantes: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augmente la concentration de A, la quantité de B et C diminue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diminue la pression, la quantité de A, B et C augmente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augmente la concentration de D, la concentration de A augmente et la pression augmente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L’ajout de B ou C a aucun impact sur l’équilibre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réchauffe le système, la pression diminue à cause du principe de Le Chatelier</a:t>
            </a:r>
          </a:p>
        </p:txBody>
      </p:sp>
    </p:spTree>
    <p:extLst>
      <p:ext uri="{BB962C8B-B14F-4D97-AF65-F5344CB8AC3E}">
        <p14:creationId xmlns:p14="http://schemas.microsoft.com/office/powerpoint/2010/main" val="66090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Solution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3352800"/>
          </a:xfrm>
        </p:spPr>
        <p:txBody>
          <a:bodyPr>
            <a:normAutofit fontScale="92500" lnSpcReduction="10000"/>
          </a:bodyPr>
          <a:lstStyle/>
          <a:p>
            <a:r>
              <a:rPr lang="fr-CA" dirty="0"/>
              <a:t>Écris moi une réaction hypothétique qui répond au critères suivantes: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augmente la concentration de A, la quantité de B et C diminue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diminue la pression, la quantité de A, B et C augmente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augmente la concentration de D, la concentration de A augmente et la pression augmente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L’ajout de B ou C a aucun impact sur l’équilibre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Lorsqu’on réchauffe le système, la pression diminue à cause du principe de Le Chatelier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419600"/>
            <a:ext cx="9665043" cy="1828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Solution:</a:t>
            </a:r>
          </a:p>
          <a:p>
            <a:r>
              <a:rPr lang="fr-CA" dirty="0"/>
              <a:t>A</a:t>
            </a:r>
            <a:r>
              <a:rPr lang="fr-CA" baseline="-25000" dirty="0"/>
              <a:t>(g)</a:t>
            </a:r>
            <a:r>
              <a:rPr lang="fr-CA" dirty="0"/>
              <a:t> + B</a:t>
            </a:r>
            <a:r>
              <a:rPr lang="fr-CA" baseline="-25000" dirty="0"/>
              <a:t>(s ou l)</a:t>
            </a:r>
            <a:r>
              <a:rPr lang="fr-CA" dirty="0"/>
              <a:t> + C</a:t>
            </a:r>
            <a:r>
              <a:rPr lang="fr-CA" baseline="-25000" dirty="0"/>
              <a:t>(s ou l)</a:t>
            </a:r>
            <a:r>
              <a:rPr lang="fr-CA" dirty="0"/>
              <a:t>+ énergie ⇌ D</a:t>
            </a:r>
            <a:r>
              <a:rPr lang="fr-CA" baseline="-25000" dirty="0"/>
              <a:t>(</a:t>
            </a:r>
            <a:r>
              <a:rPr lang="fr-CA" baseline="-25000" dirty="0" err="1"/>
              <a:t>aq</a:t>
            </a:r>
            <a:r>
              <a:rPr lang="fr-CA" baseline="-25000" dirty="0"/>
              <a:t>)</a:t>
            </a:r>
          </a:p>
          <a:p>
            <a:r>
              <a:rPr lang="fr-CA"/>
              <a:t>Ou: 2 A</a:t>
            </a:r>
            <a:r>
              <a:rPr lang="fr-CA" baseline="-25000" dirty="0"/>
              <a:t>(g)</a:t>
            </a:r>
            <a:r>
              <a:rPr lang="fr-CA" dirty="0"/>
              <a:t> + B</a:t>
            </a:r>
            <a:r>
              <a:rPr lang="fr-CA" baseline="-25000" dirty="0"/>
              <a:t>(s ou l)</a:t>
            </a:r>
            <a:r>
              <a:rPr lang="fr-CA" dirty="0"/>
              <a:t> + C</a:t>
            </a:r>
            <a:r>
              <a:rPr lang="fr-CA" baseline="-25000" dirty="0"/>
              <a:t>(s ou l)</a:t>
            </a:r>
            <a:r>
              <a:rPr lang="fr-CA" dirty="0"/>
              <a:t>+ énergie ⇌ </a:t>
            </a:r>
            <a:r>
              <a:rPr lang="fr-CA"/>
              <a:t>D</a:t>
            </a:r>
            <a:r>
              <a:rPr lang="fr-CA" baseline="-25000"/>
              <a:t>(g)</a:t>
            </a:r>
            <a:r>
              <a:rPr lang="fr-CA"/>
              <a:t>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3672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914</TotalTime>
  <Words>479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Gill Sans MT</vt:lpstr>
      <vt:lpstr>Wingdings</vt:lpstr>
      <vt:lpstr>Wingdings 3</vt:lpstr>
      <vt:lpstr>Origin</vt:lpstr>
      <vt:lpstr>Préparation test 2</vt:lpstr>
      <vt:lpstr>Exemple</vt:lpstr>
      <vt:lpstr>PowerPoint Presentation</vt:lpstr>
      <vt:lpstr>p. 329 #8 – excellent numéro</vt:lpstr>
      <vt:lpstr>p. 329 #8 – excellent numéro</vt:lpstr>
      <vt:lpstr>Commentaires sur exercices</vt:lpstr>
      <vt:lpstr>Rappel: quelques subtilités</vt:lpstr>
      <vt:lpstr>Exemple</vt:lpstr>
      <vt:lpstr>Solution</vt:lpstr>
      <vt:lpstr>Exercices (p. 318)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Levan</dc:creator>
  <cp:lastModifiedBy>Levan David</cp:lastModifiedBy>
  <cp:revision>89</cp:revision>
  <dcterms:created xsi:type="dcterms:W3CDTF">2017-08-25T03:11:09Z</dcterms:created>
  <dcterms:modified xsi:type="dcterms:W3CDTF">2021-03-08T13:56:57Z</dcterms:modified>
</cp:coreProperties>
</file>