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tags/tag100.xml" ContentType="application/vnd.openxmlformats-officedocument.presentationml.tags+xml"/>
  <Override PartName="/ppt/tags/tag120.xml" ContentType="application/vnd.openxmlformats-officedocument.presentationml.tags+xml"/>
  <Override PartName="/ppt/tags/tag140.xml" ContentType="application/vnd.openxmlformats-officedocument.presentationml.tags+xml"/>
  <Override PartName="/ppt/tags/tag160.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1"/>
    <p:sldMasterId id="2147483648" r:id="rId2"/>
    <p:sldMasterId id="2147483948" r:id="rId3"/>
    <p:sldMasterId id="2147483950" r:id="rId4"/>
    <p:sldMasterId id="2147483952" r:id="rId5"/>
  </p:sldMasterIdLst>
  <p:notesMasterIdLst>
    <p:notesMasterId r:id="rId28"/>
  </p:notesMasterIdLst>
  <p:sldIdLst>
    <p:sldId id="256" r:id="rId6"/>
    <p:sldId id="463" r:id="rId7"/>
    <p:sldId id="472" r:id="rId8"/>
    <p:sldId id="473" r:id="rId9"/>
    <p:sldId id="464" r:id="rId10"/>
    <p:sldId id="465" r:id="rId11"/>
    <p:sldId id="466" r:id="rId12"/>
    <p:sldId id="467" r:id="rId13"/>
    <p:sldId id="468" r:id="rId14"/>
    <p:sldId id="469" r:id="rId15"/>
    <p:sldId id="470" r:id="rId16"/>
    <p:sldId id="474" r:id="rId17"/>
    <p:sldId id="475" r:id="rId18"/>
    <p:sldId id="476" r:id="rId19"/>
    <p:sldId id="480" r:id="rId20"/>
    <p:sldId id="477" r:id="rId21"/>
    <p:sldId id="478" r:id="rId22"/>
    <p:sldId id="471" r:id="rId23"/>
    <p:sldId id="482" r:id="rId24"/>
    <p:sldId id="479" r:id="rId25"/>
    <p:sldId id="481" r:id="rId26"/>
    <p:sldId id="483" r:id="rId27"/>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4CF6"/>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E82D50-F59D-46CD-9A59-5FC006954555}" v="97" dt="2020-10-17T19:52:39.30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2308" autoAdjust="0"/>
  </p:normalViewPr>
  <p:slideViewPr>
    <p:cSldViewPr snapToGrid="0">
      <p:cViewPr varScale="1">
        <p:scale>
          <a:sx n="57" d="100"/>
          <a:sy n="57" d="100"/>
        </p:scale>
        <p:origin x="980" y="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voie Stéphanie" userId="03bcf5a2-8418-45e3-87eb-159b607e2fdb" providerId="ADAL" clId="{45E82D50-F59D-46CD-9A59-5FC006954555}"/>
    <pc:docChg chg="undo custSel addSld delSld modSld sldOrd addMainMaster modNotesMaster">
      <pc:chgData name="Lavoie Stéphanie" userId="03bcf5a2-8418-45e3-87eb-159b607e2fdb" providerId="ADAL" clId="{45E82D50-F59D-46CD-9A59-5FC006954555}" dt="2020-10-17T19:52:39.302" v="1409"/>
      <pc:docMkLst>
        <pc:docMk/>
      </pc:docMkLst>
      <pc:sldChg chg="del">
        <pc:chgData name="Lavoie Stéphanie" userId="03bcf5a2-8418-45e3-87eb-159b607e2fdb" providerId="ADAL" clId="{45E82D50-F59D-46CD-9A59-5FC006954555}" dt="2020-10-17T18:30:33.104" v="16" actId="2696"/>
        <pc:sldMkLst>
          <pc:docMk/>
          <pc:sldMk cId="2152535793" sldId="414"/>
        </pc:sldMkLst>
      </pc:sldChg>
      <pc:sldChg chg="del">
        <pc:chgData name="Lavoie Stéphanie" userId="03bcf5a2-8418-45e3-87eb-159b607e2fdb" providerId="ADAL" clId="{45E82D50-F59D-46CD-9A59-5FC006954555}" dt="2020-10-17T18:30:31.055" v="15" actId="2696"/>
        <pc:sldMkLst>
          <pc:docMk/>
          <pc:sldMk cId="1424510184" sldId="462"/>
        </pc:sldMkLst>
      </pc:sldChg>
      <pc:sldChg chg="addSp modSp">
        <pc:chgData name="Lavoie Stéphanie" userId="03bcf5a2-8418-45e3-87eb-159b607e2fdb" providerId="ADAL" clId="{45E82D50-F59D-46CD-9A59-5FC006954555}" dt="2020-10-17T19:51:30.551" v="1369"/>
        <pc:sldMkLst>
          <pc:docMk/>
          <pc:sldMk cId="2923126430" sldId="468"/>
        </pc:sldMkLst>
        <pc:grpChg chg="mod">
          <ac:chgData name="Lavoie Stéphanie" userId="03bcf5a2-8418-45e3-87eb-159b607e2fdb" providerId="ADAL" clId="{45E82D50-F59D-46CD-9A59-5FC006954555}" dt="2020-10-17T19:51:30.551" v="1369"/>
          <ac:grpSpMkLst>
            <pc:docMk/>
            <pc:sldMk cId="2923126430" sldId="468"/>
            <ac:grpSpMk id="13" creationId="{80B0164C-5DB9-43F2-BEC9-BA092F9A3AE6}"/>
          </ac:grpSpMkLst>
        </pc:grpChg>
        <pc:inkChg chg="add">
          <ac:chgData name="Lavoie Stéphanie" userId="03bcf5a2-8418-45e3-87eb-159b607e2fdb" providerId="ADAL" clId="{45E82D50-F59D-46CD-9A59-5FC006954555}" dt="2020-10-17T19:51:18.279" v="1362" actId="9405"/>
          <ac:inkMkLst>
            <pc:docMk/>
            <pc:sldMk cId="2923126430" sldId="468"/>
            <ac:inkMk id="3" creationId="{558FA513-ED99-44B6-A086-754C3A840324}"/>
          </ac:inkMkLst>
        </pc:inkChg>
        <pc:inkChg chg="add mod">
          <ac:chgData name="Lavoie Stéphanie" userId="03bcf5a2-8418-45e3-87eb-159b607e2fdb" providerId="ADAL" clId="{45E82D50-F59D-46CD-9A59-5FC006954555}" dt="2020-10-17T19:51:30.551" v="1369"/>
          <ac:inkMkLst>
            <pc:docMk/>
            <pc:sldMk cId="2923126430" sldId="468"/>
            <ac:inkMk id="4" creationId="{0ECDB067-9B5C-4A54-A872-CBFFA09BF4E0}"/>
          </ac:inkMkLst>
        </pc:inkChg>
        <pc:inkChg chg="add mod">
          <ac:chgData name="Lavoie Stéphanie" userId="03bcf5a2-8418-45e3-87eb-159b607e2fdb" providerId="ADAL" clId="{45E82D50-F59D-46CD-9A59-5FC006954555}" dt="2020-10-17T19:51:30.551" v="1369"/>
          <ac:inkMkLst>
            <pc:docMk/>
            <pc:sldMk cId="2923126430" sldId="468"/>
            <ac:inkMk id="5" creationId="{4DC4407E-ADDF-4D2A-8D5D-B248D3B909CB}"/>
          </ac:inkMkLst>
        </pc:inkChg>
        <pc:inkChg chg="add mod">
          <ac:chgData name="Lavoie Stéphanie" userId="03bcf5a2-8418-45e3-87eb-159b607e2fdb" providerId="ADAL" clId="{45E82D50-F59D-46CD-9A59-5FC006954555}" dt="2020-10-17T19:51:30.551" v="1369"/>
          <ac:inkMkLst>
            <pc:docMk/>
            <pc:sldMk cId="2923126430" sldId="468"/>
            <ac:inkMk id="7" creationId="{FA891486-38E9-46C5-B3DE-C781F6AFDA97}"/>
          </ac:inkMkLst>
        </pc:inkChg>
        <pc:inkChg chg="add mod">
          <ac:chgData name="Lavoie Stéphanie" userId="03bcf5a2-8418-45e3-87eb-159b607e2fdb" providerId="ADAL" clId="{45E82D50-F59D-46CD-9A59-5FC006954555}" dt="2020-10-17T19:51:30.551" v="1369"/>
          <ac:inkMkLst>
            <pc:docMk/>
            <pc:sldMk cId="2923126430" sldId="468"/>
            <ac:inkMk id="10" creationId="{E913CA72-7C33-4582-8106-EE1012BDF0FE}"/>
          </ac:inkMkLst>
        </pc:inkChg>
        <pc:inkChg chg="add mod">
          <ac:chgData name="Lavoie Stéphanie" userId="03bcf5a2-8418-45e3-87eb-159b607e2fdb" providerId="ADAL" clId="{45E82D50-F59D-46CD-9A59-5FC006954555}" dt="2020-10-17T19:51:30.551" v="1369"/>
          <ac:inkMkLst>
            <pc:docMk/>
            <pc:sldMk cId="2923126430" sldId="468"/>
            <ac:inkMk id="11" creationId="{00008FDD-27A3-43C2-BDAD-12874366F335}"/>
          </ac:inkMkLst>
        </pc:inkChg>
        <pc:inkChg chg="add mod">
          <ac:chgData name="Lavoie Stéphanie" userId="03bcf5a2-8418-45e3-87eb-159b607e2fdb" providerId="ADAL" clId="{45E82D50-F59D-46CD-9A59-5FC006954555}" dt="2020-10-17T19:51:30.551" v="1369"/>
          <ac:inkMkLst>
            <pc:docMk/>
            <pc:sldMk cId="2923126430" sldId="468"/>
            <ac:inkMk id="12" creationId="{47193F3F-59F7-438C-88E4-4185671A63EA}"/>
          </ac:inkMkLst>
        </pc:inkChg>
      </pc:sldChg>
      <pc:sldChg chg="addSp delSp modSp">
        <pc:chgData name="Lavoie Stéphanie" userId="03bcf5a2-8418-45e3-87eb-159b607e2fdb" providerId="ADAL" clId="{45E82D50-F59D-46CD-9A59-5FC006954555}" dt="2020-10-17T19:52:11.424" v="1393"/>
        <pc:sldMkLst>
          <pc:docMk/>
          <pc:sldMk cId="1540961005" sldId="470"/>
        </pc:sldMkLst>
        <pc:grpChg chg="del mod">
          <ac:chgData name="Lavoie Stéphanie" userId="03bcf5a2-8418-45e3-87eb-159b607e2fdb" providerId="ADAL" clId="{45E82D50-F59D-46CD-9A59-5FC006954555}" dt="2020-10-17T19:52:06.786" v="1385"/>
          <ac:grpSpMkLst>
            <pc:docMk/>
            <pc:sldMk cId="1540961005" sldId="470"/>
            <ac:grpSpMk id="9" creationId="{9562E985-525B-4FDA-A2C6-23EDDA8CE0B7}"/>
          </ac:grpSpMkLst>
        </pc:grpChg>
        <pc:grpChg chg="del mod">
          <ac:chgData name="Lavoie Stéphanie" userId="03bcf5a2-8418-45e3-87eb-159b607e2fdb" providerId="ADAL" clId="{45E82D50-F59D-46CD-9A59-5FC006954555}" dt="2020-10-17T19:52:08.256" v="1388"/>
          <ac:grpSpMkLst>
            <pc:docMk/>
            <pc:sldMk cId="1540961005" sldId="470"/>
            <ac:grpSpMk id="21" creationId="{A0944584-08A4-442E-9472-8D93F546A47C}"/>
          </ac:grpSpMkLst>
        </pc:grpChg>
        <pc:grpChg chg="del mod">
          <ac:chgData name="Lavoie Stéphanie" userId="03bcf5a2-8418-45e3-87eb-159b607e2fdb" providerId="ADAL" clId="{45E82D50-F59D-46CD-9A59-5FC006954555}" dt="2020-10-17T19:52:11.424" v="1393"/>
          <ac:grpSpMkLst>
            <pc:docMk/>
            <pc:sldMk cId="1540961005" sldId="470"/>
            <ac:grpSpMk id="24" creationId="{EDF1495E-5CB3-484C-9424-E5E896285F70}"/>
          </ac:grpSpMkLst>
        </pc:grpChg>
        <pc:grpChg chg="mod">
          <ac:chgData name="Lavoie Stéphanie" userId="03bcf5a2-8418-45e3-87eb-159b607e2fdb" providerId="ADAL" clId="{45E82D50-F59D-46CD-9A59-5FC006954555}" dt="2020-10-17T19:52:11.424" v="1393"/>
          <ac:grpSpMkLst>
            <pc:docMk/>
            <pc:sldMk cId="1540961005" sldId="470"/>
            <ac:grpSpMk id="29" creationId="{0A583A52-F6A3-42D2-8003-098BCA6131C8}"/>
          </ac:grpSpMkLst>
        </pc:grpChg>
        <pc:inkChg chg="add mod">
          <ac:chgData name="Lavoie Stéphanie" userId="03bcf5a2-8418-45e3-87eb-159b607e2fdb" providerId="ADAL" clId="{45E82D50-F59D-46CD-9A59-5FC006954555}" dt="2020-10-17T19:52:11.424" v="1393"/>
          <ac:inkMkLst>
            <pc:docMk/>
            <pc:sldMk cId="1540961005" sldId="470"/>
            <ac:inkMk id="4" creationId="{97256C2C-A00D-4CE2-B9D4-DF2CADDACAB8}"/>
          </ac:inkMkLst>
        </pc:inkChg>
        <pc:inkChg chg="add mod">
          <ac:chgData name="Lavoie Stéphanie" userId="03bcf5a2-8418-45e3-87eb-159b607e2fdb" providerId="ADAL" clId="{45E82D50-F59D-46CD-9A59-5FC006954555}" dt="2020-10-17T19:52:11.424" v="1393"/>
          <ac:inkMkLst>
            <pc:docMk/>
            <pc:sldMk cId="1540961005" sldId="470"/>
            <ac:inkMk id="7" creationId="{DAE44E97-994A-4B06-9B6A-2F7488EB6383}"/>
          </ac:inkMkLst>
        </pc:inkChg>
        <pc:inkChg chg="add mod">
          <ac:chgData name="Lavoie Stéphanie" userId="03bcf5a2-8418-45e3-87eb-159b607e2fdb" providerId="ADAL" clId="{45E82D50-F59D-46CD-9A59-5FC006954555}" dt="2020-10-17T19:52:11.424" v="1393"/>
          <ac:inkMkLst>
            <pc:docMk/>
            <pc:sldMk cId="1540961005" sldId="470"/>
            <ac:inkMk id="8" creationId="{E73D5458-6BFE-4FB8-BC04-3851DE6D308F}"/>
          </ac:inkMkLst>
        </pc:inkChg>
        <pc:inkChg chg="add mod">
          <ac:chgData name="Lavoie Stéphanie" userId="03bcf5a2-8418-45e3-87eb-159b607e2fdb" providerId="ADAL" clId="{45E82D50-F59D-46CD-9A59-5FC006954555}" dt="2020-10-17T19:52:11.424" v="1393"/>
          <ac:inkMkLst>
            <pc:docMk/>
            <pc:sldMk cId="1540961005" sldId="470"/>
            <ac:inkMk id="10" creationId="{84CC0848-D113-4F5E-B315-40DE63C06F90}"/>
          </ac:inkMkLst>
        </pc:inkChg>
        <pc:inkChg chg="add mod">
          <ac:chgData name="Lavoie Stéphanie" userId="03bcf5a2-8418-45e3-87eb-159b607e2fdb" providerId="ADAL" clId="{45E82D50-F59D-46CD-9A59-5FC006954555}" dt="2020-10-17T19:52:11.424" v="1393"/>
          <ac:inkMkLst>
            <pc:docMk/>
            <pc:sldMk cId="1540961005" sldId="470"/>
            <ac:inkMk id="11" creationId="{369E9E75-C30F-49BA-80FD-8AABDB814EC0}"/>
          </ac:inkMkLst>
        </pc:inkChg>
        <pc:inkChg chg="add mod">
          <ac:chgData name="Lavoie Stéphanie" userId="03bcf5a2-8418-45e3-87eb-159b607e2fdb" providerId="ADAL" clId="{45E82D50-F59D-46CD-9A59-5FC006954555}" dt="2020-10-17T19:52:11.424" v="1393"/>
          <ac:inkMkLst>
            <pc:docMk/>
            <pc:sldMk cId="1540961005" sldId="470"/>
            <ac:inkMk id="12" creationId="{3AA38707-5446-4E3E-B5EF-5331B0575371}"/>
          </ac:inkMkLst>
        </pc:inkChg>
        <pc:inkChg chg="add mod">
          <ac:chgData name="Lavoie Stéphanie" userId="03bcf5a2-8418-45e3-87eb-159b607e2fdb" providerId="ADAL" clId="{45E82D50-F59D-46CD-9A59-5FC006954555}" dt="2020-10-17T19:52:11.424" v="1393"/>
          <ac:inkMkLst>
            <pc:docMk/>
            <pc:sldMk cId="1540961005" sldId="470"/>
            <ac:inkMk id="13" creationId="{99695746-F6F4-4ECC-8B0D-7FEF29AAFD0D}"/>
          </ac:inkMkLst>
        </pc:inkChg>
        <pc:inkChg chg="add mod">
          <ac:chgData name="Lavoie Stéphanie" userId="03bcf5a2-8418-45e3-87eb-159b607e2fdb" providerId="ADAL" clId="{45E82D50-F59D-46CD-9A59-5FC006954555}" dt="2020-10-17T19:52:11.424" v="1393"/>
          <ac:inkMkLst>
            <pc:docMk/>
            <pc:sldMk cId="1540961005" sldId="470"/>
            <ac:inkMk id="14" creationId="{016450AC-E0EE-4524-A0F7-D85BCCD897CD}"/>
          </ac:inkMkLst>
        </pc:inkChg>
        <pc:inkChg chg="add mod">
          <ac:chgData name="Lavoie Stéphanie" userId="03bcf5a2-8418-45e3-87eb-159b607e2fdb" providerId="ADAL" clId="{45E82D50-F59D-46CD-9A59-5FC006954555}" dt="2020-10-17T19:52:11.424" v="1393"/>
          <ac:inkMkLst>
            <pc:docMk/>
            <pc:sldMk cId="1540961005" sldId="470"/>
            <ac:inkMk id="15" creationId="{EF1F34F7-2C18-451D-B08D-A86587C1AAA8}"/>
          </ac:inkMkLst>
        </pc:inkChg>
        <pc:inkChg chg="add mod">
          <ac:chgData name="Lavoie Stéphanie" userId="03bcf5a2-8418-45e3-87eb-159b607e2fdb" providerId="ADAL" clId="{45E82D50-F59D-46CD-9A59-5FC006954555}" dt="2020-10-17T19:52:11.424" v="1393"/>
          <ac:inkMkLst>
            <pc:docMk/>
            <pc:sldMk cId="1540961005" sldId="470"/>
            <ac:inkMk id="16" creationId="{59BF6A79-5FD4-4441-828F-9A5FAEEA7D1B}"/>
          </ac:inkMkLst>
        </pc:inkChg>
        <pc:inkChg chg="add mod">
          <ac:chgData name="Lavoie Stéphanie" userId="03bcf5a2-8418-45e3-87eb-159b607e2fdb" providerId="ADAL" clId="{45E82D50-F59D-46CD-9A59-5FC006954555}" dt="2020-10-17T19:52:11.424" v="1393"/>
          <ac:inkMkLst>
            <pc:docMk/>
            <pc:sldMk cId="1540961005" sldId="470"/>
            <ac:inkMk id="17" creationId="{57578553-D1EC-4D8D-B50E-AC4C2337F2B6}"/>
          </ac:inkMkLst>
        </pc:inkChg>
        <pc:inkChg chg="add mod">
          <ac:chgData name="Lavoie Stéphanie" userId="03bcf5a2-8418-45e3-87eb-159b607e2fdb" providerId="ADAL" clId="{45E82D50-F59D-46CD-9A59-5FC006954555}" dt="2020-10-17T19:52:11.424" v="1393"/>
          <ac:inkMkLst>
            <pc:docMk/>
            <pc:sldMk cId="1540961005" sldId="470"/>
            <ac:inkMk id="18" creationId="{AEAA858C-7938-4BBE-AE8B-AF8C220497E2}"/>
          </ac:inkMkLst>
        </pc:inkChg>
        <pc:inkChg chg="add mod">
          <ac:chgData name="Lavoie Stéphanie" userId="03bcf5a2-8418-45e3-87eb-159b607e2fdb" providerId="ADAL" clId="{45E82D50-F59D-46CD-9A59-5FC006954555}" dt="2020-10-17T19:52:11.424" v="1393"/>
          <ac:inkMkLst>
            <pc:docMk/>
            <pc:sldMk cId="1540961005" sldId="470"/>
            <ac:inkMk id="19" creationId="{527BBBB2-693B-491B-B5E0-4C2393C1A424}"/>
          </ac:inkMkLst>
        </pc:inkChg>
        <pc:inkChg chg="add mod">
          <ac:chgData name="Lavoie Stéphanie" userId="03bcf5a2-8418-45e3-87eb-159b607e2fdb" providerId="ADAL" clId="{45E82D50-F59D-46CD-9A59-5FC006954555}" dt="2020-10-17T19:52:11.424" v="1393"/>
          <ac:inkMkLst>
            <pc:docMk/>
            <pc:sldMk cId="1540961005" sldId="470"/>
            <ac:inkMk id="20" creationId="{A556580A-7F19-41F6-8A38-A624AB6DDC1E}"/>
          </ac:inkMkLst>
        </pc:inkChg>
        <pc:inkChg chg="add mod">
          <ac:chgData name="Lavoie Stéphanie" userId="03bcf5a2-8418-45e3-87eb-159b607e2fdb" providerId="ADAL" clId="{45E82D50-F59D-46CD-9A59-5FC006954555}" dt="2020-10-17T19:52:11.424" v="1393"/>
          <ac:inkMkLst>
            <pc:docMk/>
            <pc:sldMk cId="1540961005" sldId="470"/>
            <ac:inkMk id="22" creationId="{E103506A-E862-471C-B4AC-A28A727A94C5}"/>
          </ac:inkMkLst>
        </pc:inkChg>
        <pc:inkChg chg="add mod">
          <ac:chgData name="Lavoie Stéphanie" userId="03bcf5a2-8418-45e3-87eb-159b607e2fdb" providerId="ADAL" clId="{45E82D50-F59D-46CD-9A59-5FC006954555}" dt="2020-10-17T19:52:11.424" v="1393"/>
          <ac:inkMkLst>
            <pc:docMk/>
            <pc:sldMk cId="1540961005" sldId="470"/>
            <ac:inkMk id="23" creationId="{7E020C61-C4C8-43BC-948D-C2345DAA60E2}"/>
          </ac:inkMkLst>
        </pc:inkChg>
        <pc:inkChg chg="add mod">
          <ac:chgData name="Lavoie Stéphanie" userId="03bcf5a2-8418-45e3-87eb-159b607e2fdb" providerId="ADAL" clId="{45E82D50-F59D-46CD-9A59-5FC006954555}" dt="2020-10-17T19:52:11.424" v="1393"/>
          <ac:inkMkLst>
            <pc:docMk/>
            <pc:sldMk cId="1540961005" sldId="470"/>
            <ac:inkMk id="25" creationId="{A6B88E98-9013-4EBC-A7FD-0FA6F9E5B89C}"/>
          </ac:inkMkLst>
        </pc:inkChg>
        <pc:inkChg chg="add mod">
          <ac:chgData name="Lavoie Stéphanie" userId="03bcf5a2-8418-45e3-87eb-159b607e2fdb" providerId="ADAL" clId="{45E82D50-F59D-46CD-9A59-5FC006954555}" dt="2020-10-17T19:52:11.424" v="1393"/>
          <ac:inkMkLst>
            <pc:docMk/>
            <pc:sldMk cId="1540961005" sldId="470"/>
            <ac:inkMk id="26" creationId="{58E6A34A-B38E-4752-9E43-4198EE03749A}"/>
          </ac:inkMkLst>
        </pc:inkChg>
        <pc:inkChg chg="add mod">
          <ac:chgData name="Lavoie Stéphanie" userId="03bcf5a2-8418-45e3-87eb-159b607e2fdb" providerId="ADAL" clId="{45E82D50-F59D-46CD-9A59-5FC006954555}" dt="2020-10-17T19:52:11.424" v="1393"/>
          <ac:inkMkLst>
            <pc:docMk/>
            <pc:sldMk cId="1540961005" sldId="470"/>
            <ac:inkMk id="27" creationId="{B58ED292-F55A-4E80-85FF-0866E1503AE7}"/>
          </ac:inkMkLst>
        </pc:inkChg>
        <pc:inkChg chg="add mod">
          <ac:chgData name="Lavoie Stéphanie" userId="03bcf5a2-8418-45e3-87eb-159b607e2fdb" providerId="ADAL" clId="{45E82D50-F59D-46CD-9A59-5FC006954555}" dt="2020-10-17T19:52:11.424" v="1393"/>
          <ac:inkMkLst>
            <pc:docMk/>
            <pc:sldMk cId="1540961005" sldId="470"/>
            <ac:inkMk id="28" creationId="{BA390BA3-FCB1-47CA-9F4C-1E020B9F42CF}"/>
          </ac:inkMkLst>
        </pc:inkChg>
      </pc:sldChg>
      <pc:sldChg chg="addSp delSp modSp add ord">
        <pc:chgData name="Lavoie Stéphanie" userId="03bcf5a2-8418-45e3-87eb-159b607e2fdb" providerId="ADAL" clId="{45E82D50-F59D-46CD-9A59-5FC006954555}" dt="2020-10-17T19:31:02.359" v="788" actId="122"/>
        <pc:sldMkLst>
          <pc:docMk/>
          <pc:sldMk cId="1381794234" sldId="471"/>
        </pc:sldMkLst>
        <pc:spChg chg="add del mod">
          <ac:chgData name="Lavoie Stéphanie" userId="03bcf5a2-8418-45e3-87eb-159b607e2fdb" providerId="ADAL" clId="{45E82D50-F59D-46CD-9A59-5FC006954555}" dt="2020-10-17T19:29:31.479" v="751"/>
          <ac:spMkLst>
            <pc:docMk/>
            <pc:sldMk cId="1381794234" sldId="471"/>
            <ac:spMk id="2" creationId="{8BD37F1B-34DC-476F-B574-EE69E0F230E1}"/>
          </ac:spMkLst>
        </pc:spChg>
        <pc:spChg chg="add mod">
          <ac:chgData name="Lavoie Stéphanie" userId="03bcf5a2-8418-45e3-87eb-159b607e2fdb" providerId="ADAL" clId="{45E82D50-F59D-46CD-9A59-5FC006954555}" dt="2020-10-17T19:30:35.518" v="770" actId="1076"/>
          <ac:spMkLst>
            <pc:docMk/>
            <pc:sldMk cId="1381794234" sldId="471"/>
            <ac:spMk id="3" creationId="{A81120AD-B899-4347-B348-C1E87F41F951}"/>
          </ac:spMkLst>
        </pc:spChg>
        <pc:spChg chg="add mod">
          <ac:chgData name="Lavoie Stéphanie" userId="03bcf5a2-8418-45e3-87eb-159b607e2fdb" providerId="ADAL" clId="{45E82D50-F59D-46CD-9A59-5FC006954555}" dt="2020-10-17T19:30:38.141" v="771" actId="1076"/>
          <ac:spMkLst>
            <pc:docMk/>
            <pc:sldMk cId="1381794234" sldId="471"/>
            <ac:spMk id="4" creationId="{AD31A96A-0205-4905-BC54-99AEDDF020E6}"/>
          </ac:spMkLst>
        </pc:spChg>
        <pc:spChg chg="mod">
          <ac:chgData name="Lavoie Stéphanie" userId="03bcf5a2-8418-45e3-87eb-159b607e2fdb" providerId="ADAL" clId="{45E82D50-F59D-46CD-9A59-5FC006954555}" dt="2020-10-17T19:31:02.359" v="788" actId="122"/>
          <ac:spMkLst>
            <pc:docMk/>
            <pc:sldMk cId="1381794234" sldId="471"/>
            <ac:spMk id="12291" creationId="{3BD4E71D-4A3D-4541-A79D-8AE534948A85}"/>
          </ac:spMkLst>
        </pc:spChg>
      </pc:sldChg>
      <pc:sldChg chg="addSp delSp modSp add">
        <pc:chgData name="Lavoie Stéphanie" userId="03bcf5a2-8418-45e3-87eb-159b607e2fdb" providerId="ADAL" clId="{45E82D50-F59D-46CD-9A59-5FC006954555}" dt="2020-10-17T19:50:26.429" v="1361"/>
        <pc:sldMkLst>
          <pc:docMk/>
          <pc:sldMk cId="2940938216" sldId="472"/>
        </pc:sldMkLst>
        <pc:spChg chg="mod">
          <ac:chgData name="Lavoie Stéphanie" userId="03bcf5a2-8418-45e3-87eb-159b607e2fdb" providerId="ADAL" clId="{45E82D50-F59D-46CD-9A59-5FC006954555}" dt="2020-10-17T18:28:25.331" v="11" actId="207"/>
          <ac:spMkLst>
            <pc:docMk/>
            <pc:sldMk cId="2940938216" sldId="472"/>
            <ac:spMk id="8194" creationId="{5927BF6A-59D6-4412-8FA8-5A13EA326392}"/>
          </ac:spMkLst>
        </pc:spChg>
        <pc:spChg chg="mod">
          <ac:chgData name="Lavoie Stéphanie" userId="03bcf5a2-8418-45e3-87eb-159b607e2fdb" providerId="ADAL" clId="{45E82D50-F59D-46CD-9A59-5FC006954555}" dt="2020-10-17T18:28:22.588" v="10" actId="207"/>
          <ac:spMkLst>
            <pc:docMk/>
            <pc:sldMk cId="2940938216" sldId="472"/>
            <ac:spMk id="8195" creationId="{7386D0DF-6A80-49F6-BD22-C43587D01F57}"/>
          </ac:spMkLst>
        </pc:spChg>
        <pc:grpChg chg="mod">
          <ac:chgData name="Lavoie Stéphanie" userId="03bcf5a2-8418-45e3-87eb-159b607e2fdb" providerId="ADAL" clId="{45E82D50-F59D-46CD-9A59-5FC006954555}" dt="2020-10-17T19:50:18.914" v="1344"/>
          <ac:grpSpMkLst>
            <pc:docMk/>
            <pc:sldMk cId="2940938216" sldId="472"/>
            <ac:grpSpMk id="6" creationId="{B58B9A03-41E6-4F8F-8ADE-6FDE810318AD}"/>
          </ac:grpSpMkLst>
        </pc:grpChg>
        <pc:grpChg chg="mod">
          <ac:chgData name="Lavoie Stéphanie" userId="03bcf5a2-8418-45e3-87eb-159b607e2fdb" providerId="ADAL" clId="{45E82D50-F59D-46CD-9A59-5FC006954555}" dt="2020-10-17T19:50:21.696" v="1349"/>
          <ac:grpSpMkLst>
            <pc:docMk/>
            <pc:sldMk cId="2940938216" sldId="472"/>
            <ac:grpSpMk id="11" creationId="{BA9BA699-4F0F-4096-A796-717D56FEFC89}"/>
          </ac:grpSpMkLst>
        </pc:grpChg>
        <pc:grpChg chg="del mod">
          <ac:chgData name="Lavoie Stéphanie" userId="03bcf5a2-8418-45e3-87eb-159b607e2fdb" providerId="ADAL" clId="{45E82D50-F59D-46CD-9A59-5FC006954555}" dt="2020-10-17T19:50:26.429" v="1361"/>
          <ac:grpSpMkLst>
            <pc:docMk/>
            <pc:sldMk cId="2940938216" sldId="472"/>
            <ac:grpSpMk id="14" creationId="{1117C1DD-9A22-42AB-9447-11A69ECD3E2F}"/>
          </ac:grpSpMkLst>
        </pc:grpChg>
        <pc:grpChg chg="mod">
          <ac:chgData name="Lavoie Stéphanie" userId="03bcf5a2-8418-45e3-87eb-159b607e2fdb" providerId="ADAL" clId="{45E82D50-F59D-46CD-9A59-5FC006954555}" dt="2020-10-17T19:50:26.429" v="1361"/>
          <ac:grpSpMkLst>
            <pc:docMk/>
            <pc:sldMk cId="2940938216" sldId="472"/>
            <ac:grpSpMk id="23" creationId="{FA2EFE77-CFDB-45B0-BC3D-C26A4F8243EA}"/>
          </ac:grpSpMkLst>
        </pc:grpChg>
        <pc:inkChg chg="add mod">
          <ac:chgData name="Lavoie Stéphanie" userId="03bcf5a2-8418-45e3-87eb-159b607e2fdb" providerId="ADAL" clId="{45E82D50-F59D-46CD-9A59-5FC006954555}" dt="2020-10-17T19:50:18.914" v="1344"/>
          <ac:inkMkLst>
            <pc:docMk/>
            <pc:sldMk cId="2940938216" sldId="472"/>
            <ac:inkMk id="2" creationId="{7E3704D3-EBB8-4583-ABD8-1D6CA2109FB2}"/>
          </ac:inkMkLst>
        </pc:inkChg>
        <pc:inkChg chg="add mod">
          <ac:chgData name="Lavoie Stéphanie" userId="03bcf5a2-8418-45e3-87eb-159b607e2fdb" providerId="ADAL" clId="{45E82D50-F59D-46CD-9A59-5FC006954555}" dt="2020-10-17T19:50:18.914" v="1344"/>
          <ac:inkMkLst>
            <pc:docMk/>
            <pc:sldMk cId="2940938216" sldId="472"/>
            <ac:inkMk id="3" creationId="{417990C9-59A8-4EE7-B256-9A9C635BBBC5}"/>
          </ac:inkMkLst>
        </pc:inkChg>
        <pc:inkChg chg="add mod">
          <ac:chgData name="Lavoie Stéphanie" userId="03bcf5a2-8418-45e3-87eb-159b607e2fdb" providerId="ADAL" clId="{45E82D50-F59D-46CD-9A59-5FC006954555}" dt="2020-10-17T19:50:18.914" v="1344"/>
          <ac:inkMkLst>
            <pc:docMk/>
            <pc:sldMk cId="2940938216" sldId="472"/>
            <ac:inkMk id="4" creationId="{19FBB46A-6691-4674-93B3-DE745E271914}"/>
          </ac:inkMkLst>
        </pc:inkChg>
        <pc:inkChg chg="add mod">
          <ac:chgData name="Lavoie Stéphanie" userId="03bcf5a2-8418-45e3-87eb-159b607e2fdb" providerId="ADAL" clId="{45E82D50-F59D-46CD-9A59-5FC006954555}" dt="2020-10-17T19:50:18.914" v="1344"/>
          <ac:inkMkLst>
            <pc:docMk/>
            <pc:sldMk cId="2940938216" sldId="472"/>
            <ac:inkMk id="5" creationId="{C0067ECB-DC4F-4D41-BF94-737268E44230}"/>
          </ac:inkMkLst>
        </pc:inkChg>
        <pc:inkChg chg="add mod">
          <ac:chgData name="Lavoie Stéphanie" userId="03bcf5a2-8418-45e3-87eb-159b607e2fdb" providerId="ADAL" clId="{45E82D50-F59D-46CD-9A59-5FC006954555}" dt="2020-10-17T19:50:21.696" v="1349"/>
          <ac:inkMkLst>
            <pc:docMk/>
            <pc:sldMk cId="2940938216" sldId="472"/>
            <ac:inkMk id="7" creationId="{CD243ED7-73F5-42FC-8DCC-AE1ED3841EFD}"/>
          </ac:inkMkLst>
        </pc:inkChg>
        <pc:inkChg chg="add mod">
          <ac:chgData name="Lavoie Stéphanie" userId="03bcf5a2-8418-45e3-87eb-159b607e2fdb" providerId="ADAL" clId="{45E82D50-F59D-46CD-9A59-5FC006954555}" dt="2020-10-17T19:50:21.696" v="1349"/>
          <ac:inkMkLst>
            <pc:docMk/>
            <pc:sldMk cId="2940938216" sldId="472"/>
            <ac:inkMk id="8" creationId="{1848C860-9193-497A-BD5A-EFF3108F690B}"/>
          </ac:inkMkLst>
        </pc:inkChg>
        <pc:inkChg chg="add mod">
          <ac:chgData name="Lavoie Stéphanie" userId="03bcf5a2-8418-45e3-87eb-159b607e2fdb" providerId="ADAL" clId="{45E82D50-F59D-46CD-9A59-5FC006954555}" dt="2020-10-17T19:50:21.696" v="1349"/>
          <ac:inkMkLst>
            <pc:docMk/>
            <pc:sldMk cId="2940938216" sldId="472"/>
            <ac:inkMk id="9" creationId="{5C3B8788-40B8-4F08-B137-A8D106468456}"/>
          </ac:inkMkLst>
        </pc:inkChg>
        <pc:inkChg chg="add mod">
          <ac:chgData name="Lavoie Stéphanie" userId="03bcf5a2-8418-45e3-87eb-159b607e2fdb" providerId="ADAL" clId="{45E82D50-F59D-46CD-9A59-5FC006954555}" dt="2020-10-17T19:50:21.696" v="1349"/>
          <ac:inkMkLst>
            <pc:docMk/>
            <pc:sldMk cId="2940938216" sldId="472"/>
            <ac:inkMk id="10" creationId="{8768F287-4B36-439D-8F30-4F81A865062D}"/>
          </ac:inkMkLst>
        </pc:inkChg>
        <pc:inkChg chg="add mod">
          <ac:chgData name="Lavoie Stéphanie" userId="03bcf5a2-8418-45e3-87eb-159b607e2fdb" providerId="ADAL" clId="{45E82D50-F59D-46CD-9A59-5FC006954555}" dt="2020-10-17T19:50:26.429" v="1361"/>
          <ac:inkMkLst>
            <pc:docMk/>
            <pc:sldMk cId="2940938216" sldId="472"/>
            <ac:inkMk id="12" creationId="{4ADC3AF7-B909-4D2A-AF13-448A48C684C9}"/>
          </ac:inkMkLst>
        </pc:inkChg>
        <pc:inkChg chg="add mod">
          <ac:chgData name="Lavoie Stéphanie" userId="03bcf5a2-8418-45e3-87eb-159b607e2fdb" providerId="ADAL" clId="{45E82D50-F59D-46CD-9A59-5FC006954555}" dt="2020-10-17T19:50:26.429" v="1361"/>
          <ac:inkMkLst>
            <pc:docMk/>
            <pc:sldMk cId="2940938216" sldId="472"/>
            <ac:inkMk id="13" creationId="{C433A243-C5B4-4FA5-9586-B573BFA5FCB1}"/>
          </ac:inkMkLst>
        </pc:inkChg>
        <pc:inkChg chg="add mod">
          <ac:chgData name="Lavoie Stéphanie" userId="03bcf5a2-8418-45e3-87eb-159b607e2fdb" providerId="ADAL" clId="{45E82D50-F59D-46CD-9A59-5FC006954555}" dt="2020-10-17T19:50:26.429" v="1361"/>
          <ac:inkMkLst>
            <pc:docMk/>
            <pc:sldMk cId="2940938216" sldId="472"/>
            <ac:inkMk id="15" creationId="{CA8640C0-DAAC-452E-8B2C-9AF73F22674A}"/>
          </ac:inkMkLst>
        </pc:inkChg>
        <pc:inkChg chg="add mod">
          <ac:chgData name="Lavoie Stéphanie" userId="03bcf5a2-8418-45e3-87eb-159b607e2fdb" providerId="ADAL" clId="{45E82D50-F59D-46CD-9A59-5FC006954555}" dt="2020-10-17T19:50:26.429" v="1361"/>
          <ac:inkMkLst>
            <pc:docMk/>
            <pc:sldMk cId="2940938216" sldId="472"/>
            <ac:inkMk id="16" creationId="{10214768-0E88-43CF-BBA8-D60BD58AD202}"/>
          </ac:inkMkLst>
        </pc:inkChg>
        <pc:inkChg chg="add mod">
          <ac:chgData name="Lavoie Stéphanie" userId="03bcf5a2-8418-45e3-87eb-159b607e2fdb" providerId="ADAL" clId="{45E82D50-F59D-46CD-9A59-5FC006954555}" dt="2020-10-17T19:50:26.429" v="1361"/>
          <ac:inkMkLst>
            <pc:docMk/>
            <pc:sldMk cId="2940938216" sldId="472"/>
            <ac:inkMk id="17" creationId="{7186A8CD-FF5B-4654-BF8A-031CB834C2F5}"/>
          </ac:inkMkLst>
        </pc:inkChg>
        <pc:inkChg chg="add mod">
          <ac:chgData name="Lavoie Stéphanie" userId="03bcf5a2-8418-45e3-87eb-159b607e2fdb" providerId="ADAL" clId="{45E82D50-F59D-46CD-9A59-5FC006954555}" dt="2020-10-17T19:50:26.429" v="1361"/>
          <ac:inkMkLst>
            <pc:docMk/>
            <pc:sldMk cId="2940938216" sldId="472"/>
            <ac:inkMk id="18" creationId="{43B1414A-5435-491D-8F3D-835EFA9A626D}"/>
          </ac:inkMkLst>
        </pc:inkChg>
        <pc:inkChg chg="add mod">
          <ac:chgData name="Lavoie Stéphanie" userId="03bcf5a2-8418-45e3-87eb-159b607e2fdb" providerId="ADAL" clId="{45E82D50-F59D-46CD-9A59-5FC006954555}" dt="2020-10-17T19:50:26.429" v="1361"/>
          <ac:inkMkLst>
            <pc:docMk/>
            <pc:sldMk cId="2940938216" sldId="472"/>
            <ac:inkMk id="19" creationId="{46E1D2DF-3F86-48C5-9520-D02F2BE5436C}"/>
          </ac:inkMkLst>
        </pc:inkChg>
        <pc:inkChg chg="add mod">
          <ac:chgData name="Lavoie Stéphanie" userId="03bcf5a2-8418-45e3-87eb-159b607e2fdb" providerId="ADAL" clId="{45E82D50-F59D-46CD-9A59-5FC006954555}" dt="2020-10-17T19:50:26.429" v="1361"/>
          <ac:inkMkLst>
            <pc:docMk/>
            <pc:sldMk cId="2940938216" sldId="472"/>
            <ac:inkMk id="20" creationId="{8889B572-9B1D-45A5-9FCD-DF084E8AE967}"/>
          </ac:inkMkLst>
        </pc:inkChg>
        <pc:inkChg chg="add mod">
          <ac:chgData name="Lavoie Stéphanie" userId="03bcf5a2-8418-45e3-87eb-159b607e2fdb" providerId="ADAL" clId="{45E82D50-F59D-46CD-9A59-5FC006954555}" dt="2020-10-17T19:50:26.429" v="1361"/>
          <ac:inkMkLst>
            <pc:docMk/>
            <pc:sldMk cId="2940938216" sldId="472"/>
            <ac:inkMk id="21" creationId="{9DB48AF1-1ED0-42A1-9E2A-B9BE83673325}"/>
          </ac:inkMkLst>
        </pc:inkChg>
        <pc:inkChg chg="add mod">
          <ac:chgData name="Lavoie Stéphanie" userId="03bcf5a2-8418-45e3-87eb-159b607e2fdb" providerId="ADAL" clId="{45E82D50-F59D-46CD-9A59-5FC006954555}" dt="2020-10-17T19:50:26.429" v="1361"/>
          <ac:inkMkLst>
            <pc:docMk/>
            <pc:sldMk cId="2940938216" sldId="472"/>
            <ac:inkMk id="22" creationId="{AE490EA2-3CAB-406F-BDF0-930C3EC99DB7}"/>
          </ac:inkMkLst>
        </pc:inkChg>
      </pc:sldChg>
      <pc:sldChg chg="addSp delSp modSp add">
        <pc:chgData name="Lavoie Stéphanie" userId="03bcf5a2-8418-45e3-87eb-159b607e2fdb" providerId="ADAL" clId="{45E82D50-F59D-46CD-9A59-5FC006954555}" dt="2020-10-17T19:50:03.340" v="1339"/>
        <pc:sldMkLst>
          <pc:docMk/>
          <pc:sldMk cId="600355396" sldId="473"/>
        </pc:sldMkLst>
        <pc:spChg chg="add mod">
          <ac:chgData name="Lavoie Stéphanie" userId="03bcf5a2-8418-45e3-87eb-159b607e2fdb" providerId="ADAL" clId="{45E82D50-F59D-46CD-9A59-5FC006954555}" dt="2020-10-17T18:28:46.146" v="14" actId="1076"/>
          <ac:spMkLst>
            <pc:docMk/>
            <pc:sldMk cId="600355396" sldId="473"/>
            <ac:spMk id="5" creationId="{4388FD65-C93E-4236-827E-8EA18000A212}"/>
          </ac:spMkLst>
        </pc:spChg>
        <pc:grpChg chg="mod">
          <ac:chgData name="Lavoie Stéphanie" userId="03bcf5a2-8418-45e3-87eb-159b607e2fdb" providerId="ADAL" clId="{45E82D50-F59D-46CD-9A59-5FC006954555}" dt="2020-10-17T18:28:36.076" v="12" actId="1076"/>
          <ac:grpSpMkLst>
            <pc:docMk/>
            <pc:sldMk cId="600355396" sldId="473"/>
            <ac:grpSpMk id="4" creationId="{748F6FA2-423E-4FA4-9196-6B5D36E3684F}"/>
          </ac:grpSpMkLst>
        </pc:grpChg>
        <pc:grpChg chg="del mod">
          <ac:chgData name="Lavoie Stéphanie" userId="03bcf5a2-8418-45e3-87eb-159b607e2fdb" providerId="ADAL" clId="{45E82D50-F59D-46CD-9A59-5FC006954555}" dt="2020-10-17T19:49:33.790" v="1313"/>
          <ac:grpSpMkLst>
            <pc:docMk/>
            <pc:sldMk cId="600355396" sldId="473"/>
            <ac:grpSpMk id="9" creationId="{BBD7B1B8-6EFF-415C-85EA-F11B52839902}"/>
          </ac:grpSpMkLst>
        </pc:grpChg>
        <pc:grpChg chg="del mod">
          <ac:chgData name="Lavoie Stéphanie" userId="03bcf5a2-8418-45e3-87eb-159b607e2fdb" providerId="ADAL" clId="{45E82D50-F59D-46CD-9A59-5FC006954555}" dt="2020-10-17T19:49:32.140" v="1310"/>
          <ac:grpSpMkLst>
            <pc:docMk/>
            <pc:sldMk cId="600355396" sldId="473"/>
            <ac:grpSpMk id="13" creationId="{60FF9ADB-54DD-4778-B230-76F466518466}"/>
          </ac:grpSpMkLst>
        </pc:grpChg>
        <pc:grpChg chg="mod">
          <ac:chgData name="Lavoie Stéphanie" userId="03bcf5a2-8418-45e3-87eb-159b607e2fdb" providerId="ADAL" clId="{45E82D50-F59D-46CD-9A59-5FC006954555}" dt="2020-10-17T19:49:32.140" v="1310"/>
          <ac:grpSpMkLst>
            <pc:docMk/>
            <pc:sldMk cId="600355396" sldId="473"/>
            <ac:grpSpMk id="16" creationId="{BD1B9949-4588-42C3-B44E-26AA5C505A4B}"/>
          </ac:grpSpMkLst>
        </pc:grpChg>
        <pc:grpChg chg="mod">
          <ac:chgData name="Lavoie Stéphanie" userId="03bcf5a2-8418-45e3-87eb-159b607e2fdb" providerId="ADAL" clId="{45E82D50-F59D-46CD-9A59-5FC006954555}" dt="2020-10-17T19:49:33.790" v="1313"/>
          <ac:grpSpMkLst>
            <pc:docMk/>
            <pc:sldMk cId="600355396" sldId="473"/>
            <ac:grpSpMk id="19" creationId="{75A0EBD2-F382-4C00-9F49-7C86B7EA9FC5}"/>
          </ac:grpSpMkLst>
        </pc:grpChg>
        <pc:grpChg chg="del mod">
          <ac:chgData name="Lavoie Stéphanie" userId="03bcf5a2-8418-45e3-87eb-159b607e2fdb" providerId="ADAL" clId="{45E82D50-F59D-46CD-9A59-5FC006954555}" dt="2020-10-17T19:49:49.930" v="1326"/>
          <ac:grpSpMkLst>
            <pc:docMk/>
            <pc:sldMk cId="600355396" sldId="473"/>
            <ac:grpSpMk id="26" creationId="{6BB7C203-9C8F-46D1-A143-E9F6DF54E691}"/>
          </ac:grpSpMkLst>
        </pc:grpChg>
        <pc:grpChg chg="mod">
          <ac:chgData name="Lavoie Stéphanie" userId="03bcf5a2-8418-45e3-87eb-159b607e2fdb" providerId="ADAL" clId="{45E82D50-F59D-46CD-9A59-5FC006954555}" dt="2020-10-17T19:49:49.930" v="1326"/>
          <ac:grpSpMkLst>
            <pc:docMk/>
            <pc:sldMk cId="600355396" sldId="473"/>
            <ac:grpSpMk id="32" creationId="{512178F1-2D17-480E-AAE7-8D581FB14B67}"/>
          </ac:grpSpMkLst>
        </pc:grpChg>
        <pc:grpChg chg="del mod">
          <ac:chgData name="Lavoie Stéphanie" userId="03bcf5a2-8418-45e3-87eb-159b607e2fdb" providerId="ADAL" clId="{45E82D50-F59D-46CD-9A59-5FC006954555}" dt="2020-10-17T19:50:03.340" v="1339"/>
          <ac:grpSpMkLst>
            <pc:docMk/>
            <pc:sldMk cId="600355396" sldId="473"/>
            <ac:grpSpMk id="42" creationId="{0C03344D-D9D0-44A9-A9A3-6BED5CB9A425}"/>
          </ac:grpSpMkLst>
        </pc:grpChg>
        <pc:grpChg chg="mod">
          <ac:chgData name="Lavoie Stéphanie" userId="03bcf5a2-8418-45e3-87eb-159b607e2fdb" providerId="ADAL" clId="{45E82D50-F59D-46CD-9A59-5FC006954555}" dt="2020-10-17T19:50:03.340" v="1339"/>
          <ac:grpSpMkLst>
            <pc:docMk/>
            <pc:sldMk cId="600355396" sldId="473"/>
            <ac:grpSpMk id="45" creationId="{CF3EB604-8946-474F-886B-8D5045D92EF9}"/>
          </ac:grpSpMkLst>
        </pc:grpChg>
        <pc:inkChg chg="add mod">
          <ac:chgData name="Lavoie Stéphanie" userId="03bcf5a2-8418-45e3-87eb-159b607e2fdb" providerId="ADAL" clId="{45E82D50-F59D-46CD-9A59-5FC006954555}" dt="2020-10-17T19:49:33.790" v="1313"/>
          <ac:inkMkLst>
            <pc:docMk/>
            <pc:sldMk cId="600355396" sldId="473"/>
            <ac:inkMk id="6" creationId="{8D8E518D-7899-4742-AB33-8D0EADFFDD0D}"/>
          </ac:inkMkLst>
        </pc:inkChg>
        <pc:inkChg chg="add mod">
          <ac:chgData name="Lavoie Stéphanie" userId="03bcf5a2-8418-45e3-87eb-159b607e2fdb" providerId="ADAL" clId="{45E82D50-F59D-46CD-9A59-5FC006954555}" dt="2020-10-17T19:49:33.790" v="1313"/>
          <ac:inkMkLst>
            <pc:docMk/>
            <pc:sldMk cId="600355396" sldId="473"/>
            <ac:inkMk id="7" creationId="{C0D68B19-5C37-439A-9AC0-D1F1981AC22B}"/>
          </ac:inkMkLst>
        </pc:inkChg>
        <pc:inkChg chg="add mod">
          <ac:chgData name="Lavoie Stéphanie" userId="03bcf5a2-8418-45e3-87eb-159b607e2fdb" providerId="ADAL" clId="{45E82D50-F59D-46CD-9A59-5FC006954555}" dt="2020-10-17T19:49:33.790" v="1313"/>
          <ac:inkMkLst>
            <pc:docMk/>
            <pc:sldMk cId="600355396" sldId="473"/>
            <ac:inkMk id="8" creationId="{B03F8689-A4D0-4C27-8F5A-471A9511D5EB}"/>
          </ac:inkMkLst>
        </pc:inkChg>
        <pc:inkChg chg="add mod">
          <ac:chgData name="Lavoie Stéphanie" userId="03bcf5a2-8418-45e3-87eb-159b607e2fdb" providerId="ADAL" clId="{45E82D50-F59D-46CD-9A59-5FC006954555}" dt="2020-10-17T19:49:32.140" v="1310"/>
          <ac:inkMkLst>
            <pc:docMk/>
            <pc:sldMk cId="600355396" sldId="473"/>
            <ac:inkMk id="10" creationId="{C4ADEDA9-7AC8-41A0-BDA2-6B913F2D4CFA}"/>
          </ac:inkMkLst>
        </pc:inkChg>
        <pc:inkChg chg="add mod">
          <ac:chgData name="Lavoie Stéphanie" userId="03bcf5a2-8418-45e3-87eb-159b607e2fdb" providerId="ADAL" clId="{45E82D50-F59D-46CD-9A59-5FC006954555}" dt="2020-10-17T19:49:32.140" v="1310"/>
          <ac:inkMkLst>
            <pc:docMk/>
            <pc:sldMk cId="600355396" sldId="473"/>
            <ac:inkMk id="11" creationId="{F8DB0A66-16F1-4FC3-8B4D-1DABD0438D37}"/>
          </ac:inkMkLst>
        </pc:inkChg>
        <pc:inkChg chg="add mod">
          <ac:chgData name="Lavoie Stéphanie" userId="03bcf5a2-8418-45e3-87eb-159b607e2fdb" providerId="ADAL" clId="{45E82D50-F59D-46CD-9A59-5FC006954555}" dt="2020-10-17T19:49:32.140" v="1310"/>
          <ac:inkMkLst>
            <pc:docMk/>
            <pc:sldMk cId="600355396" sldId="473"/>
            <ac:inkMk id="12" creationId="{5920BB39-300E-4B3B-997F-AF0211C645B9}"/>
          </ac:inkMkLst>
        </pc:inkChg>
        <pc:inkChg chg="add mod">
          <ac:chgData name="Lavoie Stéphanie" userId="03bcf5a2-8418-45e3-87eb-159b607e2fdb" providerId="ADAL" clId="{45E82D50-F59D-46CD-9A59-5FC006954555}" dt="2020-10-17T19:49:32.140" v="1310"/>
          <ac:inkMkLst>
            <pc:docMk/>
            <pc:sldMk cId="600355396" sldId="473"/>
            <ac:inkMk id="14" creationId="{FBC15D71-4BF2-4149-96FE-802D3482B480}"/>
          </ac:inkMkLst>
        </pc:inkChg>
        <pc:inkChg chg="add mod">
          <ac:chgData name="Lavoie Stéphanie" userId="03bcf5a2-8418-45e3-87eb-159b607e2fdb" providerId="ADAL" clId="{45E82D50-F59D-46CD-9A59-5FC006954555}" dt="2020-10-17T19:49:32.140" v="1310"/>
          <ac:inkMkLst>
            <pc:docMk/>
            <pc:sldMk cId="600355396" sldId="473"/>
            <ac:inkMk id="15" creationId="{D106BA9B-85AF-4D69-9003-B7E31A515B44}"/>
          </ac:inkMkLst>
        </pc:inkChg>
        <pc:inkChg chg="add mod">
          <ac:chgData name="Lavoie Stéphanie" userId="03bcf5a2-8418-45e3-87eb-159b607e2fdb" providerId="ADAL" clId="{45E82D50-F59D-46CD-9A59-5FC006954555}" dt="2020-10-17T19:49:33.790" v="1313"/>
          <ac:inkMkLst>
            <pc:docMk/>
            <pc:sldMk cId="600355396" sldId="473"/>
            <ac:inkMk id="17" creationId="{39EF87D9-FDFF-445E-B563-50B38671510A}"/>
          </ac:inkMkLst>
        </pc:inkChg>
        <pc:inkChg chg="add mod">
          <ac:chgData name="Lavoie Stéphanie" userId="03bcf5a2-8418-45e3-87eb-159b607e2fdb" providerId="ADAL" clId="{45E82D50-F59D-46CD-9A59-5FC006954555}" dt="2020-10-17T19:49:33.790" v="1313"/>
          <ac:inkMkLst>
            <pc:docMk/>
            <pc:sldMk cId="600355396" sldId="473"/>
            <ac:inkMk id="18" creationId="{9618AB9E-18B1-42C4-8024-70D73DC96B93}"/>
          </ac:inkMkLst>
        </pc:inkChg>
        <pc:inkChg chg="add mod">
          <ac:chgData name="Lavoie Stéphanie" userId="03bcf5a2-8418-45e3-87eb-159b607e2fdb" providerId="ADAL" clId="{45E82D50-F59D-46CD-9A59-5FC006954555}" dt="2020-10-17T19:49:49.930" v="1326"/>
          <ac:inkMkLst>
            <pc:docMk/>
            <pc:sldMk cId="600355396" sldId="473"/>
            <ac:inkMk id="20" creationId="{94203018-1CC8-4773-A61C-E3725A7E7115}"/>
          </ac:inkMkLst>
        </pc:inkChg>
        <pc:inkChg chg="add mod">
          <ac:chgData name="Lavoie Stéphanie" userId="03bcf5a2-8418-45e3-87eb-159b607e2fdb" providerId="ADAL" clId="{45E82D50-F59D-46CD-9A59-5FC006954555}" dt="2020-10-17T19:49:49.930" v="1326"/>
          <ac:inkMkLst>
            <pc:docMk/>
            <pc:sldMk cId="600355396" sldId="473"/>
            <ac:inkMk id="21" creationId="{8F3F14C3-C5DE-4F54-882E-00434DD21C15}"/>
          </ac:inkMkLst>
        </pc:inkChg>
        <pc:inkChg chg="add mod">
          <ac:chgData name="Lavoie Stéphanie" userId="03bcf5a2-8418-45e3-87eb-159b607e2fdb" providerId="ADAL" clId="{45E82D50-F59D-46CD-9A59-5FC006954555}" dt="2020-10-17T19:49:49.930" v="1326"/>
          <ac:inkMkLst>
            <pc:docMk/>
            <pc:sldMk cId="600355396" sldId="473"/>
            <ac:inkMk id="22" creationId="{852E1696-0508-4D4D-9290-3CFA13B0ED8F}"/>
          </ac:inkMkLst>
        </pc:inkChg>
        <pc:inkChg chg="add mod">
          <ac:chgData name="Lavoie Stéphanie" userId="03bcf5a2-8418-45e3-87eb-159b607e2fdb" providerId="ADAL" clId="{45E82D50-F59D-46CD-9A59-5FC006954555}" dt="2020-10-17T19:49:49.930" v="1326"/>
          <ac:inkMkLst>
            <pc:docMk/>
            <pc:sldMk cId="600355396" sldId="473"/>
            <ac:inkMk id="23" creationId="{5929619D-6831-43E7-8EEE-D6C02FC344F4}"/>
          </ac:inkMkLst>
        </pc:inkChg>
        <pc:inkChg chg="add mod">
          <ac:chgData name="Lavoie Stéphanie" userId="03bcf5a2-8418-45e3-87eb-159b607e2fdb" providerId="ADAL" clId="{45E82D50-F59D-46CD-9A59-5FC006954555}" dt="2020-10-17T19:49:49.930" v="1326"/>
          <ac:inkMkLst>
            <pc:docMk/>
            <pc:sldMk cId="600355396" sldId="473"/>
            <ac:inkMk id="24" creationId="{7E5ACF97-8DAA-4972-942E-3A57E6D4BF3F}"/>
          </ac:inkMkLst>
        </pc:inkChg>
        <pc:inkChg chg="add mod">
          <ac:chgData name="Lavoie Stéphanie" userId="03bcf5a2-8418-45e3-87eb-159b607e2fdb" providerId="ADAL" clId="{45E82D50-F59D-46CD-9A59-5FC006954555}" dt="2020-10-17T19:49:49.930" v="1326"/>
          <ac:inkMkLst>
            <pc:docMk/>
            <pc:sldMk cId="600355396" sldId="473"/>
            <ac:inkMk id="25" creationId="{1DA80957-D319-4AB5-ACB4-E2754232EE35}"/>
          </ac:inkMkLst>
        </pc:inkChg>
        <pc:inkChg chg="add mod">
          <ac:chgData name="Lavoie Stéphanie" userId="03bcf5a2-8418-45e3-87eb-159b607e2fdb" providerId="ADAL" clId="{45E82D50-F59D-46CD-9A59-5FC006954555}" dt="2020-10-17T19:49:49.930" v="1326"/>
          <ac:inkMkLst>
            <pc:docMk/>
            <pc:sldMk cId="600355396" sldId="473"/>
            <ac:inkMk id="27" creationId="{D2A24606-42D0-4D91-A5E6-9DD48CD8D84A}"/>
          </ac:inkMkLst>
        </pc:inkChg>
        <pc:inkChg chg="add mod">
          <ac:chgData name="Lavoie Stéphanie" userId="03bcf5a2-8418-45e3-87eb-159b607e2fdb" providerId="ADAL" clId="{45E82D50-F59D-46CD-9A59-5FC006954555}" dt="2020-10-17T19:49:49.930" v="1326"/>
          <ac:inkMkLst>
            <pc:docMk/>
            <pc:sldMk cId="600355396" sldId="473"/>
            <ac:inkMk id="28" creationId="{FAC9F53E-23FC-4C9D-BB4E-F8B14787C3DC}"/>
          </ac:inkMkLst>
        </pc:inkChg>
        <pc:inkChg chg="add mod">
          <ac:chgData name="Lavoie Stéphanie" userId="03bcf5a2-8418-45e3-87eb-159b607e2fdb" providerId="ADAL" clId="{45E82D50-F59D-46CD-9A59-5FC006954555}" dt="2020-10-17T19:49:49.930" v="1326"/>
          <ac:inkMkLst>
            <pc:docMk/>
            <pc:sldMk cId="600355396" sldId="473"/>
            <ac:inkMk id="29" creationId="{71F36FC4-74B6-4F38-A98E-3F70D1219C54}"/>
          </ac:inkMkLst>
        </pc:inkChg>
        <pc:inkChg chg="add mod">
          <ac:chgData name="Lavoie Stéphanie" userId="03bcf5a2-8418-45e3-87eb-159b607e2fdb" providerId="ADAL" clId="{45E82D50-F59D-46CD-9A59-5FC006954555}" dt="2020-10-17T19:49:49.930" v="1326"/>
          <ac:inkMkLst>
            <pc:docMk/>
            <pc:sldMk cId="600355396" sldId="473"/>
            <ac:inkMk id="30" creationId="{47532AED-C7B6-4FEA-860B-22E9BAFB751C}"/>
          </ac:inkMkLst>
        </pc:inkChg>
        <pc:inkChg chg="add mod">
          <ac:chgData name="Lavoie Stéphanie" userId="03bcf5a2-8418-45e3-87eb-159b607e2fdb" providerId="ADAL" clId="{45E82D50-F59D-46CD-9A59-5FC006954555}" dt="2020-10-17T19:49:49.930" v="1326"/>
          <ac:inkMkLst>
            <pc:docMk/>
            <pc:sldMk cId="600355396" sldId="473"/>
            <ac:inkMk id="31" creationId="{E73A7C2C-17BC-4650-89AD-F67234F5FEAF}"/>
          </ac:inkMkLst>
        </pc:inkChg>
        <pc:inkChg chg="add mod">
          <ac:chgData name="Lavoie Stéphanie" userId="03bcf5a2-8418-45e3-87eb-159b607e2fdb" providerId="ADAL" clId="{45E82D50-F59D-46CD-9A59-5FC006954555}" dt="2020-10-17T19:50:03.340" v="1339"/>
          <ac:inkMkLst>
            <pc:docMk/>
            <pc:sldMk cId="600355396" sldId="473"/>
            <ac:inkMk id="33" creationId="{52D9393C-0ED9-4DB3-B0E0-5971D5A15905}"/>
          </ac:inkMkLst>
        </pc:inkChg>
        <pc:inkChg chg="add mod">
          <ac:chgData name="Lavoie Stéphanie" userId="03bcf5a2-8418-45e3-87eb-159b607e2fdb" providerId="ADAL" clId="{45E82D50-F59D-46CD-9A59-5FC006954555}" dt="2020-10-17T19:50:03.340" v="1339"/>
          <ac:inkMkLst>
            <pc:docMk/>
            <pc:sldMk cId="600355396" sldId="473"/>
            <ac:inkMk id="34" creationId="{36DA4CFD-7675-40CE-88B0-2F856DB2D95E}"/>
          </ac:inkMkLst>
        </pc:inkChg>
        <pc:inkChg chg="add mod">
          <ac:chgData name="Lavoie Stéphanie" userId="03bcf5a2-8418-45e3-87eb-159b607e2fdb" providerId="ADAL" clId="{45E82D50-F59D-46CD-9A59-5FC006954555}" dt="2020-10-17T19:50:03.340" v="1339"/>
          <ac:inkMkLst>
            <pc:docMk/>
            <pc:sldMk cId="600355396" sldId="473"/>
            <ac:inkMk id="35" creationId="{E2E1242B-9798-4948-BFBC-C55ED990218C}"/>
          </ac:inkMkLst>
        </pc:inkChg>
        <pc:inkChg chg="add mod">
          <ac:chgData name="Lavoie Stéphanie" userId="03bcf5a2-8418-45e3-87eb-159b607e2fdb" providerId="ADAL" clId="{45E82D50-F59D-46CD-9A59-5FC006954555}" dt="2020-10-17T19:50:03.340" v="1339"/>
          <ac:inkMkLst>
            <pc:docMk/>
            <pc:sldMk cId="600355396" sldId="473"/>
            <ac:inkMk id="36" creationId="{D3D17725-458C-40FA-BADC-05F57EB2FFF4}"/>
          </ac:inkMkLst>
        </pc:inkChg>
        <pc:inkChg chg="add mod">
          <ac:chgData name="Lavoie Stéphanie" userId="03bcf5a2-8418-45e3-87eb-159b607e2fdb" providerId="ADAL" clId="{45E82D50-F59D-46CD-9A59-5FC006954555}" dt="2020-10-17T19:50:03.340" v="1339"/>
          <ac:inkMkLst>
            <pc:docMk/>
            <pc:sldMk cId="600355396" sldId="473"/>
            <ac:inkMk id="37" creationId="{38BE5C9E-DC08-4304-8247-0C8E739C1F4E}"/>
          </ac:inkMkLst>
        </pc:inkChg>
        <pc:inkChg chg="add mod">
          <ac:chgData name="Lavoie Stéphanie" userId="03bcf5a2-8418-45e3-87eb-159b607e2fdb" providerId="ADAL" clId="{45E82D50-F59D-46CD-9A59-5FC006954555}" dt="2020-10-17T19:50:03.340" v="1339"/>
          <ac:inkMkLst>
            <pc:docMk/>
            <pc:sldMk cId="600355396" sldId="473"/>
            <ac:inkMk id="38" creationId="{9DB6C812-3847-45AB-A723-DC42334D895E}"/>
          </ac:inkMkLst>
        </pc:inkChg>
        <pc:inkChg chg="add mod">
          <ac:chgData name="Lavoie Stéphanie" userId="03bcf5a2-8418-45e3-87eb-159b607e2fdb" providerId="ADAL" clId="{45E82D50-F59D-46CD-9A59-5FC006954555}" dt="2020-10-17T19:50:03.340" v="1339"/>
          <ac:inkMkLst>
            <pc:docMk/>
            <pc:sldMk cId="600355396" sldId="473"/>
            <ac:inkMk id="39" creationId="{EB5F0BCC-E82E-4755-8806-919D486A06B6}"/>
          </ac:inkMkLst>
        </pc:inkChg>
        <pc:inkChg chg="add mod">
          <ac:chgData name="Lavoie Stéphanie" userId="03bcf5a2-8418-45e3-87eb-159b607e2fdb" providerId="ADAL" clId="{45E82D50-F59D-46CD-9A59-5FC006954555}" dt="2020-10-17T19:50:03.340" v="1339"/>
          <ac:inkMkLst>
            <pc:docMk/>
            <pc:sldMk cId="600355396" sldId="473"/>
            <ac:inkMk id="40" creationId="{4382B34B-BA9E-49F9-B2B1-6CB513E535ED}"/>
          </ac:inkMkLst>
        </pc:inkChg>
        <pc:inkChg chg="add mod">
          <ac:chgData name="Lavoie Stéphanie" userId="03bcf5a2-8418-45e3-87eb-159b607e2fdb" providerId="ADAL" clId="{45E82D50-F59D-46CD-9A59-5FC006954555}" dt="2020-10-17T19:50:03.340" v="1339"/>
          <ac:inkMkLst>
            <pc:docMk/>
            <pc:sldMk cId="600355396" sldId="473"/>
            <ac:inkMk id="41" creationId="{1A0D213A-7D2C-4196-9519-D5FA77B01D36}"/>
          </ac:inkMkLst>
        </pc:inkChg>
        <pc:inkChg chg="add mod">
          <ac:chgData name="Lavoie Stéphanie" userId="03bcf5a2-8418-45e3-87eb-159b607e2fdb" providerId="ADAL" clId="{45E82D50-F59D-46CD-9A59-5FC006954555}" dt="2020-10-17T19:50:03.340" v="1339"/>
          <ac:inkMkLst>
            <pc:docMk/>
            <pc:sldMk cId="600355396" sldId="473"/>
            <ac:inkMk id="43" creationId="{7DFDF9E5-CF2B-4BF1-B8D7-E1C000608C28}"/>
          </ac:inkMkLst>
        </pc:inkChg>
        <pc:inkChg chg="add mod">
          <ac:chgData name="Lavoie Stéphanie" userId="03bcf5a2-8418-45e3-87eb-159b607e2fdb" providerId="ADAL" clId="{45E82D50-F59D-46CD-9A59-5FC006954555}" dt="2020-10-17T19:50:03.340" v="1339"/>
          <ac:inkMkLst>
            <pc:docMk/>
            <pc:sldMk cId="600355396" sldId="473"/>
            <ac:inkMk id="44" creationId="{5337374C-5FE7-4511-ADAE-692B107568F5}"/>
          </ac:inkMkLst>
        </pc:inkChg>
      </pc:sldChg>
      <pc:sldChg chg="addSp modSp add">
        <pc:chgData name="Lavoie Stéphanie" userId="03bcf5a2-8418-45e3-87eb-159b607e2fdb" providerId="ADAL" clId="{45E82D50-F59D-46CD-9A59-5FC006954555}" dt="2020-10-17T19:52:39.302" v="1409"/>
        <pc:sldMkLst>
          <pc:docMk/>
          <pc:sldMk cId="477190641" sldId="474"/>
        </pc:sldMkLst>
        <pc:spChg chg="mod">
          <ac:chgData name="Lavoie Stéphanie" userId="03bcf5a2-8418-45e3-87eb-159b607e2fdb" providerId="ADAL" clId="{45E82D50-F59D-46CD-9A59-5FC006954555}" dt="2020-10-17T19:21:23.435" v="164" actId="14100"/>
          <ac:spMkLst>
            <pc:docMk/>
            <pc:sldMk cId="477190641" sldId="474"/>
            <ac:spMk id="3" creationId="{00000000-0000-0000-0000-000000000000}"/>
          </ac:spMkLst>
        </pc:spChg>
        <pc:grpChg chg="mod">
          <ac:chgData name="Lavoie Stéphanie" userId="03bcf5a2-8418-45e3-87eb-159b607e2fdb" providerId="ADAL" clId="{45E82D50-F59D-46CD-9A59-5FC006954555}" dt="2020-10-17T19:52:39.302" v="1409"/>
          <ac:grpSpMkLst>
            <pc:docMk/>
            <pc:sldMk cId="477190641" sldId="474"/>
            <ac:grpSpMk id="20" creationId="{03EED159-017F-4303-815B-2BD217FDBF43}"/>
          </ac:grpSpMkLst>
        </pc:grpChg>
        <pc:picChg chg="add mod">
          <ac:chgData name="Lavoie Stéphanie" userId="03bcf5a2-8418-45e3-87eb-159b607e2fdb" providerId="ADAL" clId="{45E82D50-F59D-46CD-9A59-5FC006954555}" dt="2020-10-17T19:21:27.047" v="166" actId="14100"/>
          <ac:picMkLst>
            <pc:docMk/>
            <pc:sldMk cId="477190641" sldId="474"/>
            <ac:picMk id="2" creationId="{A3A97B82-9485-47A5-9EFE-379352DF02D0}"/>
          </ac:picMkLst>
        </pc:picChg>
        <pc:picChg chg="add mod">
          <ac:chgData name="Lavoie Stéphanie" userId="03bcf5a2-8418-45e3-87eb-159b607e2fdb" providerId="ADAL" clId="{45E82D50-F59D-46CD-9A59-5FC006954555}" dt="2020-10-17T19:21:31.995" v="168" actId="14100"/>
          <ac:picMkLst>
            <pc:docMk/>
            <pc:sldMk cId="477190641" sldId="474"/>
            <ac:picMk id="4" creationId="{5565037D-29DC-4866-AB0F-56880DCD2792}"/>
          </ac:picMkLst>
        </pc:picChg>
        <pc:picChg chg="mod">
          <ac:chgData name="Lavoie Stéphanie" userId="03bcf5a2-8418-45e3-87eb-159b607e2fdb" providerId="ADAL" clId="{45E82D50-F59D-46CD-9A59-5FC006954555}" dt="2020-10-17T19:21:10.680" v="159" actId="1076"/>
          <ac:picMkLst>
            <pc:docMk/>
            <pc:sldMk cId="477190641" sldId="474"/>
            <ac:picMk id="23554" creationId="{00000000-0000-0000-0000-000000000000}"/>
          </ac:picMkLst>
        </pc:picChg>
        <pc:inkChg chg="add mod">
          <ac:chgData name="Lavoie Stéphanie" userId="03bcf5a2-8418-45e3-87eb-159b607e2fdb" providerId="ADAL" clId="{45E82D50-F59D-46CD-9A59-5FC006954555}" dt="2020-10-17T19:52:39.302" v="1409"/>
          <ac:inkMkLst>
            <pc:docMk/>
            <pc:sldMk cId="477190641" sldId="474"/>
            <ac:inkMk id="5" creationId="{26ADDB85-9E38-4331-AB47-F5046C4E7E00}"/>
          </ac:inkMkLst>
        </pc:inkChg>
        <pc:inkChg chg="add mod">
          <ac:chgData name="Lavoie Stéphanie" userId="03bcf5a2-8418-45e3-87eb-159b607e2fdb" providerId="ADAL" clId="{45E82D50-F59D-46CD-9A59-5FC006954555}" dt="2020-10-17T19:52:39.302" v="1409"/>
          <ac:inkMkLst>
            <pc:docMk/>
            <pc:sldMk cId="477190641" sldId="474"/>
            <ac:inkMk id="6" creationId="{5316F138-8744-4D74-B611-040E41B8CE5E}"/>
          </ac:inkMkLst>
        </pc:inkChg>
        <pc:inkChg chg="add mod">
          <ac:chgData name="Lavoie Stéphanie" userId="03bcf5a2-8418-45e3-87eb-159b607e2fdb" providerId="ADAL" clId="{45E82D50-F59D-46CD-9A59-5FC006954555}" dt="2020-10-17T19:52:39.302" v="1409"/>
          <ac:inkMkLst>
            <pc:docMk/>
            <pc:sldMk cId="477190641" sldId="474"/>
            <ac:inkMk id="7" creationId="{F16B172E-72B0-4E50-A6B6-6E4D0ED4BB3A}"/>
          </ac:inkMkLst>
        </pc:inkChg>
        <pc:inkChg chg="add mod">
          <ac:chgData name="Lavoie Stéphanie" userId="03bcf5a2-8418-45e3-87eb-159b607e2fdb" providerId="ADAL" clId="{45E82D50-F59D-46CD-9A59-5FC006954555}" dt="2020-10-17T19:52:39.302" v="1409"/>
          <ac:inkMkLst>
            <pc:docMk/>
            <pc:sldMk cId="477190641" sldId="474"/>
            <ac:inkMk id="8" creationId="{6DE0B866-46E2-4C22-A88C-B93423A6B0A7}"/>
          </ac:inkMkLst>
        </pc:inkChg>
        <pc:inkChg chg="add mod">
          <ac:chgData name="Lavoie Stéphanie" userId="03bcf5a2-8418-45e3-87eb-159b607e2fdb" providerId="ADAL" clId="{45E82D50-F59D-46CD-9A59-5FC006954555}" dt="2020-10-17T19:52:39.302" v="1409"/>
          <ac:inkMkLst>
            <pc:docMk/>
            <pc:sldMk cId="477190641" sldId="474"/>
            <ac:inkMk id="9" creationId="{2835908E-0464-4585-80A1-D20D9E6FD5ED}"/>
          </ac:inkMkLst>
        </pc:inkChg>
        <pc:inkChg chg="add mod">
          <ac:chgData name="Lavoie Stéphanie" userId="03bcf5a2-8418-45e3-87eb-159b607e2fdb" providerId="ADAL" clId="{45E82D50-F59D-46CD-9A59-5FC006954555}" dt="2020-10-17T19:52:39.302" v="1409"/>
          <ac:inkMkLst>
            <pc:docMk/>
            <pc:sldMk cId="477190641" sldId="474"/>
            <ac:inkMk id="10" creationId="{6FD2C5E1-7DF4-4648-8E4B-24DB5F092C75}"/>
          </ac:inkMkLst>
        </pc:inkChg>
        <pc:inkChg chg="add mod">
          <ac:chgData name="Lavoie Stéphanie" userId="03bcf5a2-8418-45e3-87eb-159b607e2fdb" providerId="ADAL" clId="{45E82D50-F59D-46CD-9A59-5FC006954555}" dt="2020-10-17T19:52:39.302" v="1409"/>
          <ac:inkMkLst>
            <pc:docMk/>
            <pc:sldMk cId="477190641" sldId="474"/>
            <ac:inkMk id="11" creationId="{FC83572A-71F1-40DF-9EC6-833501C64BB0}"/>
          </ac:inkMkLst>
        </pc:inkChg>
        <pc:inkChg chg="add mod">
          <ac:chgData name="Lavoie Stéphanie" userId="03bcf5a2-8418-45e3-87eb-159b607e2fdb" providerId="ADAL" clId="{45E82D50-F59D-46CD-9A59-5FC006954555}" dt="2020-10-17T19:52:39.302" v="1409"/>
          <ac:inkMkLst>
            <pc:docMk/>
            <pc:sldMk cId="477190641" sldId="474"/>
            <ac:inkMk id="12" creationId="{BAE2DBFE-5A66-497D-80FE-58B848F270DB}"/>
          </ac:inkMkLst>
        </pc:inkChg>
        <pc:inkChg chg="add mod">
          <ac:chgData name="Lavoie Stéphanie" userId="03bcf5a2-8418-45e3-87eb-159b607e2fdb" providerId="ADAL" clId="{45E82D50-F59D-46CD-9A59-5FC006954555}" dt="2020-10-17T19:52:39.302" v="1409"/>
          <ac:inkMkLst>
            <pc:docMk/>
            <pc:sldMk cId="477190641" sldId="474"/>
            <ac:inkMk id="13" creationId="{B45F505E-ED86-4583-9A82-7E922F3DAF37}"/>
          </ac:inkMkLst>
        </pc:inkChg>
        <pc:inkChg chg="add mod">
          <ac:chgData name="Lavoie Stéphanie" userId="03bcf5a2-8418-45e3-87eb-159b607e2fdb" providerId="ADAL" clId="{45E82D50-F59D-46CD-9A59-5FC006954555}" dt="2020-10-17T19:52:39.302" v="1409"/>
          <ac:inkMkLst>
            <pc:docMk/>
            <pc:sldMk cId="477190641" sldId="474"/>
            <ac:inkMk id="14" creationId="{D4E9D3D2-650A-4881-A6A4-5A1CFEE2054F}"/>
          </ac:inkMkLst>
        </pc:inkChg>
        <pc:inkChg chg="add mod">
          <ac:chgData name="Lavoie Stéphanie" userId="03bcf5a2-8418-45e3-87eb-159b607e2fdb" providerId="ADAL" clId="{45E82D50-F59D-46CD-9A59-5FC006954555}" dt="2020-10-17T19:52:39.302" v="1409"/>
          <ac:inkMkLst>
            <pc:docMk/>
            <pc:sldMk cId="477190641" sldId="474"/>
            <ac:inkMk id="15" creationId="{736563FA-2568-4125-A8D1-FDB58DE5E109}"/>
          </ac:inkMkLst>
        </pc:inkChg>
        <pc:inkChg chg="add mod">
          <ac:chgData name="Lavoie Stéphanie" userId="03bcf5a2-8418-45e3-87eb-159b607e2fdb" providerId="ADAL" clId="{45E82D50-F59D-46CD-9A59-5FC006954555}" dt="2020-10-17T19:52:39.302" v="1409"/>
          <ac:inkMkLst>
            <pc:docMk/>
            <pc:sldMk cId="477190641" sldId="474"/>
            <ac:inkMk id="16" creationId="{CA2D63F2-8F30-4B84-9CEA-CC024313AA5E}"/>
          </ac:inkMkLst>
        </pc:inkChg>
        <pc:inkChg chg="add mod">
          <ac:chgData name="Lavoie Stéphanie" userId="03bcf5a2-8418-45e3-87eb-159b607e2fdb" providerId="ADAL" clId="{45E82D50-F59D-46CD-9A59-5FC006954555}" dt="2020-10-17T19:52:39.302" v="1409"/>
          <ac:inkMkLst>
            <pc:docMk/>
            <pc:sldMk cId="477190641" sldId="474"/>
            <ac:inkMk id="17" creationId="{2F7EA41C-2D07-4315-BC6A-2171E88D4F6D}"/>
          </ac:inkMkLst>
        </pc:inkChg>
        <pc:inkChg chg="add mod">
          <ac:chgData name="Lavoie Stéphanie" userId="03bcf5a2-8418-45e3-87eb-159b607e2fdb" providerId="ADAL" clId="{45E82D50-F59D-46CD-9A59-5FC006954555}" dt="2020-10-17T19:52:39.302" v="1409"/>
          <ac:inkMkLst>
            <pc:docMk/>
            <pc:sldMk cId="477190641" sldId="474"/>
            <ac:inkMk id="18" creationId="{251C1212-D63E-4C94-9827-5A6D61FFE9D7}"/>
          </ac:inkMkLst>
        </pc:inkChg>
        <pc:inkChg chg="add mod">
          <ac:chgData name="Lavoie Stéphanie" userId="03bcf5a2-8418-45e3-87eb-159b607e2fdb" providerId="ADAL" clId="{45E82D50-F59D-46CD-9A59-5FC006954555}" dt="2020-10-17T19:52:39.302" v="1409"/>
          <ac:inkMkLst>
            <pc:docMk/>
            <pc:sldMk cId="477190641" sldId="474"/>
            <ac:inkMk id="19" creationId="{31BCC27F-A476-4383-9330-E767D101B5D7}"/>
          </ac:inkMkLst>
        </pc:inkChg>
      </pc:sldChg>
      <pc:sldChg chg="addSp delSp modSp add delAnim">
        <pc:chgData name="Lavoie Stéphanie" userId="03bcf5a2-8418-45e3-87eb-159b607e2fdb" providerId="ADAL" clId="{45E82D50-F59D-46CD-9A59-5FC006954555}" dt="2020-10-17T19:23:07.481" v="364" actId="1076"/>
        <pc:sldMkLst>
          <pc:docMk/>
          <pc:sldMk cId="1356651592" sldId="475"/>
        </pc:sldMkLst>
        <pc:spChg chg="add mod">
          <ac:chgData name="Lavoie Stéphanie" userId="03bcf5a2-8418-45e3-87eb-159b607e2fdb" providerId="ADAL" clId="{45E82D50-F59D-46CD-9A59-5FC006954555}" dt="2020-10-17T19:21:41.164" v="169" actId="1076"/>
          <ac:spMkLst>
            <pc:docMk/>
            <pc:sldMk cId="1356651592" sldId="475"/>
            <ac:spMk id="2" creationId="{E9547BA3-1361-4A1B-B221-D7E9DF961AFD}"/>
          </ac:spMkLst>
        </pc:spChg>
        <pc:spChg chg="mod">
          <ac:chgData name="Lavoie Stéphanie" userId="03bcf5a2-8418-45e3-87eb-159b607e2fdb" providerId="ADAL" clId="{45E82D50-F59D-46CD-9A59-5FC006954555}" dt="2020-10-17T18:33:01.423" v="124" actId="122"/>
          <ac:spMkLst>
            <pc:docMk/>
            <pc:sldMk cId="1356651592" sldId="475"/>
            <ac:spMk id="3" creationId="{00000000-0000-0000-0000-000000000000}"/>
          </ac:spMkLst>
        </pc:spChg>
        <pc:spChg chg="mod">
          <ac:chgData name="Lavoie Stéphanie" userId="03bcf5a2-8418-45e3-87eb-159b607e2fdb" providerId="ADAL" clId="{45E82D50-F59D-46CD-9A59-5FC006954555}" dt="2020-10-17T18:33:06.338" v="125" actId="1076"/>
          <ac:spMkLst>
            <pc:docMk/>
            <pc:sldMk cId="1356651592" sldId="475"/>
            <ac:spMk id="4" creationId="{00000000-0000-0000-0000-000000000000}"/>
          </ac:spMkLst>
        </pc:spChg>
        <pc:spChg chg="add mod">
          <ac:chgData name="Lavoie Stéphanie" userId="03bcf5a2-8418-45e3-87eb-159b607e2fdb" providerId="ADAL" clId="{45E82D50-F59D-46CD-9A59-5FC006954555}" dt="2020-10-17T19:23:07.481" v="364" actId="1076"/>
          <ac:spMkLst>
            <pc:docMk/>
            <pc:sldMk cId="1356651592" sldId="475"/>
            <ac:spMk id="7" creationId="{AB665D95-55A0-44FC-8E39-94EDFEA3D3C3}"/>
          </ac:spMkLst>
        </pc:spChg>
        <pc:picChg chg="del">
          <ac:chgData name="Lavoie Stéphanie" userId="03bcf5a2-8418-45e3-87eb-159b607e2fdb" providerId="ADAL" clId="{45E82D50-F59D-46CD-9A59-5FC006954555}" dt="2020-10-17T18:48:42.046" v="126" actId="478"/>
          <ac:picMkLst>
            <pc:docMk/>
            <pc:sldMk cId="1356651592" sldId="475"/>
            <ac:picMk id="5" creationId="{00000000-0000-0000-0000-000000000000}"/>
          </ac:picMkLst>
        </pc:picChg>
        <pc:picChg chg="add mod">
          <ac:chgData name="Lavoie Stéphanie" userId="03bcf5a2-8418-45e3-87eb-159b607e2fdb" providerId="ADAL" clId="{45E82D50-F59D-46CD-9A59-5FC006954555}" dt="2020-10-17T19:21:46.831" v="171" actId="14100"/>
          <ac:picMkLst>
            <pc:docMk/>
            <pc:sldMk cId="1356651592" sldId="475"/>
            <ac:picMk id="6" creationId="{89242F10-F8EE-456A-9D89-BF21A89F1F80}"/>
          </ac:picMkLst>
        </pc:picChg>
      </pc:sldChg>
      <pc:sldChg chg="addSp add modNotesTx">
        <pc:chgData name="Lavoie Stéphanie" userId="03bcf5a2-8418-45e3-87eb-159b607e2fdb" providerId="ADAL" clId="{45E82D50-F59D-46CD-9A59-5FC006954555}" dt="2020-10-17T19:23:22.396" v="365" actId="20577"/>
        <pc:sldMkLst>
          <pc:docMk/>
          <pc:sldMk cId="3744096493" sldId="476"/>
        </pc:sldMkLst>
        <pc:picChg chg="add">
          <ac:chgData name="Lavoie Stéphanie" userId="03bcf5a2-8418-45e3-87eb-159b607e2fdb" providerId="ADAL" clId="{45E82D50-F59D-46CD-9A59-5FC006954555}" dt="2020-10-17T18:50:56.828" v="129"/>
          <ac:picMkLst>
            <pc:docMk/>
            <pc:sldMk cId="3744096493" sldId="476"/>
            <ac:picMk id="2" creationId="{36722614-6B29-403F-A2D9-8B9F75B2D8D4}"/>
          </ac:picMkLst>
        </pc:picChg>
      </pc:sldChg>
      <pc:sldChg chg="addSp modSp add">
        <pc:chgData name="Lavoie Stéphanie" userId="03bcf5a2-8418-45e3-87eb-159b607e2fdb" providerId="ADAL" clId="{45E82D50-F59D-46CD-9A59-5FC006954555}" dt="2020-10-17T19:23:47.789" v="369" actId="1076"/>
        <pc:sldMkLst>
          <pc:docMk/>
          <pc:sldMk cId="159487313" sldId="477"/>
        </pc:sldMkLst>
        <pc:picChg chg="add mod">
          <ac:chgData name="Lavoie Stéphanie" userId="03bcf5a2-8418-45e3-87eb-159b607e2fdb" providerId="ADAL" clId="{45E82D50-F59D-46CD-9A59-5FC006954555}" dt="2020-10-17T19:23:47.789" v="369" actId="1076"/>
          <ac:picMkLst>
            <pc:docMk/>
            <pc:sldMk cId="159487313" sldId="477"/>
            <ac:picMk id="2" creationId="{FA7309A0-7E12-40CF-83EE-2D1DE5DE0B11}"/>
          </ac:picMkLst>
        </pc:picChg>
      </pc:sldChg>
      <pc:sldChg chg="addSp modSp add ord">
        <pc:chgData name="Lavoie Stéphanie" userId="03bcf5a2-8418-45e3-87eb-159b607e2fdb" providerId="ADAL" clId="{45E82D50-F59D-46CD-9A59-5FC006954555}" dt="2020-10-17T19:28:33.912" v="738"/>
        <pc:sldMkLst>
          <pc:docMk/>
          <pc:sldMk cId="4234390806" sldId="478"/>
        </pc:sldMkLst>
        <pc:spChg chg="add mod">
          <ac:chgData name="Lavoie Stéphanie" userId="03bcf5a2-8418-45e3-87eb-159b607e2fdb" providerId="ADAL" clId="{45E82D50-F59D-46CD-9A59-5FC006954555}" dt="2020-10-17T19:25:54.293" v="524" actId="1076"/>
          <ac:spMkLst>
            <pc:docMk/>
            <pc:sldMk cId="4234390806" sldId="478"/>
            <ac:spMk id="7" creationId="{8DB12829-39D0-42D0-9039-5CB09B2B80A4}"/>
          </ac:spMkLst>
        </pc:spChg>
        <pc:picChg chg="add mod">
          <ac:chgData name="Lavoie Stéphanie" userId="03bcf5a2-8418-45e3-87eb-159b607e2fdb" providerId="ADAL" clId="{45E82D50-F59D-46CD-9A59-5FC006954555}" dt="2020-10-17T19:25:04.782" v="388" actId="1076"/>
          <ac:picMkLst>
            <pc:docMk/>
            <pc:sldMk cId="4234390806" sldId="478"/>
            <ac:picMk id="2" creationId="{FB14A85F-D720-4931-B75B-1D8A0961F531}"/>
          </ac:picMkLst>
        </pc:picChg>
        <pc:picChg chg="add mod">
          <ac:chgData name="Lavoie Stéphanie" userId="03bcf5a2-8418-45e3-87eb-159b607e2fdb" providerId="ADAL" clId="{45E82D50-F59D-46CD-9A59-5FC006954555}" dt="2020-10-17T19:25:00.878" v="386" actId="1076"/>
          <ac:picMkLst>
            <pc:docMk/>
            <pc:sldMk cId="4234390806" sldId="478"/>
            <ac:picMk id="3" creationId="{E91EB895-071B-48F8-86EF-17C8D86CEF53}"/>
          </ac:picMkLst>
        </pc:picChg>
        <pc:picChg chg="add mod">
          <ac:chgData name="Lavoie Stéphanie" userId="03bcf5a2-8418-45e3-87eb-159b607e2fdb" providerId="ADAL" clId="{45E82D50-F59D-46CD-9A59-5FC006954555}" dt="2020-10-17T19:24:57.113" v="384" actId="1076"/>
          <ac:picMkLst>
            <pc:docMk/>
            <pc:sldMk cId="4234390806" sldId="478"/>
            <ac:picMk id="4" creationId="{2CA6BD18-57F0-44F3-9351-F86F9FBB63D6}"/>
          </ac:picMkLst>
        </pc:picChg>
        <pc:picChg chg="add mod">
          <ac:chgData name="Lavoie Stéphanie" userId="03bcf5a2-8418-45e3-87eb-159b607e2fdb" providerId="ADAL" clId="{45E82D50-F59D-46CD-9A59-5FC006954555}" dt="2020-10-17T19:24:53.355" v="382" actId="1076"/>
          <ac:picMkLst>
            <pc:docMk/>
            <pc:sldMk cId="4234390806" sldId="478"/>
            <ac:picMk id="5" creationId="{EFA36644-11FC-4E1C-BAA6-A8D5A8E0273A}"/>
          </ac:picMkLst>
        </pc:picChg>
        <pc:picChg chg="add mod">
          <ac:chgData name="Lavoie Stéphanie" userId="03bcf5a2-8418-45e3-87eb-159b607e2fdb" providerId="ADAL" clId="{45E82D50-F59D-46CD-9A59-5FC006954555}" dt="2020-10-17T19:24:47.418" v="379" actId="1076"/>
          <ac:picMkLst>
            <pc:docMk/>
            <pc:sldMk cId="4234390806" sldId="478"/>
            <ac:picMk id="6" creationId="{84C6972D-0DA1-4AB6-B59E-F710934DB232}"/>
          </ac:picMkLst>
        </pc:picChg>
      </pc:sldChg>
      <pc:sldChg chg="addSp modSp add">
        <pc:chgData name="Lavoie Stéphanie" userId="03bcf5a2-8418-45e3-87eb-159b607e2fdb" providerId="ADAL" clId="{45E82D50-F59D-46CD-9A59-5FC006954555}" dt="2020-10-17T19:27:33.369" v="733" actId="14100"/>
        <pc:sldMkLst>
          <pc:docMk/>
          <pc:sldMk cId="806839828" sldId="479"/>
        </pc:sldMkLst>
        <pc:spChg chg="add mod">
          <ac:chgData name="Lavoie Stéphanie" userId="03bcf5a2-8418-45e3-87eb-159b607e2fdb" providerId="ADAL" clId="{45E82D50-F59D-46CD-9A59-5FC006954555}" dt="2020-10-17T19:27:33.369" v="733" actId="14100"/>
          <ac:spMkLst>
            <pc:docMk/>
            <pc:sldMk cId="806839828" sldId="479"/>
            <ac:spMk id="3" creationId="{AA120FFA-38C2-4053-B7E3-49F419796FC6}"/>
          </ac:spMkLst>
        </pc:spChg>
        <pc:picChg chg="add mod">
          <ac:chgData name="Lavoie Stéphanie" userId="03bcf5a2-8418-45e3-87eb-159b607e2fdb" providerId="ADAL" clId="{45E82D50-F59D-46CD-9A59-5FC006954555}" dt="2020-10-17T19:27:30.983" v="732" actId="1076"/>
          <ac:picMkLst>
            <pc:docMk/>
            <pc:sldMk cId="806839828" sldId="479"/>
            <ac:picMk id="2" creationId="{BC866C51-4811-4147-BA69-E34138EC12CB}"/>
          </ac:picMkLst>
        </pc:picChg>
      </pc:sldChg>
      <pc:sldChg chg="addSp modSp add ord">
        <pc:chgData name="Lavoie Stéphanie" userId="03bcf5a2-8418-45e3-87eb-159b607e2fdb" providerId="ADAL" clId="{45E82D50-F59D-46CD-9A59-5FC006954555}" dt="2020-10-17T19:28:02.701" v="736"/>
        <pc:sldMkLst>
          <pc:docMk/>
          <pc:sldMk cId="3261666877" sldId="480"/>
        </pc:sldMkLst>
        <pc:picChg chg="add mod">
          <ac:chgData name="Lavoie Stéphanie" userId="03bcf5a2-8418-45e3-87eb-159b607e2fdb" providerId="ADAL" clId="{45E82D50-F59D-46CD-9A59-5FC006954555}" dt="2020-10-17T19:24:27.627" v="375" actId="1076"/>
          <ac:picMkLst>
            <pc:docMk/>
            <pc:sldMk cId="3261666877" sldId="480"/>
            <ac:picMk id="1026" creationId="{E12A1DC1-623D-49D2-88B8-F9A2F3C5D238}"/>
          </ac:picMkLst>
        </pc:picChg>
      </pc:sldChg>
      <pc:sldChg chg="addSp modSp add">
        <pc:chgData name="Lavoie Stéphanie" userId="03bcf5a2-8418-45e3-87eb-159b607e2fdb" providerId="ADAL" clId="{45E82D50-F59D-46CD-9A59-5FC006954555}" dt="2020-10-17T19:37:41.510" v="1184" actId="1076"/>
        <pc:sldMkLst>
          <pc:docMk/>
          <pc:sldMk cId="4035354955" sldId="481"/>
        </pc:sldMkLst>
        <pc:spChg chg="add mod">
          <ac:chgData name="Lavoie Stéphanie" userId="03bcf5a2-8418-45e3-87eb-159b607e2fdb" providerId="ADAL" clId="{45E82D50-F59D-46CD-9A59-5FC006954555}" dt="2020-10-17T19:36:10.569" v="1143" actId="20577"/>
          <ac:spMkLst>
            <pc:docMk/>
            <pc:sldMk cId="4035354955" sldId="481"/>
            <ac:spMk id="2" creationId="{0A186E46-86EA-4663-933E-36978E4EB49E}"/>
          </ac:spMkLst>
        </pc:spChg>
        <pc:spChg chg="add mod">
          <ac:chgData name="Lavoie Stéphanie" userId="03bcf5a2-8418-45e3-87eb-159b607e2fdb" providerId="ADAL" clId="{45E82D50-F59D-46CD-9A59-5FC006954555}" dt="2020-10-17T19:36:14.049" v="1144" actId="1076"/>
          <ac:spMkLst>
            <pc:docMk/>
            <pc:sldMk cId="4035354955" sldId="481"/>
            <ac:spMk id="3" creationId="{3C8B37AC-71A6-479C-8A5F-5B89B01FB7C9}"/>
          </ac:spMkLst>
        </pc:spChg>
        <pc:spChg chg="add mod">
          <ac:chgData name="Lavoie Stéphanie" userId="03bcf5a2-8418-45e3-87eb-159b607e2fdb" providerId="ADAL" clId="{45E82D50-F59D-46CD-9A59-5FC006954555}" dt="2020-10-17T19:37:41.510" v="1184" actId="1076"/>
          <ac:spMkLst>
            <pc:docMk/>
            <pc:sldMk cId="4035354955" sldId="481"/>
            <ac:spMk id="4" creationId="{F6C1851D-4E2A-4911-83D1-618ABAF2BDA7}"/>
          </ac:spMkLst>
        </pc:spChg>
        <pc:picChg chg="add mod">
          <ac:chgData name="Lavoie Stéphanie" userId="03bcf5a2-8418-45e3-87eb-159b607e2fdb" providerId="ADAL" clId="{45E82D50-F59D-46CD-9A59-5FC006954555}" dt="2020-10-17T19:34:54.051" v="1013" actId="1076"/>
          <ac:picMkLst>
            <pc:docMk/>
            <pc:sldMk cId="4035354955" sldId="481"/>
            <ac:picMk id="2050" creationId="{B507E365-8BDB-4AC5-A627-30E6EAAAA6FF}"/>
          </ac:picMkLst>
        </pc:picChg>
      </pc:sldChg>
      <pc:sldChg chg="modSp add">
        <pc:chgData name="Lavoie Stéphanie" userId="03bcf5a2-8418-45e3-87eb-159b607e2fdb" providerId="ADAL" clId="{45E82D50-F59D-46CD-9A59-5FC006954555}" dt="2020-10-17T19:32:55.352" v="833" actId="20577"/>
        <pc:sldMkLst>
          <pc:docMk/>
          <pc:sldMk cId="2614311595" sldId="482"/>
        </pc:sldMkLst>
        <pc:spChg chg="mod">
          <ac:chgData name="Lavoie Stéphanie" userId="03bcf5a2-8418-45e3-87eb-159b607e2fdb" providerId="ADAL" clId="{45E82D50-F59D-46CD-9A59-5FC006954555}" dt="2020-10-17T19:32:55.352" v="833" actId="20577"/>
          <ac:spMkLst>
            <pc:docMk/>
            <pc:sldMk cId="2614311595" sldId="482"/>
            <ac:spMk id="2" creationId="{8BD37F1B-34DC-476F-B574-EE69E0F230E1}"/>
          </ac:spMkLst>
        </pc:spChg>
        <pc:spChg chg="mod">
          <ac:chgData name="Lavoie Stéphanie" userId="03bcf5a2-8418-45e3-87eb-159b607e2fdb" providerId="ADAL" clId="{45E82D50-F59D-46CD-9A59-5FC006954555}" dt="2020-10-17T19:31:28.934" v="792" actId="207"/>
          <ac:spMkLst>
            <pc:docMk/>
            <pc:sldMk cId="2614311595" sldId="482"/>
            <ac:spMk id="12291" creationId="{3BD4E71D-4A3D-4541-A79D-8AE534948A85}"/>
          </ac:spMkLst>
        </pc:spChg>
      </pc:sldChg>
      <pc:sldChg chg="addSp delSp modSp add modAnim modNotesTx">
        <pc:chgData name="Lavoie Stéphanie" userId="03bcf5a2-8418-45e3-87eb-159b607e2fdb" providerId="ADAL" clId="{45E82D50-F59D-46CD-9A59-5FC006954555}" dt="2020-10-17T19:45:18.926" v="1297" actId="1076"/>
        <pc:sldMkLst>
          <pc:docMk/>
          <pc:sldMk cId="3528917419" sldId="483"/>
        </pc:sldMkLst>
        <pc:spChg chg="add mod">
          <ac:chgData name="Lavoie Stéphanie" userId="03bcf5a2-8418-45e3-87eb-159b607e2fdb" providerId="ADAL" clId="{45E82D50-F59D-46CD-9A59-5FC006954555}" dt="2020-10-17T19:45:18.926" v="1297" actId="1076"/>
          <ac:spMkLst>
            <pc:docMk/>
            <pc:sldMk cId="3528917419" sldId="483"/>
            <ac:spMk id="2" creationId="{328C9544-09F0-468B-A23A-2EB80629FB58}"/>
          </ac:spMkLst>
        </pc:spChg>
        <pc:spChg chg="add mod">
          <ac:chgData name="Lavoie Stéphanie" userId="03bcf5a2-8418-45e3-87eb-159b607e2fdb" providerId="ADAL" clId="{45E82D50-F59D-46CD-9A59-5FC006954555}" dt="2020-10-17T19:45:15.775" v="1296" actId="1076"/>
          <ac:spMkLst>
            <pc:docMk/>
            <pc:sldMk cId="3528917419" sldId="483"/>
            <ac:spMk id="4" creationId="{AF78554D-1AB5-44E6-B829-E1BBFCD0D6D0}"/>
          </ac:spMkLst>
        </pc:spChg>
        <pc:picChg chg="add mod">
          <ac:chgData name="Lavoie Stéphanie" userId="03bcf5a2-8418-45e3-87eb-159b607e2fdb" providerId="ADAL" clId="{45E82D50-F59D-46CD-9A59-5FC006954555}" dt="2020-10-17T19:43:15.169" v="1236" actId="14100"/>
          <ac:picMkLst>
            <pc:docMk/>
            <pc:sldMk cId="3528917419" sldId="483"/>
            <ac:picMk id="3" creationId="{2527FD4F-315B-4063-9FD6-BE2CBE2D0EDA}"/>
          </ac:picMkLst>
        </pc:picChg>
        <pc:picChg chg="add del mod">
          <ac:chgData name="Lavoie Stéphanie" userId="03bcf5a2-8418-45e3-87eb-159b607e2fdb" providerId="ADAL" clId="{45E82D50-F59D-46CD-9A59-5FC006954555}" dt="2020-10-17T19:41:32.737" v="1230" actId="478"/>
          <ac:picMkLst>
            <pc:docMk/>
            <pc:sldMk cId="3528917419" sldId="483"/>
            <ac:picMk id="3074" creationId="{95EEAE9E-CCDA-4210-AFB3-E8A3553806EA}"/>
          </ac:picMkLst>
        </pc:picChg>
      </pc:sldChg>
      <pc:sldMasterChg chg="add addSldLayout">
        <pc:chgData name="Lavoie Stéphanie" userId="03bcf5a2-8418-45e3-87eb-159b607e2fdb" providerId="ADAL" clId="{45E82D50-F59D-46CD-9A59-5FC006954555}" dt="2020-10-15T00:03:20.113" v="0" actId="27028"/>
        <pc:sldMasterMkLst>
          <pc:docMk/>
          <pc:sldMasterMk cId="0" sldId="2147483648"/>
        </pc:sldMasterMkLst>
        <pc:sldLayoutChg chg="add">
          <pc:chgData name="Lavoie Stéphanie" userId="03bcf5a2-8418-45e3-87eb-159b607e2fdb" providerId="ADAL" clId="{45E82D50-F59D-46CD-9A59-5FC006954555}" dt="2020-10-15T00:03:20.113" v="0" actId="27028"/>
          <pc:sldLayoutMkLst>
            <pc:docMk/>
            <pc:sldMasterMk cId="0" sldId="2147483648"/>
            <pc:sldLayoutMk cId="1317244885" sldId="2147483668"/>
          </pc:sldLayoutMkLst>
        </pc:sldLayoutChg>
      </pc:sldMasterChg>
      <pc:sldMasterChg chg="add addSldLayout">
        <pc:chgData name="Lavoie Stéphanie" userId="03bcf5a2-8418-45e3-87eb-159b607e2fdb" providerId="ADAL" clId="{45E82D50-F59D-46CD-9A59-5FC006954555}" dt="2020-10-15T00:03:39.344" v="2" actId="27028"/>
        <pc:sldMasterMkLst>
          <pc:docMk/>
          <pc:sldMasterMk cId="0" sldId="2147483948"/>
        </pc:sldMasterMkLst>
        <pc:sldLayoutChg chg="add">
          <pc:chgData name="Lavoie Stéphanie" userId="03bcf5a2-8418-45e3-87eb-159b607e2fdb" providerId="ADAL" clId="{45E82D50-F59D-46CD-9A59-5FC006954555}" dt="2020-10-15T00:03:39.344" v="2" actId="27028"/>
          <pc:sldLayoutMkLst>
            <pc:docMk/>
            <pc:sldMasterMk cId="0" sldId="2147483948"/>
            <pc:sldLayoutMk cId="1317244885" sldId="2147483949"/>
          </pc:sldLayoutMkLst>
        </pc:sldLayoutChg>
      </pc:sldMasterChg>
      <pc:sldMasterChg chg="add addSldLayout">
        <pc:chgData name="Lavoie Stéphanie" userId="03bcf5a2-8418-45e3-87eb-159b607e2fdb" providerId="ADAL" clId="{45E82D50-F59D-46CD-9A59-5FC006954555}" dt="2020-10-15T00:03:52.262" v="4" actId="27028"/>
        <pc:sldMasterMkLst>
          <pc:docMk/>
          <pc:sldMasterMk cId="0" sldId="2147483950"/>
        </pc:sldMasterMkLst>
        <pc:sldLayoutChg chg="add">
          <pc:chgData name="Lavoie Stéphanie" userId="03bcf5a2-8418-45e3-87eb-159b607e2fdb" providerId="ADAL" clId="{45E82D50-F59D-46CD-9A59-5FC006954555}" dt="2020-10-15T00:03:52.262" v="4" actId="27028"/>
          <pc:sldLayoutMkLst>
            <pc:docMk/>
            <pc:sldMasterMk cId="0" sldId="2147483950"/>
            <pc:sldLayoutMk cId="1317244885" sldId="2147483951"/>
          </pc:sldLayoutMkLst>
        </pc:sldLayoutChg>
      </pc:sldMasterChg>
      <pc:sldMasterChg chg="add addSldLayout">
        <pc:chgData name="Lavoie Stéphanie" userId="03bcf5a2-8418-45e3-87eb-159b607e2fdb" providerId="ADAL" clId="{45E82D50-F59D-46CD-9A59-5FC006954555}" dt="2020-10-15T00:04:32.410" v="6" actId="27028"/>
        <pc:sldMasterMkLst>
          <pc:docMk/>
          <pc:sldMasterMk cId="0" sldId="2147483952"/>
        </pc:sldMasterMkLst>
        <pc:sldLayoutChg chg="add">
          <pc:chgData name="Lavoie Stéphanie" userId="03bcf5a2-8418-45e3-87eb-159b607e2fdb" providerId="ADAL" clId="{45E82D50-F59D-46CD-9A59-5FC006954555}" dt="2020-10-15T00:04:32.410" v="6" actId="27028"/>
          <pc:sldLayoutMkLst>
            <pc:docMk/>
            <pc:sldMasterMk cId="0" sldId="2147483952"/>
            <pc:sldLayoutMk cId="0" sldId="2147483660"/>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16.910"/>
    </inkml:context>
    <inkml:brush xml:id="br0">
      <inkml:brushProperty name="width" value="0.05" units="cm"/>
      <inkml:brushProperty name="height" value="0.05" units="cm"/>
    </inkml:brush>
  </inkml:definitions>
  <inkml:trace contextRef="#ctx0" brushRef="#br0">27 0 8906,'0'2'219,"0"0"1,-1 0-1,1 0 1,-1 0-1,1 0 1,-1-1 0,0 1-1,1 0 1,-1-1-1,0 1 1,0 0-1,-1 0-219,1 0 35,-1 0 0,1 1-1,0-1 1,0 1 0,0-1 0,0 1 0,0 0-1,0-1 1,1 1-35,-4 36 277,1-1 0,3 0 0,2 16-277,15 120 909,-7-83-610,26 324-61,-31-375-1373,0-14 135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2.405"/>
    </inkml:context>
    <inkml:brush xml:id="br0">
      <inkml:brushProperty name="width" value="0.05" units="cm"/>
      <inkml:brushProperty name="height" value="0.05" units="cm"/>
    </inkml:brush>
  </inkml:definitions>
  <inkml:trace contextRef="#ctx0" brushRef="#br0">1 117 9642,'-1'-4'130,"1"1"0,1-1 0,-1 0 0,0 1 0,1-1-1,0 1 1,0-1 0,0 1 0,0-1 0,0 1 0,1 0 0,0-1 0,0 1 0,-1 0 0,2 0-1,-1 0 1,0 0 0,1 1 0,-1-1 0,1 1 0,0-1 0,-1 1 0,1 0 0,1 0 0,-1 0-1,0 1-129,8-5 129,0 1 0,1 0 0,0 1-1,0 0 1,0 1 0,0 0-1,5 0-128,5 1 27,-1 1-1,1 0 1,0 2 0,-1 0-1,1 2 1,-1 0-1,0 1 1,3 2-27,20 7-6,-1 1 1,-1 2-1,13 9 6,-15-7 8,-1 3 0,-1 1-1,-1 1 1,3 6-8,-38-28 5,1 1 0,-1 0 0,0 0 0,1 0 0,-1 0 0,0 0 0,0 1 1,-1-1-1,1 0 0,0 1 0,-1 0 0,0-1 0,1 1 0,-1 0 0,0-1 0,-1 1 0,1 0 0,0 1-5,-1-2 9,0 0-1,-1 1 1,1-1 0,-1 0-1,1 0 1,-1 0 0,0 0-1,0 1 1,0-1 0,0 0-1,0-1 1,-1 1 0,1 0-1,0 0 1,-1 0 0,1-1-1,-1 1 1,0-1-1,1 1 1,-1-1 0,0 0-1,-2 2-8,-16 9 57,0-1 0,0 0-1,-1-2 1,-1 0 0,-3 0-57,-111 29 118,109-31-134,-274 64-872,257-60-473,18 3-154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2.984"/>
    </inkml:context>
    <inkml:brush xml:id="br0">
      <inkml:brushProperty name="width" value="0.05" units="cm"/>
      <inkml:brushProperty name="height" value="0.05" units="cm"/>
    </inkml:brush>
  </inkml:definitions>
  <inkml:trace contextRef="#ctx0" brushRef="#br0">388 88 4401,'-17'-5'979,"0"1"0,0 0 0,0 2 0,0 0 0,-9 1-979,16 0 391,-1 1-157,1 1-1,-1 0 1,1 1-1,0 0 1,0 0-1,0 1 1,0 0-1,0 1 1,1 0-1,-1 1 1,1 0-1,0 0 0,1 1 1,-1 0-1,1 1 1,-1 1-234,-1 0 134,1 0 0,0 1 1,0 1-1,1-1 0,0 1 1,1 1-1,0-1 0,0 1 1,1 1-1,1-1 0,0 1 1,-1 5-135,4-12 18,1 0 0,-1 0 0,1 0 0,0 0 0,1 1 0,-1-1 0,1 0 0,0 0 0,1 1 0,-1-1 0,1 0 0,0 0 1,0 1-1,1-1 0,-1 0 0,1 0 0,0 0 0,1-1 0,-1 1 0,1 0 0,0-1 0,0 0 0,0 0 0,1 0 0,-1 0 0,1 0 0,0 0 1,0-1-1,1 0 0,-1 0-18,2 0 13,-1 0 1,1 0-1,0-1 1,-1 0-1,1 0 1,0 0-1,0-1 1,0 0-1,0 0 1,0 0-1,1-1 1,-1 0-1,0 0 1,0-1-1,0 0 1,0 0-1,0 0 1,0-1-1,0 1 1,0-2 0,1 0-14,6-2 30,0-1 1,-1 0 0,0-2 0,0 1 0,0-1 0,-1-1 0,-1 0-1,8-7-30,-14 12 12,-1 0-1,1 0 0,-1-1 0,1 1 1,-1-1-1,-1 0 0,1 0 0,-1 0 0,1 0 1,-2 0-1,1 0 0,0-1 0,-1 1 1,0-1-1,0 1 0,-1-1 0,0 1 1,0-1-1,0 1 0,0-1 0,-1 1 0,0-1 1,0 1-1,0-1 0,-1 1 0,0 0 1,-1-3-12,-5-8-30,-1 0 1,0 1 0,-1 0 0,-1 0 0,0 1-1,-1 0 1,-12-10 29,9 9-216,7 9-363,0-2-1,1 1 1,1-1 0,-1 0-1,-4-9 580,10 17-34,1 0 0,0 0 0,0 0 0,0 0 0,0 0 0,0 0 0,0 0 0,0 0 0,0-1 0,0 1 0,0 0 0,0 0 0,0 0 0,0 0 0,0 0-1,0 0 1,0-1 0,0 1 0,0 0 0,0 0 0,0 0 0,0 0 0,0 0 0,0 0 0,0 0 0,0-1 0,0 1 0,0 0 0,0 0 0,0 0 0,0 0-1,0 0 1,0 0 0,0 0 0,0-1 0,0 1 0,0 0 0,1 0 0,-1 0 0,0 0 0,0 0 0,0 0 0,0 0 0,0 0 0,0 0 0,0 0-1,0 0 1,1 0 34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3.429"/>
    </inkml:context>
    <inkml:brush xml:id="br0">
      <inkml:brushProperty name="width" value="0.05" units="cm"/>
      <inkml:brushProperty name="height" value="0.05" units="cm"/>
    </inkml:brush>
  </inkml:definitions>
  <inkml:trace contextRef="#ctx0" brushRef="#br0">14 126 9986,'2'-11'393,"1"1"1,0-1-1,1 1 0,-1 0 1,2 0-1,0 0 0,0 1 0,5-7-393,-9 14 32,1 0-1,-1 0 0,1 0 0,0 0 1,0 0-1,0 0 0,0 1 1,0-1-1,0 0 0,0 1 0,0 0 1,1 0-1,-1 0 0,0 0 0,1 0 1,-1 0-1,1 0 0,-1 1 0,1-1 1,0 1-1,-1 0 0,1 0 0,-1 0 1,1 0-1,0 0 0,-1 1 1,1-1-1,-1 1 0,1-1 0,-1 1 1,1 0-1,-1 0 0,1 0 0,-1 0 1,0 1-1,0-1 0,0 1 0,2 1-31,7 5 28,-1 1 0,0 0 0,-1 0 0,0 1 0,-1 0 0,0 1 0,0 0 0,1 3-28,0 2 12,0 0 0,-1 1 1,-1 0-1,0 1 1,2 11-13,-7-23 21,-1 0 0,0 1 1,0-1-1,-1 1 0,0-1 0,0 1 0,0 0 1,-1-1-1,0 1 0,0-1 0,-1 0 1,0 1-1,0-1 0,0 0 0,-1 0 1,0 0-1,0 0 0,0-1 0,-1 1 1,0-1-1,0 0 0,-1 1-21,0 0 30,-1-1 0,0 0 0,0 0-1,0-1 1,-1 1 0,0-1 0,1-1 0,-1 1 0,0-1-1,-1 0 1,1-1 0,-1 0 0,1 0 0,-1 0 0,1-1-1,-1-1 1,0 1 0,-4-1-30,6 0 5,1-1 0,0 0 0,-1 0 0,1 0 0,0-1 0,0 0 1,0 0-1,0 0 0,0 0 0,0-1 0,1 0 0,-1 0 0,1 0 0,0-1 0,-2-1-5,4 3-6,0 0-1,0 0 0,0-1 1,0 1-1,0 0 1,1-1-1,-1 0 1,1 1-1,-1-1 0,1 0 1,0 0-1,0 0 1,0 0-1,1 0 1,-1 0-1,1 0 0,-1 0 1,1 0-1,0 0 1,0 0-1,1 0 1,-1 0-1,1 0 0,-1 0 1,1 0-1,0 0 1,1-2 6,-1 3-5,1-1 0,0 0 0,0 1 1,0 0-1,0-1 0,0 1 0,1 0 0,-1 0 1,1 0-1,-1 0 0,1 1 0,-1-1 1,1 1-1,0 0 0,0-1 0,0 1 1,0 0-1,0 1 0,0-1 0,0 0 0,0 1 1,0 0-1,0 0 0,0 0 0,2 0 5,11 0 0,0 1 0,0 1 0,-1 0 0,6 2 0,76 20 95,-47-11-2503,46 6 2408,-63-16-1386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3.782"/>
    </inkml:context>
    <inkml:brush xml:id="br0">
      <inkml:brushProperty name="width" value="0.05" units="cm"/>
      <inkml:brushProperty name="height" value="0.05" units="cm"/>
    </inkml:brush>
  </inkml:definitions>
  <inkml:trace contextRef="#ctx0" brushRef="#br0">18 0 11194,'0'16'1089,"-10"-10"183,4 25-856,4 5-256,4 9 8,6 1-16,2 3-8,5-1-72,-1-3 32,-4-9-128,-4-7-1448,-4-9 112,-12-4-2329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4.111"/>
    </inkml:context>
    <inkml:brush xml:id="br0">
      <inkml:brushProperty name="width" value="0.05" units="cm"/>
      <inkml:brushProperty name="height" value="0.05" units="cm"/>
    </inkml:brush>
  </inkml:definitions>
  <inkml:trace contextRef="#ctx0" brushRef="#br0">5 73 11883,'-4'-28'1000,"10"24"536,14-2-1032,6-2-248,15-3 24,7 7 24,21-2-40,-6 0-336,18 6-1896,-2 8 776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4.451"/>
    </inkml:context>
    <inkml:brush xml:id="br0">
      <inkml:brushProperty name="width" value="0.05" units="cm"/>
      <inkml:brushProperty name="height" value="0.05" units="cm"/>
    </inkml:brush>
  </inkml:definitions>
  <inkml:trace contextRef="#ctx0" brushRef="#br0">27 1 10234,'0'20'1144,"-6"17"-63,-4 3-809,1 19 64,7 3 88,4 5 16,5-6-128,3 10-120,0-14-128,-2-3 16,-4-11 0,-4-9 24,-4-16 8,-2-3-224,-4-15-368,2-13-1024,2-3 159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4.806"/>
    </inkml:context>
    <inkml:brush xml:id="br0">
      <inkml:brushProperty name="width" value="0.05" units="cm"/>
      <inkml:brushProperty name="height" value="0.05" units="cm"/>
    </inkml:brush>
  </inkml:definitions>
  <inkml:trace contextRef="#ctx0" brushRef="#br0">10 287 11170,'-2'-6'174,"0"0"-1,1-1 1,-1 1-1,1-1 1,1 1-1,-1-1 1,1 0-1,0 1 0,0-1 1,1 1-1,0-1 1,0 1-1,1-1 1,-1 1-1,1-1 1,2-1-174,0-1 87,1 0-1,0 0 1,1 0 0,0 1 0,0 0 0,1 0 0,0 1 0,0 0 0,1 0 0,5-3-87,1-1 115,1 2 0,-1 0 0,1 0 0,1 2 0,-1 0 0,1 0 0,1 2-1,-1 0 1,1 1 0,0 0 0,0 2 0,4-1-115,-6 2 25,0 1 0,0 0 1,0 1-1,0 1 0,0 0 0,0 1 0,-1 0 0,1 2 0,-1-1 1,0 2-1,0 0 0,-1 0 0,1 2 0,-1 0-25,5 4 2,1 1-1,-2 0 0,5 6-1,-17-14 3,0-1 0,-1 1 0,0 0 0,1 1 1,-2-1-1,1 1 0,-1 0 0,0-1 0,0 2 0,0-1 0,-1 0 0,0 0 0,0 1-3,-2-4 7,0 1 0,0 0-1,0-1 1,0 1 0,-1 0-1,0-1 1,1 1 0,-1-1-1,-1 0 1,1 1-1,0-1 1,-1 0 0,0 1-1,0-1 1,0 0 0,0 0-1,0-1 1,0 1 0,-1 0-1,1-1 1,-1 1 0,-2 0-7,-7 7 36,0 0 0,-1-1 0,-1-1 0,-9 5-36,-37 16 106,-2-2-106,1-1-484,-13 10 484,57-27-499,0 1-1,1 0 1,1 2-1,0 0 0,0 0 1,-4 7 499,-17 29-1888</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5.156"/>
    </inkml:context>
    <inkml:brush xml:id="br0">
      <inkml:brushProperty name="width" value="0.05" units="cm"/>
      <inkml:brushProperty name="height" value="0.05" units="cm"/>
    </inkml:brush>
  </inkml:definitions>
  <inkml:trace contextRef="#ctx0" brushRef="#br0">58 206 12235,'-10'49'2845,"4"16"-2940,3-37 267,-5 71 120,5 84-292,3-139 65,-2-32-75,-1-13-272,-3-24-500,-3-70 255,3-33 527,6 123-9,-1-18 12,0-63 66,2 78 20,0-1 0,0 1 0,0-1 0,1 1 0,1-1 0,-1 1 0,1 0 0,3-4-89,-6 12 27,0-1-1,0 0 0,0 1 0,0-1 0,1 1 0,-1-1 1,0 1-1,1-1 0,-1 0 0,0 1 0,1-1 1,-1 1-1,1 0 0,-1-1 0,1 1 0,-1-1 0,1 1 1,-1 0-1,1-1 0,-1 1 0,1 0 0,0-1 0,-1 1 1,1 0-1,0 0 0,-1 0 0,1 0 0,-1-1 0,1 1 1,0 0-1,-1 0 0,1 0 0,0 0 0,-1 1 0,1-1-26,1 1 84,0 0-1,0 1 0,0-1 0,0 1 0,-1 0 0,1-1 0,-1 1 0,1 0 0,-1 0 0,1 0 0,-1 0-83,35 50 155,-17-25-112,-1 0-1,-2 1 0,0 1 0,-2 2-42,5 11 40,30 58 41,-42-88-57,1 0 0,0-1 1,0 1-1,1-1 1,0-1-1,6 5-24,-13-13 11,-1-1-1,1 1 1,0-1-1,-1 0 1,1 0-1,0 0 1,0 0-1,-1 0 1,1 0-1,0 0 1,0 0-1,0-1 1,0 1-1,0-1 1,1 0-1,-1 1 1,0-1-1,0 0 1,0 0 0,0 0-1,0-1 1,2 1-11,-3-1 10,1 0 0,-1 0 1,1 0-1,-1 0 1,1 0-1,-1 0 1,0 0-1,1 0 0,-1-1 1,0 1-1,0-1 1,0 1-1,0 0 1,0-1-1,0 0 0,-1 1 1,1-1-1,0 1 1,-1-1-1,0 0 1,1 0-1,-1 1 0,0-1 1,1 0-1,-1 0 1,0 0-11,1-48 88,-2-1 1,-2 1 0,-2-2-89,0 0 36,-6-51 18,4 49-60,2 0 0,2-1 1,4-23 5,-1 74-16,0 0-72,0 0 0,1 0 0,-1 0 0,1 0 0,0 0-1,0-1 1,0 1 0,1 1 0,1-4 88,-3 7-35,0 0 0,0 0 0,0 0 0,0-1 0,1 1 0,-1 0 0,0 0 0,0 0 0,0 0 0,1 0 0,-1 0 0,0 0 0,0 0 0,0 0 0,1 0 0,-1 0 0,0 0 0,0 0 0,0 0 0,1 0 0,-1 0 0,0 0 0,0 0 0,1 0 0,-1 0 0,0 0 0,0 0 0,0 0 0,1 0 0,-1 0 0,0 0 0,0 0 0,0 1 0,0-1 0,1 0 0,-1 0 0,0 0 0,0 0 0,0 1 0,0-1 0,0 0 0,0 0 0,1 0 0,-1 0 0,0 1 0,0-1 0,0 0 0,0 0 0,0 1 0,0-1 0,0 0 0,0 0 0,0 0 0,0 1 0,0-1 0,0 0 35,6 16-1264,-6-16 1229,8 30-1989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5.531"/>
    </inkml:context>
    <inkml:brush xml:id="br0">
      <inkml:brushProperty name="width" value="0.05" units="cm"/>
      <inkml:brushProperty name="height" value="0.05" units="cm"/>
    </inkml:brush>
  </inkml:definitions>
  <inkml:trace contextRef="#ctx0" brushRef="#br0">5 92 8994,'0'-2'253,"-1"0"1,0 1-1,1-1 1,-1 0-1,1 1 1,-1-1-1,1 0 1,0 0-1,0 1 1,0-1-1,0 0 1,0 0-1,0 1 1,0-1-1,1 0 1,-1 0-1,1 1 1,-1-1-1,1 0 0,0 1-253,1-2 115,0 0 0,0 0 0,0 1 0,1-1-1,-1 1 1,1-1 0,0 1 0,0 0-1,0 0 1,0 0-115,5-2 95,-1 0 0,1 0 0,1 1-1,-1 0 1,0 0 0,1 1 0,-1 0-1,1 1 1,0 0 0,-1 0 0,1 1-1,0 0 1,0 0 0,3 1-95,-9 0 5,1-1 0,0 1 1,0 0-1,0-1 0,0 2 0,-1-1 0,1 0 1,-1 1-1,1 0 0,-1 0 0,1 0 1,-1 0-1,0 0 0,0 1 0,0-1 0,0 1 1,-1 0-1,1 0 0,-1 0 0,1 0 1,-1 0-1,0 0 0,0 1 0,-1-1 0,1 1 1,-1 0-1,1-1 0,-1 1 0,0 0 1,-1 0-1,1 0 0,-1-1 0,1 2-5,-2 3 4,0 1 0,0-1 0,0-1-1,-1 1 1,0 0 0,-1 0 0,0-1-1,0 1 1,0-1 0,-1 0 0,0 0-1,-1 0 1,1 0 0,-1-1 0,-3 2-4,-14 18 54,-2-1 1,-24 19-55,43-40 12,-2 1 16,1 1 0,0-1 0,0 1 0,0 1 0,1-1 0,0 1 0,0-1 0,0 1 0,-1 4-28,6-10 5,0 0 1,-1 0-1,1-1 0,0 1 1,0 0-1,0 0 1,0-1-1,0 1 0,0 0 1,0 0-1,0-1 1,0 1-1,0 0 1,0 0-1,0-1 0,0 1 1,1 0-1,-1 0 1,0-1-1,1 1 0,-1 0 1,0-1-1,1 1 1,-1 0-1,1-1 1,-1 1-1,1-1 0,-1 1 1,1-1-1,0 1 1,-1-1-1,1 1 1,-1-1-1,1 0 0,0 1-5,27 7 117,-26-8-110,23 2-46,0 0 1,-1-2-1,1-1 0,0 0 0,24-6 39,6 0-1249,44-2-150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24.894"/>
    </inkml:context>
    <inkml:brush xml:id="br0">
      <inkml:brushProperty name="width" value="0.05" units="cm"/>
      <inkml:brushProperty name="height" value="0.05" units="cm"/>
    </inkml:brush>
  </inkml:definitions>
  <inkml:trace contextRef="#ctx0" brushRef="#br0">150 1686 5937,'20'-14'5573,"-9"6"-5009,0 0-1,-1 0 1,1-1-1,3-6-563,-7 9 26,-1 1-8,0-1 1,-1 1-1,0-1 0,1 0 1,-2-1-1,1 1 1,-1-1-1,0 0 1,0 0-1,-1 0 0,0-1 1,-1 1-1,1-1 1,-1 1-1,-1-1 1,1 0-1,-1-5-18,-2-10 28,-1-1 0,-1 0 0,-1 1-1,-1-1 1,-1 1 0,-1 0 0,-1 1 0,-1 0 0,-6-10-28,-10-16 109,-2 1 0,-3 2 1,-19-24-110,38 53 124,-1 1-1,0 0 1,-1 0 0,-1 2 0,0 0 0,-15-11-124,27 23 95,2 1-91,0 0-1,0 0 1,0 0 0,0 0 0,0 0 0,0-1 0,1 1 0,-1 0 0,0 0 0,0 0 0,0 0-1,0 0 1,0 0 0,0 0 0,0 0 0,0 0 0,0 0 0,0 0 0,0 0 0,0-1 0,0 1-1,0 0 1,0 0 0,0 0 0,0 0 0,0 0 0,0 0 0,0 0 0,0 0 0,0 0-1,0 0 1,0 0 0,0 0 0,-1 0 0,1-1 0,0 1 0,0 0 0,0 0 0,0 0 0,0 0-1,0 0 1,0 0 0,0 0 0,0 0 0,0 0 0,0 0 0,0 0 0,0 0 0,0 0 0,0 0-1,-1 0 1,1 0 0,0 0 0,0 0 0,0 0 0,0 0 0,0 0 0,0 0 0,0 0 0,0 0-1,0 0 1,0 0-4,9-10 2,6-15 4,-1-1-3,1 2 0,2-1 0,13-14-3,-26 35-1,0-1 1,0 1-1,0 0 1,1 0-1,0 0 0,-1 1 1,1-1-1,1 1 1,-1 0-1,0 1 0,1-1 1,-1 1-1,4-1 1,-6 3 3,0-1-1,0 0 1,0 1 0,0-1-1,0 1 1,1 0 0,-1 0-1,0 0 1,0 1 0,0-1-1,0 1 1,1-1 0,-1 1-1,0 0 1,0 0 0,-1 1-1,1-1 1,0 1 0,0-1-1,0 1 1,-1 0 0,1 0-1,-1 0 1,0 0 0,2 2-3,8 13 48,0 0 1,-1 1-1,-1 0 0,-1 1 1,0 0-1,-1 4-48,25 48 128,-18-43-92,1-1 0,2-1 0,15 18-36,-26-35-1,0-1-1,1 0 1,0 0 0,0-1-1,1 0 1,0 0 0,0-1 0,1 0-1,-1-1 1,1 0 0,1-1 0,1 1 0,-9-4 0,1 0 0,-1 0-1,1 0 1,-1-1-1,1 0 1,-1 1-1,1-1 1,-1 0-1,1-1 1,-1 1-1,1-1 1,-1 1 0,1-1-1,-1 0 1,0-1-1,1 1 1,-1 0-1,1-1 2,0-1-1,0 0 1,0 0-1,-1 0 0,1 0 0,-1-1 1,1 0-1,-1 1 0,0-1 0,-1 0 1,1-1-1,-1 1 0,1-1 1,2-7 4,0 0 0,-1 0 0,0-1 0,-1 1 0,0-1 1,-1 0-1,0 0 0,-1 0 0,-1-2-4,-1-6 13,0 0-1,-2-1 1,-1 1 0,0 1 0,-2-1-1,0 1 1,-1 0 0,-8-15-13,1 5 21,-2 1 0,-2 1 0,0 0 0,-2 1 0,-5-4-21,25 31 0,-6-7 7,0 1 1,0 0-1,0 0 1,-4-2-8,9 7 0,0 0 1,0 0 0,-1 0 0,1 1 0,-1-1 0,1 0-1,0 1 1,-1-1 0,1 1 0,-1 0 0,1-1-1,-1 1 1,0 0-1,1 0 0,1 0 0,-1 0-1,0 1 1,1-1 0,-1 0 0,0 0-1,1 1 1,-1-1 0,0 0 0,1 1-1,-1-1 1,0 1 0,1-1-1,-1 1 1,1-1 0,-1 1 0,1-1-1,-1 1 1,1 0 0,0-1 0,-1 1-1,1-1 1,-1 1 0,1 0-1,0 0 1,0-1 0,-1 1 0,-1 6-6,1 0 0,0 0 0,0 0 0,0 0 0,1 0-1,-1 0 1,2 0 0,-1 0 0,1 0 0,1 5 6,4 16-33,9 26 33,-11-43-3,1 5-3,0-1 0,1 0 0,1-1 0,0 1 0,6 7 6,-9-17-4,-1 0 0,1 0 0,0 0 0,1 0-1,-1 0 1,1-1 0,0 0 0,0 0 0,0 0 0,0-1 0,1 0 0,0 0 0,0 0 0,5 2 4,-8-4-1,0-1 0,0 1 0,0-1 0,0 1 0,0-1 1,0 0-1,0 0 0,0 0 0,0-1 0,0 1 0,-1-1 0,1 1 0,0-1 0,0 0 0,0 0 1,-1-1-1,1 1 0,0 0 0,-1-1 0,1 1 0,-1-1 0,0 0 0,0 0 0,1 0 1,-1 0-1,0 0 0,-1-1 0,1 1 0,0-1 0,-1 1 0,1-1 1,2-5 3,0 1 0,-1 0 1,0-1-1,0 0 0,-1 0 0,0 0 0,0 0 0,-1 0 0,0 0 0,0 0 1,-1-1-4,-1-24 26,-6-28-26,3 29 4,1 0 1,2-4-5,1 26-2,0 0 1,1 0-1,1-1 1,0 2 0,0-1-1,1 0 1,0 0 0,3-7 1,-5 15-2,0 0 1,0 0 0,0 0 0,0 0 0,1 0-1,-1 0 1,0 0 0,1 0 0,0 1 0,-1-1-1,1 0 1,0 1 0,0 0 0,-1-1 0,1 1-1,0 0 1,1 0 0,-1-1 1,0 2-1,0 0 0,0-1 1,0 1-1,0 0 0,0 0 0,0 0 0,-1 0 0,1 1 1,0-1-1,0 0 0,0 1 0,0-1 0,-1 1 0,1 0 1,0 0-1,0-1 0,0 2 1,6 4 1,0-1-1,-1 2 1,0-1 0,0 1-1,0 0 1,-1 0 0,3 6-1,10 13 4,-2 0 1,-1 2-1,-2 0 1,0 0-1,-2 1 1,3 13-5,-15-43-105,-10-34-1227,-5-30 1332,12 26-43,2 0 0,2-1-1,1 1 1,3-9 43,-4 38 20,1 0 1,0 1-1,0-1 1,1 1-1,1-4-20,-3 11 5,-1 1 0,1-1 0,-1 1-1,1-1 1,0 1 0,-1 0 0,1-1 0,0 1-1,0 0 1,0-1 0,0 1 0,0 0 0,0 0 0,1 0-1,-1 0 1,0 0 0,1 0 0,-1 1 0,0-1-1,1 0 1,-1 1 0,1-1 0,-1 1 0,1-1-1,-1 1 1,1 0 0,-1-1 0,1 1 0,-1 0 0,1 0-1,0 0 1,-1 0 0,1 1 0,-1-1 0,2 1-5,3 1 30,1 1 1,0 0-1,-1 1 1,0 0-1,0 0 0,0 0 1,0 1-1,-1 0 1,1 0-1,0 2-30,10 11 88,0 0 0,4 10-88,-7-11 60,-1 0 0,0 2 0,-2-1 0,0 2 0,0 2-60,-40-72 196,12 13-236,1-1 1,2-1-1,2 0 1,-2-13 39,11 34-8,0 0 0,2-1 0,0 1 0,0 0 0,2-1 0,1 1 0,0-1 0,1 1 0,1 0 0,5-17 8,-7 28 19,1 2 0,1-1 0,-1 0-1,1 0 1,0 1 0,0-1 0,1 1-1,-1 0 1,1 0 0,0 1-1,1-1 1,-1 1 0,1-1 0,1 1-19,-3 2 28,-1 0 0,1 1 1,0 0-1,0-1 1,-1 1-1,1 1 0,0-1 1,0 0-1,0 1 1,0-1-1,0 1 0,1 0 1,-1 0-1,0 0 1,0 0-1,0 1 0,0-1 1,0 1-1,0 0 0,0-1 1,0 2-1,-1-1 1,1 0-1,0 0 0,0 1 1,-1 0-1,1-1 1,-1 1-1,2 2-28,10 7 128,-2 1 0,1 1 1,-1-1-1,-1 2 0,-1 0 0,7 11-128,13 25 466,7 21-466,-32-62 32,20 46 329,8 28-361,-13-30-895,19 35 895,-37-84-258,-2-3 98,1 0 0,-1 0 0,0 0 0,1 0 0,-1 0 0,1 0 0,-1 0 0,1 0 0,0 0 0,0 0 0,-1 0 0,1 0 0,0-1 0,0 1 0,0 0 0,0 0 0,-1-1 0,1 1 0,0-1 0,1 1 0,-1-1 0,0 1 160,7-10-2190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17.280"/>
    </inkml:context>
    <inkml:brush xml:id="br0">
      <inkml:brushProperty name="width" value="0.05" units="cm"/>
      <inkml:brushProperty name="height" value="0.05" units="cm"/>
    </inkml:brush>
  </inkml:definitions>
  <inkml:trace contextRef="#ctx0" brushRef="#br0">34 236 7194,'-11'-21'2353,"8"16"-2090,0 1-1,1-1 0,-1 0 0,1 0 0,0 0 0,0 0 1,1 0-1,0 0 0,0-1 0,0 1 0,0 0 0,1-2-262,0 5 48,1 0 0,0 0-1,0 1 1,0-1 0,0 0-1,0 0 1,0 1 0,0-1-1,0 1 1,1-1 0,-1 1-1,0-1 1,1 1 0,0 0-1,-1-1 1,2 1-48,32-17 397,-28 15-311,43-18 69,0 1-1,2 4 1,-1 1 0,8 1-155,-35 9 4,0 2-1,1 0 1,0 1-1,-1 2 1,1 0-1,-1 2 1,1 0 0,-1 2-1,1 1 1,4 2-4,-7 0 0,0 1 0,0 2 1,-1-1-1,0 2 0,-1 1 0,0 1 0,-1 0 1,0 2-1,-1 0 0,-1 1 0,3 5 0,-17-18 8,0 0 0,-1 0 0,1 0 0,-1 1 0,0-1 0,0 1 0,0-1 0,0 1 0,-1 0 0,0 0 0,0 0 0,0 0 0,0 0 0,0 0 0,-1 0 0,0 0 0,0 0-1,0 0 1,0 0 0,0 0 0,-2 4-8,0-2 24,0 1-1,-1-1 1,0 0-1,-1 0 1,1-1-1,-1 1 1,0-1-1,0 1 1,-1-1-1,1 0 1,-1-1-1,0 1 1,-1-1-24,-37 29 97,0-2 1,-31 16-98,-100 49-1426,134-75 641,-34 21-618</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26.288"/>
    </inkml:context>
    <inkml:brush xml:id="br0">
      <inkml:brushProperty name="width" value="0.05" units="cm"/>
      <inkml:brushProperty name="height" value="0.05" units="cm"/>
    </inkml:brush>
  </inkml:definitions>
  <inkml:trace contextRef="#ctx0" brushRef="#br0">39 1390 3969,'14'17'7118,"1"11"-5621,-2-2-877,42 79 811,-5 3 1,1 18-1432,-5-13 282,4-2 1,11 8-283,-56-110 28,-7-13-51,-12-22-102,-129-255-153,84 157 101,-37-120 177,75 180 56,3 1 1,3-2-1,3-1 0,2 1 0,3-9-56,6 45 117,0 1-1,2-1-116,0 19 35,0 1-1,1 0 1,0 0-1,0 0 1,1 0-1,0 1 1,3-7-35,-5 13 9,0-1 1,1 1-1,-1-1 1,1 1-1,-1 0 1,1 0-1,0-1 1,0 1-1,0 1 0,0-1 1,0 0-1,1 0 1,-1 1-1,1-1 1,-1 1-1,1 0 1,-1 0-1,1 0 0,-1 0 1,1 0-1,0 1 1,0-1-1,0 1 1,-1-1-1,1 1 1,0 0-1,0 0 0,0 1 1,-1-1-1,1 0 1,0 1-1,0 0 1,-1 0-1,2 0-9,8 3 22,-1 1-1,0 0 1,-1 0-1,1 1 1,-1 0-1,0 1 1,4 4-22,14 10 46,-1 2 0,-1 1 1,-1 1-1,-1 1 0,-1 0 0,7 14-46,-29-38 13,1 0 0,-1 0 0,0 1 0,0-1 0,0 0 0,0 1 0,0-1 0,0 1 0,-1-1-1,1 1 1,-1-1 0,0 1 0,0-1 0,0 1 0,0-1 0,0 1 0,0 0 0,-1-1 0,1 1-1,-2 1-12,1 0 16,-1 0 0,0 0-1,-1-1 1,1 1-1,-1-1 1,1 1 0,-1-1-1,0 0 1,0 0-1,0 0 1,-4 2-16,-8 4 17,0 0 0,0 0 0,-1-2 0,0 0 0,-11 3-17,-27 6-44,38-13-16,1 2-1,0 0 1,-12 5 60,27-9-3,0-1 0,-1 0 1,1 0-1,0 0 0,0 0 0,0 0 0,-1 0 1,1 0-1,0 0 0,0 0 0,0 0 1,0 1-1,0-1 0,-1 0 0,1 0 1,0 0-1,0 0 0,0 0 0,0 1 0,0-1 1,0 0-1,0 0 0,-1 0 0,1 0 1,0 1-1,0-1 0,0 0 0,0 0 1,0 0-1,0 1 0,0-1 0,0 0 0,0 0 1,0 0-1,0 0 0,0 1 0,0-1 1,0 0-1,0 0 3,8 6-66,12 2-9,-19-7 69,8 2-10,0-1 0,1 1-1,-1-2 1,0 1 0,1-1 0,0-1 0,-1 1-1,1-2 1,8 0 16,-13 0 0,0 0-1,0 0 1,0-1 0,0 0-1,-1 1 1,1-1-1,-1-1 1,1 1 0,-1-1-1,0 0 1,0 0-1,0 0 1,0 0 0,0-1-1,-1 0 1,1 1 0,-1-1-1,0-1 1,2-3 0,0-2 4,0 0-1,-1-1 1,0 1 0,0-1 0,-1 0 0,-1 0 0,0 0-1,0-2-3,6-57 21,-2 0-1,-4-20-20,-9-149 25,3 169-12,-4 1 1,-3 0 0,-3 0-1,-6-11-13,2 18 9,-3 0-1,-3 1 1,-8-11-9,5 24 6,24 43-5,1 1 0,-2 0 0,1 1 0,0-1 0,-1 0 0,0 1 0,1 0 0,-1 0-1,-3-1 0,6 3 0,-1 0 0,1 0 0,-1 1 1,1-1-1,-1 1 0,0-1 0,1 1 0,-1 0 0,0 0 0,1 0 0,-1-1 0,0 2 0,1-1 0,-1 0 0,0 0 0,1 0 0,-1 1 0,1-1 0,-1 1 0,0-1 0,1 1 0,-1 0 0,1 0 0,-1 0 0,1 0 0,0 0 0,-1 0 0,1 0 0,0 0 0,0 0 0,0 0 0,-1 2 0,-4 4-2,1 0 0,1 0 0,-1 0 0,1 1 0,-2 5 2,-2 7-5,0 0-1,1 1 1,2-1 0,0 1-1,0 0 1,2 1 0,1-1-1,1 0 1,1 1 0,0 0-1,2-1 1,0 0 0,2 1-1,0-1 1,1 0 0,1-1-1,1 1 1,1-1 0,1-1-1,1 0 1,0 0 0,2-1-1,12 17 6,27 23 151,44 38-151,29 32 192,-91-89-134,48 53 58,-66-77-97,2 1-1,0-2 1,0 0-1,8 3-18,-19-13 4,0 0-1,0-1 0,1 0 0,-1 0 1,1-1-1,-1 0 0,1 0 1,1 0-4,-5-1 0,-1-1 1,1 0-1,-1 0 1,1 0-1,0 0 1,-1 0-1,1-1 1,-1 1-1,1-1 1,-1 1-1,1-1 1,-1 0 0,0 0-1,1 0 1,-1 0-1,0 0 1,0-1-1,1 1 1,-1-1-1,0 0 1,-1 1-1,1-1 1,1-2-1,1-1 0,0 0 0,-1 0 1,0-1-1,0 0 0,0 1 0,-1-1 0,0 0 1,2-6-1,8-51 5,-11 54-4,11-93 27,-5 0 0,-4 0 0,-5 0 0,-13-86-28,2 126 96,20 92-87,2 0 1,0-1-1,2 0 0,1-1 1,1 0-1,2-1 0,1 0 1,1-2-1,0 1 0,2-2 1,7 6-10,-16-20 9,1 1 0,0-1 0,1 0-9,-10-8 3,1 0 0,-1 0 0,0 0 0,1-1 0,0 1 0,-1-1 0,1 0 0,0 1 0,-1-1 0,1-1 0,0 1 0,0 0 0,0-1 0,0 1 0,0-1 0,0 0 0,0 0 0,0 0 0,0 0-3,-2-1 2,1 0 1,-1 1 0,0-1 0,1 0 0,-1 0 0,0 0 0,0 0 0,0 0-1,0 0 1,0 0 0,0 0 0,0 0 0,0-1 0,0 1 0,0 0-1,-1-1 1,1 1 0,-1 0 0,1-1 0,-1 1 0,1-1 0,-1 1-1,0-1 1,0 1 0,1-1 0,-1 1 0,0-1 0,-1 1 0,1-1-3,0-9 12,0 0 1,-2 1-1,-1-10-12,2 15 4,-22-90 12,13 59-29,1-1 1,0-10 12,8 36-5,0 1 1,0-1-1,1 0 1,0 1-1,1-1 1,0 0 0,1 1-1,0-1 1,1 1-1,0-2 5,0 4-1,1 0 0,0 1 0,0-1 0,1 0-1,0 1 1,0 0 0,0 0 0,1 1 0,3-3 1,-6 6 3,1 0 0,-1-1 1,1 1-1,1 1 1,-1-1-1,0 0 1,0 1-1,1 0 0,-1 0 1,1 1-1,0-1 1,0 1-1,0 0 0,-1 0 1,1 0-1,1 1-3,-1 0 26,0 1 0,-1 0-1,0 0 1,1 1-1,-1-1 1,0 1 0,1 0-1,-1 0 1,0 0-1,0 1 1,-1 0 0,1-1-1,0 1 1,-1 0-1,0 1 1,0-1 0,2 2-27,8 12 177,0-1-1,-1 2 0,1 1-175,-12-18 9,28 49 242,-8-14 68,15 17-319,-30-44 20,1-1 0,0 0 1,1 0-1,-1 0 0,2-1 0,-1 0 1,1-1-1,1 1-20,-9-6-10,1 0 0,0 0 0,0 0-1,0 0 1,0 0 0,-1 0 0,1 0 0,0-1 0,0 1 0,0-1 0,0 0-1,1 1 1,-1-1 0,0 0 0,0 0 0,0 0 0,0 0 0,0-1 0,0 1-1,0-1 1,0 1 0,0-1 0,0 0 0,0 1 0,0-1 0,-1 0-1,1 0 1,0-1 0,0 1 0,-1 0 0,1 0 0,-1-1 0,1 1 0,-1-1-1,0 1 1,1-2 10,1-2-182,0 0-1,-1 0 1,1 0-1,-1 0 1,0 0 0,-1 0-1,1 0 1,-1-1-1,0 1 1,0-1-1,-1 1 1,0-1-1,0-4 183,-11-56-2629,-7-9 87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26.638"/>
    </inkml:context>
    <inkml:brush xml:id="br0">
      <inkml:brushProperty name="width" value="0.05" units="cm"/>
      <inkml:brushProperty name="height" value="0.05" units="cm"/>
    </inkml:brush>
  </inkml:definitions>
  <inkml:trace contextRef="#ctx0" brushRef="#br0">43 45 11939,'-18'-8'1336,"4"0"496,6 0-1352,6-2-320,2 3-464,0 5-1568,2 0 544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30.706"/>
    </inkml:context>
    <inkml:brush xml:id="br0">
      <inkml:brushProperty name="width" value="0.05" units="cm"/>
      <inkml:brushProperty name="height" value="0.05" units="cm"/>
    </inkml:brush>
  </inkml:definitions>
  <inkml:trace contextRef="#ctx0" brushRef="#br0">1 21 3457,'1'-16'2575,"4"11"1711,5 13-587,0 5-4213,10 14 932,0 0-1,11 8-417,-12-13 169,0 1 1,-1 1-1,12 22-169,10 23 234,-21-34-148,2-1 1,1 0-1,25 27-86,-26-42-368,-20-19 310,-1 0 0,1 0 1,0 1-1,-1-1 0,1 0 0,0 0 1,-1 0-1,1 0 0,0 0 0,-1 0 1,1 0-1,-1 0 0,1 0 0,0 0 1,-1 0-1,1 0 0,0 0 0,-1-1 1,1 1-1,-1 0 0,1 0 0,0-1 0,-1 1 1,1 0-1,-1-1 0,1 1 0,-1-1 1,1 1-1,-1-1 0,1 1 0,-1-1 1,0 1-1,1-1 0,-1 1 0,0-1 1,1 1-1,-1-1 0,0 0 58,10-21-1606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31.202"/>
    </inkml:context>
    <inkml:brush xml:id="br0">
      <inkml:brushProperty name="width" value="0.05" units="cm"/>
      <inkml:brushProperty name="height" value="0.05" units="cm"/>
    </inkml:brush>
  </inkml:definitions>
  <inkml:trace contextRef="#ctx0" brushRef="#br0">668 111 5153,'-15'-2'1148,"1"1"0,-1 0 1,0 1-1,0 0 0,0 2 0,0 0-1148,-91 18 715,56-10-205,24-5-389,-9 1 174,1 2 1,-24 9-296,47-13 69,1 0 1,-1 1-1,1 0 1,0 1-1,0 0 1,0 1-1,1 0 1,0 0-1,1 1 1,-3 3-70,-5 8 98,1 0 0,1 1-1,0 1 1,2 0 0,1 1 0,0 0 0,2 1 0,0 0-1,-4 21-97,7-17 14,0-1 0,2 1 0,1 0 0,1 0 0,1 1 0,2-1 0,1 0 0,4 23-14,-4-36-1,1 0 0,1-1 0,0 1 0,1-1 0,0 0 1,1-1-1,1 1 0,0-1 0,0 0 0,1-1 0,1 0 0,0 0 0,0-1 0,1 0 0,0 0 0,1-1 1,0-1-1,1 0 0,-1 0 0,1-1 0,1-1 0,-1 0 0,1 0 0,1-1 0,1-1 1,13 5 11,0-2 0,0 0 1,1-2-1,0-2 0,0 0 0,1-2 0,-1-1 0,0-2 0,0 0 0,0-2 0,5-2-11,-18 2 12,1-1 0,-1-1-1,0 0 1,-1-1 0,0 0-1,0-1 1,0-1 0,-1-1 0,2-1-12,-6 2 7,0-1 1,0 1 0,0-2 0,-2 1 0,1-1 0,-1-1 0,-1 1-1,0-1 1,-1 0 0,0-1 0,-1 0 0,0 0-8,3-14 105,-1 0 1,-2-1-1,0 1 1,-2-1 0,-1 0-1,-1-1 1,-2 1-1,-1 0 1,0 0-1,-5-15-105,-4-6 242,-1 1-1,-2 0 0,-3 1 0,-1 0 1,-14-21-242,32 68 0,-49-91 266,42 80-361,0 1 0,0 0 0,-1 0 1,0 1-1,0 0 0,-1 1 0,-3-2 95,10 8-171,-1 1 1,0-1-1,1 1 0,-1 0 0,0 0 0,0 0 1,0 0-1,0 0 0,0 1 0,0-1 0,0 1 1,0 0-1,0 0 0,0 0 0,0 0 1,0 0-1,0 1 0,0 0 0,1-1 0,-1 1 1,0 0-1,0 0 0,-1 1 171,-1 0-225,-51 16-2313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20.791"/>
    </inkml:context>
    <inkml:brush xml:id="br0">
      <inkml:brushProperty name="width" value="0.05" units="cm"/>
      <inkml:brushProperty name="height" value="0.05" units="cm"/>
    </inkml:brush>
  </inkml:definitions>
  <inkml:trace contextRef="#ctx0" brushRef="#br0">342 1410 3105,'-2'4'209,"1"-2"162,0 0 0,0-1-1,1 1 1,-1 0 0,0 0 0,1 0 0,-1 0 0,1 0-1,0 0 1,-1 0 0,1 0 0,0 0 0,0-1-1,0 1 1,1 0 0,-1 0 0,0 0 0,1 0 0,-1 1-371,13-27 2990,5-13-2717,-1-1 0,-1-1-273,-13 30 24,0 1 0,-1-1-1,1 0 1,-1 0-1,-1 0 1,0 0 0,0 0-1,-1 0 1,-1-8-24,1 4 17,-2-21 0,-1 0 1,-2 0 0,-2 0-1,-1 0 1,-1 1 0,-2 1-1,-1 0 1,-2 0 0,0 1-1,-3 1 1,0 1-1,-2 0 1,-1 1 0,-1 1-1,-2 1 1,0 1 0,-24-18-18,40 36 6,-1 1 0,0 0 0,-1 1 0,1 0 0,-1 0 0,0 1 0,-7-3-6,14 6 0,0 0 1,0 1 0,0-1-1,0 1 1,0-1-1,0 1 1,0 0-1,0 0 1,0 0-1,0 0 1,0 0-1,-1 0 1,1 1-1,0-1 1,0 1 0,0-1-1,1 1 1,-1 0-1,0 0 1,0 0-1,0 0 1,0 0-1,1 0 1,-1 0-1,0 0 1,1 1-1,0-1 1,-1 1 0,1-1-1,0 1 1,-1 0-1,1-1 1,0 1-1,0 0 1,0 0-1,1 0 1,-1 0-1,0 0 0,-2 10-11,7-9-28,11-13-19,30-23 57,-9 0 3,0 0 5,18-11-7,19-7 24,-73 50-20,1 1-1,-1 0 1,0 0-1,0-1 0,1 1 1,-1 0-1,0 0 1,0-1-1,0 1 1,0 0-1,1 0 0,-1-1 1,0 1-1,0 0 1,0-1-1,0 1 0,0 0 1,0-1-1,0 1 1,0 0-1,0-1 1,0 1-1,0 0 0,0-1 1,0 1-1,0 0 1,0 0-1,0-1 0,0 1 1,0 0-1,-1-1 1,1 1-1,0 0 1,0-1-4,-2 2 178,4 7-70,1 2-6,0-1 0,-1 1-1,0-1 1,0 1 0,-1 6-102,3 15 334,-4-28-311,1 1 1,0-1-1,-1 1 0,1-1 1,1 0-1,-1 0 0,0 0 1,1 0-1,0 0 0,-1 0 0,1 0 1,0 0-1,1 0 0,-1-1 1,0 1-1,1-1 0,0 0 1,1 1-24,25 25-33,26 35 41,-43-47 0,-1 1 0,-1-1 1,0 1-1,-2 1 0,0 0 1,2 9-9,11 22 30,-4-13 9,2-1 0,10 14-39,-23-38 6,2-1 1,0 0-1,0 0 0,1 0 0,0-1 0,1 0 0,0-1 0,0 0 0,5 2-6,-12-8 3,0 0 0,0-1 0,0 1 0,0-1 0,0 1 0,0-1 0,1-1 0,-1 1 1,0 0-1,1-1 0,-1 1 0,1-1 0,-1 0 0,1 0 0,-1 0 0,0-1 0,1 1 0,-1-1 0,0 0 0,1 0 0,-1 0 0,0 0 0,0-1 0,0 1 0,0-1 0,0 0 0,0 0 0,0 0 0,-1 0 0,1 0 0,-1-1 0,1 1 0,1-3-3,2-3 15,0 0-1,-1-1 0,0 0 1,0 0-1,-1 0 0,0 0 0,0-1 1,-1 0-1,0 0 0,-1 0 1,0 0-15,0-9 18,-1-1 1,0 1 0,-2 0 0,0 0 0,-1 0 0,-1-1-1,-1 2 1,0-1 0,-1 0 0,-2 1 0,-5-13-19,-4-5 16,-2 1 1,-2 1 0,0 1 0,-3 1-1,-8-9-16,24 32 3,-1 1 0,0 0-1,0 1 1,0-1 0,-8-3-3,14 9-1,1 1-1,-1 1 1,1-1-1,-1 0 1,0 0 0,1 1-1,-1-1 1,0 0 0,1 1-1,-1 0 1,0-1 0,0 1-1,1 0 1,-1 0 0,0 0-1,0 0 1,0 0 1,0 1-3,1 0 0,0 0 1,0-1-1,0 1 0,0 0 0,0 0 0,0 0 1,0 0-1,0 0 0,1 0 0,-1 0 1,0 1-1,0-1 0,1 0 0,-1 0 1,1 1-1,-1-1 0,1 0 0,0 0 1,-1 1-1,1-1 0,0 0 0,0 1 0,0-1 1,0 1-1,0 0 3,0 15-17,0 1 1,1 0-1,1-1 0,0 1 1,1-1-1,4 12 17,4 8-15,2 0-1,8 16 16,-12-34-7,0-1 1,1 0-1,1-1 0,0 0 0,2-1 0,13 15 7,-18-23-1,0 0 0,0 0 0,1-1 0,0 0 0,1-1 0,-1 0 0,1 0 0,0-1 0,1 0 0,-1-1 0,1-1 0,0 1 0,1-1 1,-8-2 0,0-1 1,0 1-1,0-1 1,1 1 0,-1-1-1,0-1 1,0 1-1,0 0 1,1-1 0,-1 0-1,0 0 1,0 0-1,0-1 1,0 1 0,2-2-1,-3 1 1,-1 0 0,1 0 0,0-1 1,-1 1-1,1-1 0,-1 1 1,0-1-1,0 0 0,0 0 0,0 0 1,0 0-1,-1 0 0,1 0 1,-1-1-1,0 1 0,0 0 0,0-1 1,0 1-1,-1-1-1,2-10 5,0 0-1,-2-1 1,0 1-1,0 0 1,-2-10-5,-14-74 11,10 69-8,-10-47-2,-8-46 0,21 100-3,1 1-1,1-1 1,1 0-1,1-10 3,-1 28-2,0 1 0,1 0-1,-1 0 1,1 0 0,-1-1-1,1 1 1,0 0 0,0 0-1,1 0 1,-1 0 0,1 0-1,-1 0 1,1 1 0,0-1-1,0 1 1,0-1 0,0 1 0,1-1-1,-1 1 1,3-2 2,-2 3-3,-1 0 0,1 0 1,0 1-1,0-1 0,0 1 0,0-1 1,0 1-1,0 0 0,0 0 0,-1 0 1,1 0-1,0 1 0,0-1 1,0 1-1,0 0 0,0-1 0,-1 2 1,1-1-1,0 0 0,-1 0 0,1 1 1,-1-1-1,1 1 3,15 10-4,0 1 1,-1 0 0,-1 1-1,0 0 1,-1 2 0,-1 0 3,13 15 17,-1 2 1,12 22-18,-23-32 17,-2-1 0,0 2 1,-1 0-1,-2 0 0,0 1 1,3 16-18,-57-237-8,40 182 3,1 0 0,1 0 1,0 0-1,0 0 1,1 0-1,1 0 0,1 0 1,0 0-1,2-12 5,-3 25-2,1-1 0,-1 1 1,0 0-1,1-1 0,-1 1 0,1-1 0,-1 1 0,1 0 0,0-1 1,-1 1-1,1 0 0,0 0 0,0-1 0,0 1 0,0 0 0,0 0 1,0 0-1,0 0 0,0 0 0,1 1 0,-1-1 0,0 0 0,1 0 1,-1 1-1,0-1 0,1 1 0,-1-1 0,1 1 0,-1 0 0,0 0 1,1-1-1,-1 1 0,1 0 0,-1 0 0,1 0 0,-1 1 0,1-1 0,-1 0 1,1 0-1,-1 1 0,1-1 0,-1 1 0,0-1 0,1 1 0,-1 0 1,0 0-1,1 0 2,7 4-8,-1 0 1,0 0-1,-1 1 1,1 0 0,-1 0-1,5 7 8,0 0 5,0 1 0,-1 1 0,-1 0 0,7 13-5,-13-21 11,-1-1 0,0 1 0,0 0-1,0 0 1,-1 0 0,0 0 0,-1 1-1,1-1 1,-1 0 0,-1 1 0,1-1 0,-2 8-11,1-15 1,0 0 0,0 1 0,0-1 0,0 0 0,0 1 0,0-1 0,0 0 0,0 0 0,0 1 1,0-1-1,0 0 0,0 1 0,0-1 0,-1 0 0,1 0 0,0 1 0,0-1 0,0 0 1,0 0-1,-1 0 0,1 1 0,0-1 0,0 0 0,0 0 0,-1 0 0,1 1 0,0-1 0,0 0 1,-1 0-1,1 0 0,0 0 0,0 0 0,-1 0 0,1 0 0,0 0 0,-1 1 0,1-1 1,0 0-1,-1 0 0,1 0 0,0 0 0,0-1 0,-1 1 0,1 0 0,0 0 0,-1 0 1,1 0-1,0 0 0,0 0 0,-1 0 0,1 0 0,0-1 0,0 1 0,-1 0 0,1 0 0,0 0 1,0 0-1,0-1 0,-1 1 0,1 0 0,0 0 0,0-1 0,0 1 0,0 0 0,-1 0 1,1-1-1,0 1 0,0 0 0,0-1-1,-15-20 18,-1-15-30,2 0-1,2-1 0,1-1 1,2 0-1,1 0 0,-1-32 13,6 46-11,2-1 0,1 1-1,2-8 12,-2 22-6,2 0 0,-1 1-1,1-1 1,1 1 0,0-1-1,0 1 1,1 0 0,0 0 0,1-2 6,-4 9-2,0 1 0,0-1 1,0 1-1,0-1 0,0 1 1,0-1-1,0 1 1,1 0-1,-1-1 0,0 1 1,1 0-1,-1 0 1,1 0-1,-1 0 0,1 0 1,0 1-1,-1-1 1,1 0-1,0 1 0,0-1 2,-1 1 1,1 0-1,-1 1 0,1-1 0,-1 0 0,1 0 0,-1 1 1,1-1-1,-1 1 0,0-1 0,1 1 0,-1-1 1,1 1-1,-1 0 0,0 0 0,0 0 0,0 0 0,1 0 1,-1 1-1,5 4 7,0 0 1,-1 1 0,-1 0 0,1 0-1,-1 1 1,0-1 0,0 3-8,45 105 117,-20-43-730,20 31 613,-48-101-45,2 5-467,1 0-1,0 1 1,1-2-1,-1 1 1,2-1-1,2 4 513,6-3-2227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22.164"/>
    </inkml:context>
    <inkml:brush xml:id="br0">
      <inkml:brushProperty name="width" value="0.05" units="cm"/>
      <inkml:brushProperty name="height" value="0.05" units="cm"/>
    </inkml:brush>
  </inkml:definitions>
  <inkml:trace contextRef="#ctx0" brushRef="#br0">53 881 7506,'10'12'946,"-1"0"0,0 0 1,-1 1-1,0 0 1,3 8-947,13 22 382,98 134 920,-15-22-518,-101-145-730,28 46 157,-32-52-197,0 0 0,0 0-1,0 0 1,-1 0 0,0 0-1,0 0 1,0 0 0,0 1-1,-1-1 1,1 0 0,-1 1-1,0 0-13,0-4-2,0-1 0,0 0 0,0 0 0,0 1 0,-1-1 0,1 0 0,0 1 0,0-1 0,0 0 0,0 0 0,0 1 0,0-1 0,0 0 0,0 0 0,-1 0 0,1 1 0,0-1 0,0 0 0,0 0 0,0 0 0,-1 1 0,1-1 0,0 0 0,0 0 0,-1 0 0,1 0 0,0 0 0,0 1 0,-1-1 0,1 0 0,0 0 0,0 0 0,-1 0 0,1 0 2,-10-4-98,-12-16-91,20 18 169,-37-42-138,2-1 0,3-2-1,1-1 1,-2-10 158,-3-4-23,3-3 0,3-1 0,-3-13 23,23 49 22,2-1 0,1 0 0,1-1-1,2 1 1,1-2 0,2 1 0,1 0-1,1-13-21,1 34 56,1 0-1,0 0 0,1 0 0,0 0 1,1 1-1,2-5-55,-5 13 15,1 0 0,-1 0 0,1 0 0,0 0 0,0 0 0,0 1 0,0-1 0,0 0 0,0 1 0,1-1 0,-1 1 0,1-1 0,-1 1 0,1 0 0,-1-1 0,1 1 0,0 0 0,-1 0 0,1 0 0,0 1 0,0-1 0,0 0 0,0 1 0,0-1 0,-1 1 0,1-1 0,0 1 0,0 0 0,0 0 0,0 0 0,0 0 0,0 0 0,0 0 0,0 1 0,0-1 0,0 1 0,0-1-15,11 5 43,-1-1 1,0 2-1,-1-1 0,1 2 1,-1-1-1,0 2 0,2 1-43,13 12 155,-1 1-1,5 7-154,-21-19 60,0 0-1,0 0 0,-1 1 1,0 0-1,0 1 0,-2 0 1,1 0-1,-1 2-59,-4-10 17,0 0 0,-1 0 0,0 0 0,0 0 0,0 1 0,0-1 0,0 0 1,-1 1-1,0-1 0,0 0 0,0 1 0,-1-1 0,1 0 0,-1 1 0,0-1 0,0 0 0,0 0 0,-1 0 1,0 0-1,0 0 0,0 0 0,0 0 0,0 0 0,-1-1 0,1 0 0,-3 3-17,-3 1 6,-1 0 0,1-1 0,-1 0 0,0 0 0,-1-1 0,1-1-1,-1 1 1,0-1 0,0-1 0,-1 0 0,1 0 0,-8 0-6,10-2-61,9-2-7,21-5-103,96-4 129,-111 10 41,0-1 0,0 0 0,-1-1 0,1 0 0,0 0 0,0 0 0,-1-1 0,1 1 0,-1-2 0,0 1 0,0-1 0,0 0 0,-1 0 0,1-1 0,0 0 1,-1-1 1,-1 1 0,0-1 0,0 0 0,0 0 0,-1 0 1,0-1-1,0 1 0,0-1 0,-1 0 0,0 1 0,-1-1 0,1 0 0,-1-5-1,1-13 8,-1-1-1,-1 0 1,-1 1 0,-1-1-1,-2 0 1,0 1 0,-2 0-1,0 0 1,-2 1 0,-1 0-1,-11-22-7,-18-28 18,-3 2 0,-49-65-18,42 67-14,-7-2 14,54 71-1,1 0 1,-1 0 0,0 0-1,1 0 1,-1 1 0,0-1-1,0 0 1,0 1 0,1-1-1,-1 0 1,0 1 0,0-1-1,0 1 1,0-1 0,0 1-1,0-1 1,0 1 0,0 0-1,-1 0 1,1-1 0,0 2-1,1-1 0,-1 0 1,0 0-1,1 1 0,-1-1 1,0 0-1,1 1 0,-1-1 0,0 1 1,1-1-1,-1 0 0,1 1 1,-1-1-1,1 1 0,-1 0 0,1-1 1,0 1-1,-1-1 0,1 1 1,0 0-1,-1-1 0,1 1 1,-2 5-4,0-1-1,1 0 0,0 0 1,0 1-1,0-1 0,1 1 1,0 0 4,0 14-10,1 1 0,2-1-1,0 1 1,1-1 0,0 0 0,2 0 0,1 0 0,4 9 10,5 5-6,0-1 0,3 0 1,0-1-1,7 5 6,18 18 43,2-1 1,3-3 0,2-2-44,-4-2 81,-39-39-65,-1-1 0,2 0-1,-1 0 1,1 0 0,0-1 0,0-1 0,9 5-16,-15-9 2,0 0 0,0 0 0,0 0 1,0 0-1,0-1 0,0 1 0,0-1 0,0 0 1,0 0-1,0 0 0,0 0 0,0 0 0,0-1 0,0 1 1,0-1-1,0 0 0,0 0 0,0 0 0,0 0 0,-1 0 1,1-1-1,0 0 0,-1 1 0,1-1 0,-1 0 1,1 0-1,-1 0 0,2-2-2,3-5 4,0 0 0,0 0 0,-1 0 0,0-1 1,-1 0-1,0 0 0,-1 0 0,0-1 0,0 1 0,-1-1 0,-1 0 1,1 0-1,-2 0 0,0-1 0,0 1 0,-1-4-4,-1-26 11,-3-1-1,-1 1 0,-9-34-10,3 13 3,9 48-30,6 25-43,6 19 42,1-7 28,0 0 0,2 0 0,8 10 0,-2-5 0,-18-26 0,11 18 5,0-1 1,2 0 0,0 0-1,14 14-5,-26-31 3,0 0-1,0-1 0,0 1 0,0 0 1,0-1-1,0 1 0,0-1 0,1 1 1,-1-1-1,0 0 0,1 0 0,-1 0 1,1-1-1,-1 1 0,1 0 1,-1-1-1,1 0 0,0 1 0,-1-1 1,1 0-1,0 0 0,-1-1 0,1 1 1,-1-1-1,1 1 0,0-1-2,0 0 5,0-1 1,0 0-1,0 0 0,0 0 0,0 0 1,0 0-1,0-1 0,-1 1 0,1-1 1,-1 0-1,0 0 0,0 0 0,0 0 1,0 0-1,0 0 0,-1 0 0,0-1 1,2-2-6,0-4 9,0 0 1,-1 0-1,0 0 1,-1-1-1,0 1 0,0 0 1,-1-1-1,-1 1 1,1 0-1,-2-1 1,-1-8-10,-6-13 17,0 1 1,-2 0-1,-3-2-17,0-3 12,-7-28-12,20 60-3,0 0 0,0 0 0,0 1 1,1-1-1,0 0 0,0 0 0,0 0 0,0 0 1,1 0-1,-1 0 0,1 0 0,0 1 1,1-2 2,-1 3-2,-1 1 0,1-1 0,0 1 0,0-1 1,0 1-1,0 0 0,0 0 0,0-1 1,0 1-1,0 0 0,1 0 0,-1 0 0,0 0 1,1 0-1,-1 1 0,1-1 0,-1 0 1,1 1-1,-1-1 0,1 1 0,-1-1 0,1 1 1,0 0-1,-1 0 0,1-1 0,-1 1 1,1 0-1,0 1 0,-1-1 0,1 0 1,0 0-1,-1 1 0,1-1 2,11 3 46,0 1-1,-1 0 1,0 0 0,0 1-1,0 1 1,0 0 0,-1 1-1,0 0 1,0 1 0,-1 0 0,0 0-1,4 6-45,8 8 237,-2 1-1,-1 2 0,-1 0 1,11 20-237,20 38 321,27 41 46,-74-121-356,0 0-1,1 0 1,-1 0 0,1 0 0,0 0 0,-1-1-1,1 1 1,1-1-11,-4-2-1,0 1 0,1-1-1,-1 0 1,1 0 0,-1 1 0,1-1-1,0 0 1,-1 0 0,1 0 0,-1 0 0,1 1-1,-1-1 1,1 0 0,-1 0 0,1 0-1,0 0 1,-1-1 0,1 1 0,-1 0-1,1 0 1,-1 0 0,1 0 1,0-1-10,0 0 0,-1 1 0,1-1 1,0 0-1,-1 1 0,1-1 0,-1 0 0,1 0 1,-1 1-1,1-1 0,-1 0 0,1 0 0,-1 0 1,0 0-1,0 0 0,1 0 0,-1 0 0,0 0 10,2-11-300,-1 1-1,0-1 0,-1 0 1,0 1-1,-1-1 0,0 1 1,-1-1-1,0 1 0,-1-1 1,0 0 300,-4-10-1233,-1-1-1,-1 1 1,-1 1 0,-6-10 1233,-23-27-5793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22.518"/>
    </inkml:context>
    <inkml:brush xml:id="br0">
      <inkml:brushProperty name="width" value="0.05" units="cm"/>
      <inkml:brushProperty name="height" value="0.05" units="cm"/>
    </inkml:brush>
  </inkml:definitions>
  <inkml:trace contextRef="#ctx0" brushRef="#br0">28 47 11707,'-18'-14'1224,"10"4"520,6-2-1184,4 4-176,-2 6-144,0 2-552,2 0-1584,0 2 616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32.347"/>
    </inkml:context>
    <inkml:brush xml:id="br0">
      <inkml:brushProperty name="width" value="0.05" units="cm"/>
      <inkml:brushProperty name="height" value="0.05" units="cm"/>
    </inkml:brush>
  </inkml:definitions>
  <inkml:trace contextRef="#ctx0" brushRef="#br0">9 1 3697,'-1'1'476,"1"0"0,-1-1 0,0 1 1,0 0-1,1 0 0,-1 0 0,1 0 1,-1 0-1,1 0 0,-1 0 0,1 0 1,-1 0-1,1 1 0,0-1 0,0 0 1,-1 0-1,1 0 0,0 1-476,1 1 190,-1-1 0,0 0 1,1 1-1,0-1 0,0 0 0,0 1 0,0-1 1,0 0-1,0 0 0,1 1-190,22 34 630,15 17-630,28 41 338,-9-7-148,68 110-644,-125-196 120,3 5-69,-4-8 348,0 1 0,0 0 0,0 0-1,0 0 1,0 0 0,0 0 0,0 0-1,0 0 1,0 0 0,0 0 0,0 0-1,0 0 1,0 0 0,0 0 0,0 0 0,0 0-1,0 0 1,0-1 0,0 1 0,0 0-1,0 0 1,0 0 0,0 0 0,0 0-1,1 0 1,-1 0 0,0 0 0,0 0-1,0 0 1,0 0 0,0 0 0,0 0-1,0 0 1,0 0 0,0 0 0,0 0-1,0 0 1,0 0 0,0 0 0,0 0-1,0 0 1,0 0 0,0 0 0,1 0 0,-1 0-1,0 0 1,0 0 0,0 0 0,0 0-1,0 0 1,0 0 55,-2-19-4368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32.826"/>
    </inkml:context>
    <inkml:brush xml:id="br0">
      <inkml:brushProperty name="width" value="0.05" units="cm"/>
      <inkml:brushProperty name="height" value="0.05" units="cm"/>
    </inkml:brush>
  </inkml:definitions>
  <inkml:trace contextRef="#ctx0" brushRef="#br0">630 146 6689,'-15'-9'1355,"-1"0"0,0 1 0,0 1 0,-12-3-1355,6 3 580,0 1 0,-1 1 1,-13 0-581,12 2 151,1 2 1,-1 0 0,1 2-1,-1 1 1,1 0 0,-1 2-1,-18 5-151,29-5 56,1 0-1,0 1 0,0 0 1,0 1-1,0 0 0,1 1 1,0 0-1,1 1 1,-1 0-1,1 0 0,1 1 1,0 1-1,0-1 0,1 2 1,0-1-1,1 1 1,0 0-1,0 1 0,2-1 1,-1 1-1,-1 7-55,2 0 17,0 0 0,1 1 0,1 0 0,1 0 0,0-1 0,2 1 0,1 0 0,0 0-1,1 0 1,1 0 0,3 10-17,4 10-10,2 0 1,2-1-1,1 0 0,20 35 10,-19-45-11,0 0-1,2-2 1,2 0 0,0-1 0,1-1-1,6 3 12,-10-11-7,0-2 0,1 0-1,1-1 1,1-1-1,0 0 1,0-2 0,1 0-1,19 6 8,-26-12 1,-1-1 0,1-1 0,0 0 0,0-1-1,0 0 1,0-1 0,0-1 0,0 0 0,0-1 0,0 0 0,0-1 0,0-1-1,-1 0 1,1-1 0,-1 0 0,1-1 0,-1-1 0,-1 0 0,1-1-1,10-7 0,2-3 13,0-1-1,-2-1 1,0-1-1,-1-1 1,-1-1-1,0-1 1,6-12-13,-13 16 22,-1-1 1,0-1-1,-2 0 1,0 0-1,-2-1 1,0-1-1,-2 1 0,0-1 1,2-20-23,-7 30 33,-1 1 0,0-1-1,-1 0 1,0 0 0,-1 0 0,-1 1 0,0-1 0,-1 0 0,-3-8-33,0 3 80,-1 1 0,-1-1 1,-1 2-1,0-1 0,-1 1 1,-3-3-81,-21-22 194,-1 1 0,-2 1 1,-1 3-1,-5-2-194,12 11-24,0 2 0,-1 1 0,-2 1 0,0 2 0,-1 1 0,-4 0 24,32 17-226,-1-1 0,1 1 0,0 0 1,-1 0-1,0 1 0,0 0 0,0 1 0,0-1 1,0 2-1,0-1 0,0 1 0,0 0 1,-6 1 225,3 2-630,0 1 1,0 0 0,-6 3 629,17-7-2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37.432"/>
    </inkml:context>
    <inkml:brush xml:id="br0">
      <inkml:brushProperty name="width" value="0.05" units="cm"/>
      <inkml:brushProperty name="height" value="0.05" units="cm"/>
    </inkml:brush>
  </inkml:definitions>
  <inkml:trace contextRef="#ctx0" brushRef="#br0">44 235 800,'-18'-47'5728,"5"-12"-3450,13 55-2093,1 0 0,-1 0 0,0 0-1,1 0 1,0 0 0,0 0 0,0 0 0,0 0 0,1 0 0,-1 1 0,1-1-1,0 0 1,0 1 0,1 0 0,-1-1 0,1 1 0,-1 0 0,2 0-185,4-8 349,-5 7-251,0 0 0,0 1 0,1-1 1,-1 1-1,1-1 0,0 1 0,0 0 1,1 0-1,-1 1 0,0-1 0,1 1 0,0 0 1,-1 0-1,1 1 0,0-1 0,0 1 1,4 0-99,-6 0 21,1 1 1,0 0 0,0 0-1,-1 1 1,1-1 0,0 1-1,-1 0 1,1 0 0,-1 0-1,1 0 1,-1 0 0,1 1-1,-1 0 1,0 0 0,0 0-1,0 0 1,0 0-1,0 0 1,0 1 0,0 0-1,-1-1 1,1 1 0,-1 0-1,2 3-21,4 7 19,0 1-1,-1 0 1,0 0 0,-1 1-1,0-1 1,-2 1-1,0 1 1,0-1-1,-1 1 1,-1-1-1,-1 1 1,0 0-1,-1 0 1,-1-1-1,-1 12-18,-2-7 57,1-1-1,-2 1 0,-1-1 1,0-1-1,-2 1 1,0-1-1,0 0 1,-2-1-1,0 0 0,-1-1 1,-1 0-1,-7 7-56,12-16 22,0 1 0,0-2 0,-1 1 0,0-1 0,0 0 0,0-1 0,-1 0 0,-4 2-22,11-6 3,0 0 0,0 0-1,0 0 1,-1 0 0,1 0 0,0-1 0,0 1-1,0-1 1,0 0 0,-1 1 0,1-1-1,0 0 1,0-1 0,-1 1 0,1 0-1,0 0 1,0-1 0,0 1 0,0-1 0,0 0-1,-1 0 1,1 0 0,0 0 0,1 0-1,-1 0 1,0 0 0,0-1 0,0 1 0,1-1-1,-1 1 1,1-1 0,-1 0 0,1 1-1,0-1 1,-1 0 0,1 0 0,0 0 0,0 0-1,1 0 1,-2-1-3,1-1-4,0 1 1,-1-1-1,1 1 0,0-1 0,1 1 1,-1-1-1,1 1 0,-1-1 1,1 0-1,0 1 0,1-1 0,-1 0 1,0 1-1,1-1 0,0 1 0,0-1 1,0 1-1,0-1 0,1 1 1,0-1-1,-1 1 0,1 0 0,0 0 1,0 0-1,1 0 0,-1 0 0,0 1 1,1-1-1,0 1 0,0 0 0,2-2 4,4-2-8,0 0 0,0 1 0,1 0-1,-1 1 1,1 0 0,0 0-1,0 1 1,0 1 0,1 0-1,4-1 9,15 0-598,-1 1 0,1 2 0,0 0 0,27 6 598,-31-3-1424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17.867"/>
    </inkml:context>
    <inkml:brush xml:id="br0">
      <inkml:brushProperty name="width" value="0.05" units="cm"/>
      <inkml:brushProperty name="height" value="0.05" units="cm"/>
    </inkml:brush>
  </inkml:definitions>
  <inkml:trace contextRef="#ctx0" brushRef="#br0">267 188 4913,'4'-23'6611,"-4"18"-6464,-1 1 0,1 0 1,-1 0-1,0-1 0,0 1 0,-1 0 0,1 0 1,-1 0-1,0 0 0,0 0-147,-26-43 303,27 46-293,0 0-1,0 0 1,0 0-1,0 0 1,0 0 0,0 0-1,0 0 1,0 1 0,0-1-1,0 0 1,0 1 0,-1-1-1,1 1 1,0-1 0,0 1-1,-1 0 1,1 0 0,0-1-1,-1 1 1,1 0 0,0 0-1,-1 0 1,1 0 0,0 1-1,-1-1 1,1 0 0,0 0-10,-4 2 9,1-1 0,0 1 0,0 0 0,1 0 0,-1 0 0,-2 2-9,1-1 10,-7 5 5,-1 1 0,1 1 0,1 0 0,0 0 0,0 1 0,1 1 0,1 0 0,0 0-1,0 1 1,-1 3-15,4-5 13,0 1 0,0-1-1,1 1 1,0 0 0,1 0 0,1 1-1,0-1 1,1 1 0,0 0-1,1 0 1,0 0 0,1 2-13,0-12 10,0 0 1,0 0-1,1 0 1,-1 0-1,1 0 1,0 0-1,0 0 1,0 0-1,0 0 1,1 0-1,-1-1 1,1 1-1,0 0 1,0-1-1,-1 1 1,2-1-1,-1 0 1,2 2-11,-1-2 13,0 0 1,1 0 0,-1 0-1,1 0 1,0-1 0,0 1-1,-1-1 1,1 0 0,0 0-1,0-1 1,0 1 0,0-1-1,1 0-13,8 0 34,-1-1-1,1 0 0,-1-1 0,1 0 0,-1-1 0,0-1 1,0 0-1,9-4-33,-7 2 33,0-1 1,-1-1-1,0 0 0,0-1 1,-1 0-1,0-1 0,0-1 1,-1 1-1,2-4-33,-9 8 19,0 0 1,1 0-1,-2 0 0,1 0 1,-1 0-1,0-1 0,0 1 1,-1-1-1,2-6-19,-3 8 13,-1 0 0,1 0 0,-1 0 0,0 0 0,0 0 0,0 0 0,-1 0 0,0 0 0,0 0 0,0 0 0,0 1 0,-1-1 0,0 0 0,-2-3-13,-4-6-149,0 0 0,-1 1 0,-1 0 0,-1 1 0,1 0 0,-2 1 1,-2-2 148,-7-6-1890,-1 2 1,-2 0 1889,-1 1-4912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37.888"/>
    </inkml:context>
    <inkml:brush xml:id="br0">
      <inkml:brushProperty name="width" value="0.05" units="cm"/>
      <inkml:brushProperty name="height" value="0.05" units="cm"/>
    </inkml:brush>
  </inkml:definitions>
  <inkml:trace contextRef="#ctx0" brushRef="#br0">839 269 4433,'-12'-26'1665,"-2"1"0,0 1 0,-1 0 0,-2 0 1,-15-15-1666,22 28 147,0 1 0,0 0 0,-1 1 0,0 0 0,-1 1 0,0 0 1,0 1-1,0 0 0,-1 1 0,0 0 0,-1 1 0,-7-2-147,11 6 49,0-1-1,0 2 0,0-1 1,0 1-1,0 1 0,0-1 0,0 2 1,0 0-1,0 0 0,0 0 1,1 1-1,-1 1 0,1 0 0,0 0 1,0 1-1,0 0 0,-2 2-48,-13 9 100,0 1 0,2 2-1,0 0 1,1 1-1,-5 7-99,-6 9 93,1 1 0,2 2 0,2 0-1,-21 42-92,33-51 20,1 1 0,1 0 0,1 1 0,2 1 0,1 0 0,2 0 0,0 14-20,5-30 0,0 1 0,2 0 0,0-1 0,1 1 0,1-1-1,0 0 1,2 1 0,0-1 0,5 14 0,-6-23 1,0-2-1,0 1 1,0 0-1,1-1 0,0 1 1,0-1-1,1 0 1,-1-1-1,1 1 1,1-1-1,-1 0 1,1 0-1,0 0 1,0-1-1,0 0 1,1 0-1,-1-1 1,1 1-1,0-1 1,0-1-1,0 0 1,0 0-1,0 0 1,6 0-1,8 0 6,0-1 0,0-2 0,0 0 0,1-1 0,-1 0 0,-1-2 0,1-1 0,0-1 0,3-2-6,20-7 38,-2-3-1,0-1 1,28-19-38,-47 25 28,-2-1 0,1-1 1,-2-1-1,0-1 0,-1 0 1,-1-2-1,0 0 0,3-8-28,-11 15 33,-1-2-1,-1 1 1,0-1-1,-1-1 1,-1 1-1,0-1 1,-1 0-1,0 0 1,-1-1-1,-1 0 1,-1 1-1,0-1 1,0-14-33,-4 7 30,0 0 0,-1 1 1,-1-1-1,-2 1 0,0-1 0,-1 1 1,-1 1-1,-1 0 0,-11-18-30,20 38-8,-26-43-208,24 41 115,1 1 0,-1 0 0,0 1 1,1-1-1,-1 0 0,0 0 0,0 1 0,0-1 0,0 1 0,-1 0 0,1 0 0,0-1 1,-1 1-1,1 1 0,-1-1 0,1 0 0,-2 0 101,3 1-103,0 0 1,0 0-1,1 0 0,-1 0 1,0 1-1,0-1 0,0 0 0,0 0 1,0 0-1,1 1 0,-1-1 1,0 0-1,0 1 0,0-1 1,1 1-1,-1-1 0,0 1 1,1-1-1,-2 1 103,-12 19-1969</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40.095"/>
    </inkml:context>
    <inkml:brush xml:id="br0">
      <inkml:brushProperty name="width" value="0.05" units="cm"/>
      <inkml:brushProperty name="height" value="0.05" units="cm"/>
    </inkml:brush>
  </inkml:definitions>
  <inkml:trace contextRef="#ctx0" brushRef="#br0">305 100 3601,'-6'-2'913,"1"0"0,-1 0 1,1 0-1,-1 1 0,0-1 0,1 2 1,-3-1-914,3 1 389,-1 0 0,1 0 1,-1 0-1,1 1 1,-1 0-1,1 0 0,-1 1-389,-2 1 163,0 0 0,1 0-1,-1 1 1,1 0 0,0 0-1,0 1 1,1 0-1,-1 0 1,1 1 0,-2 2-163,-7 7 197,1 1 1,1 1-1,0 0 1,1 1-1,1 0 1,1 1-1,-3 7-197,7-11 28,0 0-1,1 1 0,0-1 0,2 1 0,0 0 0,0 0 0,2 0 0,0 0 0,0 0 0,2 2-27,-1-11 5,1 1 0,1-1 0,-1 1 0,1-1 0,0 0 0,1 0 0,0 0 0,0 0 0,0 0 0,5 5-5,-7-9 3,1-1 1,0 0-1,0 1 0,0-1 1,0 0-1,0 0 1,0 0-1,1 0 1,-1-1-1,0 1 1,1-1-1,0 1 1,-1-1-1,1 0 0,0 0 1,-1 0-1,1 0 1,0-1-1,0 1 1,0-1-1,0 0 1,0 1-1,0-1 1,0-1-1,-1 1 0,1 0 1,0-1-1,0 1 1,1-1-4,8-4 12,0 0 1,-1 0-1,1-1 1,-1-1-1,0 0 1,-1 0-1,1-1 0,-2-1 1,1 1-1,-1-2-12,8-7 25,0-2 0,-2 0 0,0-1 0,9-16-25,-18 25 14,0 0 0,-1 0 0,0-1 0,-1 1 1,0-1-1,-1 0 0,-1 0 0,0-1 0,0 1 0,-1-7-14,-1 11 8,0 1 0,0-1 0,-1 1 0,0-1 0,0 1 0,-1 0 0,0 0 0,0 0 0,-1 0 0,0 0-1,0 0 1,-1 0 0,1 1 0,-1 0 0,-1-1 0,1 2 0,-5-5-8,8 9-1,0 0 1,0 0-1,0 0 1,0 0-1,-1 0 1,1 0-1,0 0 1,-1 0-1,1 0 1,-1 1-1,1-1 1,-1 0-1,1 1 1,-1 0-1,0-1 1,1 1-1,-1 0 1,0 0-1,1 0 1,-1 0-1,0 0 1,1 0-1,-1 0 1,1 0-1,-2 1 1,1 0-2,0 0 0,0 0-1,0 0 1,0 1-1,0-1 1,0 0 0,0 1-1,0-1 1,0 1 0,1 0-1,-1 0 1,1 0-1,-1 0 1,1 0 0,0 0-1,0 0 3,-1 1-3,1-1 0,0 1 1,0-1-1,0 1 0,1 0 0,-1 0 0,0-1 0,1 1 0,0 0 1,0 0-1,0-1 0,0 1 0,0 0 0,0 0 3,0-2-1,1 1 1,-1-1-1,1 1 0,-1-1 0,1 1 1,-1-1-1,1 0 0,0 1 0,0-1 1,0 0-1,0 0 0,0 1 0,0-1 1,0 0-1,0 0 0,0 0 0,0 0 1,1 0-1,-1-1 0,0 1 0,1 0 1,-1-1-1,0 1 0,1 0 1,0-1 0,7 2 0,1-2 0,-1 1 0,0-1 0,0-1 0,1 1 0,-1-2 0,0 1 0,0-1 0,1-1 0,17-2 1,26-4 18,0-2-1,12-7-18,-44 15 7,-20 3-7,-1 0-1,1 0 1,-1 0 0,1 0-1,-1 0 1,1 0 0,-1 0-1,1 1 1,-1-1-1,1 0 1,-1 0 0,1 0-1,-1 1 1,1-1 0,-1 0-1,1 1 1,-1-1 0,0 1-1,1-1 1,-1 0 0,1 1 0,0 2-3,-1-1 0,1 1 1,-1 0-1,1 0 0,-1-1 0,0 1 1,0 0-1,0 0 0,0 0 0,0 0 1,-1 0 2,0 29-11,1-9 6,0-5 1,0-1 1,2 1-1,0 0 1,0-1-1,4 9 4,-3-15-1,0 0-1,1 0 1,0 0 0,1 0-1,0-1 1,0 0 0,4 4 1,-7-11 1,0 0 0,0 0 1,0 0-1,0 0 0,1-1 1,-1 1-1,1-1 0,0 0 1,0 0-1,0 0 0,0 0 1,0 0-1,0-1 0,0 1 1,1-1-1,-1 0 0,1 0 1,-1 0-1,1 0 1,-1-1-1,1 1 0,-1-1 1,1 0-1,-1 0 0,1 0 1,3-1-2,3-2 3,0 0 1,0-1 0,-1 0 0,1-1 0,-1 0 0,0 0 0,0-1-1,-1 0 1,0-1 0,2-1-4,4-5 7,0 0 0,-1-1-1,0-1 1,-1 0 0,1-3-7,0-2 7,-1-1 0,-1 0 0,-1-1 0,0 0 0,-2 0 0,-1-1 0,0 0 0,0-12-7,-5 17-2,-3 13-1,-1 11-2,-5 21-13,1 0 0,2 1 0,-1 24 18,4-37 4,0 0 1,1 0 0,1 0-1,1-1 1,0 1 0,3 12-5,-4-22 2,1 0 0,0 0 0,0 0 0,0 0 0,1-1 0,-1 1 0,1-1 0,0 1 0,0-1 0,1 0 0,-1 0 0,1 0 0,0-1 0,0 1 0,0-1 0,1 0 0,-1 0 0,1 0-2,-2-2 3,0 1 0,0-1 0,0 0 0,0 0 0,0 0 0,0-1 1,0 1-1,0-1 0,0 0 0,1 0 0,-1 0 0,0 0 0,0 0 1,0-1-1,0 1 0,1-1-3,1-1 5,1 0 0,-1 0 0,1 0 0,-1-1 1,0 0-1,0 0 0,0 0 0,3-3-5,4-4 13,0-2 0,-1 1 1,-1-1-1,1 0 0,-2-1 0,1-2-13,2-6 21,-1-1 0,0 1-1,-2-2 1,-1 1 0,-1-1-1,1-8-20,-5 20 3,1 0 0,0 1-1,0-1 1,1 1-1,2-2-2,-6 9-3,0 1 0,1-1 0,0 1 0,-1-1 0,1 1 0,0 0 0,0 0 0,0 0 0,1 0 0,-1 0-1,0 1 1,1-1 0,-1 1 0,1-1 0,-1 1 0,1 0 0,0 0 0,0 0 0,-1 0 0,1 1 0,0-1 0,2 0 3,-4 1-1,0 0 0,0 1 0,-1-1 0,1 0 0,0 0 0,-1 0 0,1 0 1,0 1-1,-1-1 0,1 0 0,0 0 0,-1 1 0,1-1 0,-1 1 0,1-1 1,0 0-1,-1 1 0,1-1 0,-1 1 0,0-1 0,1 1 0,-1 0 0,1-1 1,-1 1-1,0-1 0,1 1 0,-1 0 0,0-1 0,0 1 0,1 0 1,2 26 36,-3-20 3,2 29 39,-2 0 1,-2 0 0,-5 31-79,6-57 6,0 0 1,0 0-1,2 0 0,-1 0 1,1 1-1,0-1 1,1 0-1,0 0 1,1-1-1,3 8-6,-5-14 4,0 0 0,0-1 1,1 1-1,0 0 0,-1-1 0,1 1 0,0-1 0,0 1 1,0-1-1,0 0 0,1 0 0,-1 0 0,1 0 0,-1 0 1,1-1-1,-1 1 0,1-1 0,0 0 0,0 0 1,0 0-1,0 0 0,0 0 0,0 0 0,0-1 0,0 1 1,0-1-1,0 0 0,0 0 0,0 0 0,0-1 0,1 1 1,-1-1-1,0 1 0,0-1 0,-1 0 0,1 0 0,0-1-4,7-1 12,-1-2 1,1 1-1,-1-1 0,0-1 0,-1 1 0,1-1 0,-1-1 0,0 0 0,-1 0 0,0 0 0,0-1 0,0 0 0,-1-1 1,0 1-1,-1-1 0,0 0 0,0 0 0,-1-2-12,7-16 33,0-1 1,-3 0 0,0 0-1,-1-1 1,1-23-34,-6 42 11,0-22-23,-2 32 12,0-1-1,0 1 1,0 0 0,0 0-1,0 0 1,0-1-1,0 1 1,0 0 0,0 0-1,0 0 1,0-1 0,0 1-1,-1 0 1,1 0 0,0 0-1,0-1 1,0 1 0,0 0-1,0 0 1,-1 0 0,1 0-1,0 0 1,0 0 0,0-1-1,-1 1 1,1 0-1,0 0 1,0 0 0,0 0-1,-1 0 1,1 0 0,0 0-1,0 0 1,0 0 0,-1 0-1,1 0 1,0 0 0,0 0-1,-1 0 1,-14 11-4,14-10 2,1-1-1,-1 1 0,0 0 1,0-1-1,1 1 1,-1 0-1,1 0 1,-1 0-1,1-1 0,-1 1 1,1 0-1,-1 0 1,1 0-1,0 0 0,0 0 1,-1 0-1,1 0 3,0 0 0,0-1 0,1 0-1,-1 1 1,0-1 0,0 1 0,0-1-1,0 0 1,1 1 0,-1-1-1,0 0 1,0 1 0,1-1-1,-1 0 1,0 1 0,1-1 0,-1 0-1,0 1 1,1-1 0,-1 0-1,0 0 1,1 0 0,-1 1-1,0-1 1,1 0 0,-1 0 0,1 0 0,2 1 3,1 0 0,0-1 0,0 1 0,0-1 0,0 0 1,-1 0-1,2 0-3,24-5 8,77-31-8,-104 35-1,-1 1 0,0-1 0,0 1 1,1-1-1,-1 1 0,0 0 0,1-1 0,-1 1 1,0 0-1,1 0 0,-1 0 0,0 0 1,1 0-1,-1 0 0,1 1 0,-1-1 0,0 0 1,0 1-1,1-1 0,-1 1 0,0-1 0,0 1 1,1 0-1,-1-1 0,0 1 0,0 0 0,0 0 1,0 0-1,0 0 0,0 0 0,0 0 1,0 0-1,-1 0 0,1 0 0,0 0 0,-1 0 1,1 1-1,0-1 0,-1 0 0,0 1 0,1-1 1,-1 1 0,2 8-1,-1-1 0,0 1 0,-1 0 1,0-1-1,0 1 0,-1 0 1,0 19 15,2-10-10,0 0-1,1 1 0,1-1 1,1 0-1,1 0 0,1-1 1,5 14-5,-10-30 0,1 1 1,-1 0-1,1-1 1,0 1-1,0-1 1,0 1-1,0-1 1,0 0-1,1 0 1,-1 0-1,1 0 1,-1-1-1,1 1 1,-1 0-1,1-1 1,0 0-1,0 0 1,0 0-1,0 0 0,3 0 1,0 0 0,0 0 1,-1-1-1,1 0 0,0 0 0,0 0 0,0-1 0,-1 0 0,1 0 0,0 0-1,13-5 4,-1 0 0,1-1-1,-2-1 1,1-1-1,10-7-3,0-1 7,-1-1-1,-1-2 0,-1 0 0,-1-2 0,0 0 0,-2-2 1,-1-1-1,7-10-6,-24 30 4,15-24 9,-18 28-11,0-1-1,0 1 1,-1 0-1,1 0 1,0-1-1,-1 1 1,1-1 0,-1 1-1,0 0 1,1-1-1,-1 1 1,0-1-1,0 1 1,0-1-1,0 1 1,0-1 0,0 1-1,-1-2-1,1 3 0,-1 0 0,1-1 0,0 1-1,-1 0 1,1 0 0,-1 0 0,1-1-1,0 1 1,-1 0 0,1 0 0,-1 0 0,1 0-1,-1 0 1,1 0 0,-1 0 0,1 0 0,-1 0-1,1 0 1,-1 0 0,1 0 0,0 0 0,-1 0-1,1 1 1,-1-1 0,1 0 0,-1 0 0,1 0-1,0 1 1,-1-1 0,1 0 0,0 0-1,-1 1 1,1-1 0,0 0 0,-1 1 0,-16 15-12,9-3 21,1 0 0,0 0-1,1 1 1,0 0-1,-2 12-8,1-7 27,4-10 8,1 0-1,0 0 1,0 0 0,0 0 0,1 0 0,1 0-1,0 5-34,0-9 41,0-1 0,1 1 0,0-1-1,0 1 1,0 0 0,0-1-1,1 0 1,-1 1 0,1-1 0,0 0-1,1 0 1,1 2-41,-2-3 31,1 0 0,-1 0 0,1-1 0,0 0 0,0 1 0,0-1 0,1 0 0,-1-1 0,0 1 0,1 0 0,-1-1 0,1 0 0,0 0 0,-1 0 0,1 0 0,0-1 0,0 1 0,-1-1 0,1 0 0,0 0 0,1 0-31,12-2 49,0 0 0,0-1 0,0 0 0,1-2-49,-8 3 17,-7 1-15,13-2 21,0-2 0,0 1 0,0-2 0,-1 0-1,7-4-22,-18 7 11,0 1-1,0-1 1,0 0-1,0 0 0,0-1 1,-1 1-1,1-1 1,-1 0-1,0 0 0,0 0 1,-1 0-1,1 0 1,-1 0-1,0-1 0,0 1 1,0-1-1,-1 0 0,1 0 1,-1 1-1,0-3-10,8-74 96,-8 53-84,3 0 1,0 0 0,4-12-13,-7 38-3,0-1-1,-1 1 1,1-1 0,0 1 0,0-1 0,1 1 0,-1 0 0,0-1 0,1 1 0,0 0 0,-1 0 0,1 0 0,0 0 0,0 0 0,0 1-1,0-1 1,0 0 0,1 1 0,1-1 3,-2 1-3,0 0 0,0 1 0,0 0 0,0-1 0,0 1 0,1 0-1,-1 0 1,0 0 0,0 1 0,0-1 0,0 0 0,0 1 0,0 0 0,0-1-1,0 1 1,0 0 0,0 0 0,-1 0 0,1 0 0,0 0 0,0 0 0,-1 0-1,1 1 1,1 1 3,0 0-2,1 1 1,-1 0-1,0 0 0,0 0 0,0 0 0,-1 0 1,1 0-1,-1 1 0,0 0 0,-1-1 0,1 1 1,-1 0-1,1 0 0,-2 0 0,1 1 2,1 13 5,-1 1 0,0 0 0,-2 7-5,0 17 31,1-32 7,1-1 1,0 1-1,1-1 1,0 0-1,1 1 1,0-1-1,1 0 1,0 0-1,1-1 1,3 6-39,-5-11 17,1 1 1,0-1-1,0 0 0,0 0 1,0 0-1,1-1 1,0 1-1,0-1 1,0 0-1,1-1 1,0 1-1,-1-1 0,1 0 1,0-1-1,0 1 1,0-1-1,1 0 1,-1-1-1,3 1-17,-2 0-98,1-1 0,-1 0-1,1-1 1,-1 0 0,0 0 0,1 0 0,-1-1 0,1 0-1,-1 0 1,0-1 0,0 0 0,0-1 0,0 1-1,0-1 1,0-1 0,-1 1 0,1-1 0,-1 0-1,1-1 99,-5 3-226,-1 1 0,1 0 1,-1-1-1,0 0 0,1 1 0,-1-1 0,0 0 0,0 0 0,0 1 0,0-1 0,-1 0 0,1 0 226,-2-22-2615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40.452"/>
    </inkml:context>
    <inkml:brush xml:id="br0">
      <inkml:brushProperty name="width" value="0.05" units="cm"/>
      <inkml:brushProperty name="height" value="0.05" units="cm"/>
    </inkml:brush>
  </inkml:definitions>
  <inkml:trace contextRef="#ctx0" brushRef="#br0">106 16 11859,'-39'12'1128,"3"-6"448,15-40-1200,11 36-304,10 4-240,2 4-1464,-2-8 632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41.060"/>
    </inkml:context>
    <inkml:brush xml:id="br0">
      <inkml:brushProperty name="width" value="0.05" units="cm"/>
      <inkml:brushProperty name="height" value="0.05" units="cm"/>
    </inkml:brush>
  </inkml:definitions>
  <inkml:trace contextRef="#ctx0" brushRef="#br0">24 817 11618,'4'0'287,"0"-1"-1,0 0 0,0 0 0,0 0 0,-1-1 1,1 1-1,0-1 0,-1 0 0,1 0 0,-1 0 0,0 0 1,1 0-1,0-3-286,40-36 363,-31 27-311,-1-1 1,-1 0-1,0-1 0,-1 0 1,-1 0-1,0-1 0,-1 0 0,-1-1 1,0-1-53,1-9 45,-2 1 1,0-1-1,-1 0 0,-2-1 1,-1-20-46,-4-25 45,-3 0 1,-3 1 0,-4 0-1,-7-16-45,18 84 4,-2-7 44,2 12-45,1 0-1,-1 1 0,1-1 0,0 0 0,-1 0 0,1 0 0,-1 0 0,1 0 1,-1 1-1,1-1 0,0 0 0,-1 0 0,1 0 0,-1 1 0,1-1 1,0 0-1,-1 1 0,1-1 0,0 0 0,0 1 0,-1-1 0,1 0 1,0 1-1,0-1 0,0 1 0,-1-1 0,1 1 0,0-1-2,-17 29 37,1 1 0,1 0 0,2 1 0,-2 8-37,5-13 15,-22 57 176,-1 19-191,23-66 165,1 1 1,2 0-1,2 0 0,0 10-165,5-34 45,0 1 1,1-1-1,1 1 0,0-1 0,1 1 1,0-1-1,1 0 0,0 0 0,1-1 1,0 1-1,1-1 0,1 0 0,0-1 0,1 1 1,0-1-1,0-1 0,1 0 0,3 3-45,-4-5 13,1-1-1,-1 0 0,1-1 0,0 0 1,1 0-1,-1 0 0,1-2 1,0 1-1,1-1 0,-1-1 0,1 1 1,-1-2-1,1 0 0,0 0 0,0-1 1,0 0-1,0-1 0,0 0 1,0-1-1,0 0 0,0 0 0,4-3-12,-2 0 16,0 0 0,-1-1 0,1-1 0,-1 0 0,0-1-1,-1 0 1,0-1 0,0 0 0,0-1 0,-1 0 0,0-1 0,-1 0-1,0 0 1,-1-1 0,0 0 0,-1-1 0,4-6-16,-4 5 1,0 0 0,-1-1 1,0 1-1,-2-1 0,1 0 0,-1 0 1,-1-1-1,-1 1 0,0-1 0,-1 1 1,0-1-1,-1 0 0,-1 1 0,0-1 1,-1 1-1,-1-2-1,2 11-5,-1 1 1,1-1 0,-1 1-1,0 0 1,0 0 0,-1-1-1,1 1 1,-1 1 0,0-1-1,-1-2 5,3 5-2,0 0 0,0 1-1,0-1 1,0 0 0,0 0 0,0 1-1,0-1 1,0 1 0,0-1-1,0 1 1,0-1 0,0 1-1,0 0 1,0-1 0,0 1-1,0 0 1,0 0 0,-1 0 0,1 0-1,0 0 1,0 0 0,0 0-1,0 0 1,0 1 0,-1-1-1,1 0 1,0 1 0,0-1-1,0 1 1,0-1 0,0 1-1,0-1 1,0 1 0,0 0 0,0-1-1,1 1 1,-1 0 0,0 0-1,0 0 1,1 0 0,-1 0-1,0-1 1,1 1 2,-7 8-13,1 0-1,1 0 1,0 0 0,0 1-1,1-1 1,0 1-1,0 0 1,1 3 13,-6 19-36,-3 32 36,9-44-3,1 0 0,0 1-1,2-1 1,0 2 3,0-16 1,1-1 0,-1 1 0,1-1 0,0 1 0,0-1 0,1 1 0,0-1 0,0 0 0,0 1 0,0-1 0,1 0 0,0 0 0,0-1 0,0 1 0,1-1 0,2 3-1,-4-5 3,1 0 0,-1 0-1,1-1 1,0 1 0,0-1 0,0 0 0,-1 0-1,1 0 1,0 0 0,0-1 0,0 1 0,0-1-1,0 1 1,1-1 0,-1 0 0,0 0 0,0-1 0,1 1-4,4-1 10,0-1-1,0 0 0,0 0 1,0-1-1,0 0 0,1-1-8,9-5 13,-1-1-1,0 0 1,-1-1-1,0-1 1,-1 0-1,0-2 1,2-2-13,25-30 46,23-33-46,-42 50 1,-15 20-5,0 0 1,0 0-1,0 1 1,1 0-1,1 1 1,-1 0-1,2 0 4,-8 5-2,-1 0-1,1 1 0,0 0 1,0-1-1,-1 1 0,1 0 0,0 0 1,0 0-1,0 0 0,0 1 1,0 0-1,0-1 0,0 1 1,0 0-1,0 0 0,0 0 0,0 1 1,0-1-1,0 1 0,0 0 1,0 0-1,0 0 0,0 0 1,0 0-1,0 0 0,-1 1 0,1 0 1,-1-1-1,1 2 3,3 2-4,-1 1 1,0 0-1,0 0 0,0 1 1,-1-1-1,0 1 1,-1 0-1,1 0 0,-1 1 1,0 3 3,6 16 107,-2 1-1,0 4-106,-6-31 3,0 5 53,0 0-1,0 1 1,0-1-1,-1 0 1,0 1 0,0-1-1,-1 6-55,1-9 18,-1-1-1,1 0 1,-1 0-1,0 0 1,0 0 0,0 0-1,0 0 1,0 0-1,0 0 1,-1 0-1,1-1 1,-1 1 0,1 0-1,-1-1 1,1 1-1,-1-1 1,0 0-1,0 1 1,0-1 0,0 0-1,0 0 1,0 0-1,0 0 1,-1-1-18,-10 5 55,-2-2 0,1 0 0,0 0 0,-1-2 0,1 1 0,-1-2 0,-6 0-55,-32-4-741,-21-4 741,49 4-511,-13-2-3887,40 10 1983</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43.287"/>
    </inkml:context>
    <inkml:brush xml:id="br0">
      <inkml:brushProperty name="width" value="0.05" units="cm"/>
      <inkml:brushProperty name="height" value="0.05" units="cm"/>
    </inkml:brush>
  </inkml:definitions>
  <inkml:trace contextRef="#ctx0" brushRef="#br0">1 1047 9978,'34'34'2395,"-27"-26"-2221,0-1-1,0 1 0,1-2 1,3 3-174,-11-9 44,1 1-1,-1-1 1,1 1 0,-1-1-1,1 0 1,-1 1 0,1-1 0,-1 0-1,1 0 1,0 0 0,-1 1 0,1-1-1,-1 0 1,1 0 0,0 0 0,-1 0-1,1 0 1,-1 0 0,1 0-1,0 0 1,-1 0 0,1 0 0,0 0-1,-1-1 1,1 1 0,-1 0 0,1 0-1,-1 0 1,1-1 0,-1 1 0,1 0-1,-1-1 1,1 1 0,-1-1-1,1 1 1,-1 0 0,1-1 0,-1 1-1,0-1 1,1 1 0,-1-1 0,0 0-1,1 1 1,-1-1-44,10-30 1161,-7 20-1003,37-139 731,8-23-690,-36 136-190,2 1-1,1 0 1,12-17-9,-18 35 13,2 1 0,10-13-13,-17 26 11,-1-1 0,1 1 0,0 0 0,0 1 0,0-1 0,0 1 0,1 0-1,-1 0 1,1 0 0,0 0 0,0 1 0,4-1-11,-8 2 8,0 1 0,0-1 0,0 1 0,0 0-1,0 0 1,0 0 0,0 0 0,0 0 0,0 0 0,0 0 0,0 0 0,1 0 0,-1 0-1,0 0 1,0 1 0,0-1 0,0 0 0,0 1 0,0-1 0,0 1 0,0-1 0,0 1-1,-1 0 1,1-1 0,0 1 0,0 0 0,0-1 0,-1 1 0,1 0 0,0 0-1,-1 0 1,1 0 0,-1 0 0,1 0 0,-1 0 0,1 0 0,-1 0 0,1 0-8,0 4 35,0 0 0,0 0-1,0 1 1,-1-1 0,1 0 0,-1 0 0,-1 5-35,-4 32 200,-1 0 0,-10 27-200,7-31 50,1 1 0,2 0 0,1 13-50,5-43 9,0 1 1,0-1-1,1 0 0,0 1 1,2 6-10,-2-14 4,-1 1 1,1-1 0,0 1-1,0-1 1,0 0-1,0 1 1,1-1-1,-1 0 1,0 0 0,1 0-1,0 0 1,-1 0-1,1 0 1,0 0 0,0-1-1,0 1 1,0-1-1,0 1 1,1-1 0,-1 0-1,0 0 1,2 1-5,2-1 12,0 0 1,1 0 0,-1 0 0,0-1 0,0 0-1,1 0 1,-1-1 0,0 0 0,0 0-1,0 0 1,0-1 0,0 1 0,0-2 0,1 1-13,10-5 34,0-1 1,-1-1-1,0 0 1,4-4-35,-9 5 16,0 0 0,-1-1-1,0-1 1,0 1 0,-1-1 0,-1-1 0,1 0-1,-2 0 1,0 0 0,0-1 0,-1 0-1,0-1 1,-1 1 0,-1-1 0,0 0 0,0 0-1,-1-1 1,0-10-16,0 10 6,-2 0 0,1 0 0,-2-1 1,0 1-1,-1 0 0,0-1 0,-2-3-6,-1 7-13,0 15-11,0 18-10,4-17 32,0 0-1,0 0 1,0 1-1,1-1 1,0 0-1,0 0 1,0 0-1,0 0 1,1 0 0,0 0-1,0 0 1,0 0-1,1-1 1,0 1-1,0-1 1,0 1-1,0-1 1,0 0-1,1 0 1,0-1 0,0 1-1,0-1 1,0 0-1,1 0 1,-1 0-1,1-1 1,-1 1-1,1-1 1,0 0-1,0-1 1,0 1-1,5 0 3,5 0 4,0-1 0,0-1 0,0 0 0,0-1-1,0-1 1,0 0 0,0-1 0,0-1 0,-1 0-1,1-1 1,5-3-4,-1 0 8,0-2 0,-1 0 0,0 0 0,-1-2 0,0 0 0,0-1 0,-2-1 0,3-2-8,-12 9 8,1-1-1,-1 1 1,0-1 0,-1 0 0,3-5-8,-6 10 2,-1 0 1,1-1 0,-1 1-1,0 0 1,0 0 0,0-1-1,0 1 1,-1 0 0,1-1-1,-1 1 1,0-1 0,0 1-1,0 0 1,0-1 0,-1 1-1,1-1 1,-2-1-3,2 4 1,-1-1-1,1 1 1,-1 0 0,1-1-1,-1 1 1,1 0 0,-1 0 0,0 0-1,0-1 1,0 1 0,0 0 0,0 0-1,0 0 1,0 0 0,0 0-1,0 1 1,0-1 0,-1 0 0,1 0-1,0 1 1,-1-1 0,0 0-1,-1 1-1,1 0 1,0-1-1,-1 1 1,1 0 0,-1 1-1,1-1 1,0 0-1,-1 1 1,1-1-1,0 1 1,-1-1 0,1 1-1,0 0 1,-6 3-4,1 0 1,-1 0-1,1 0 0,0 1 0,1 0 1,-1 1-1,-3 3 4,-5 7-11,1 2 1,0-1 0,1 1-1,1 1 1,1 0-1,-1 5 11,4-9-5,2 1 1,0 0-1,0 0 0,1 1 0,2 0 0,-1-1 0,2 1 0,0 5 5,2-16 1,0-1 0,0 1-1,0-1 1,1 1-1,0-1 1,0 1-1,0-1 1,1 0-1,1 4 0,-2-8 1,-1 1 0,1-1 0,0 0 0,0 1 0,0-1 0,0 0 0,0 0 0,0 0 0,0 1 0,0-1 0,0 0 0,0-1 0,1 1 0,-1 0 0,0 0 0,1 0 0,-1-1 0,1 1 0,-1-1 0,1 1 0,-1-1 0,1 0 0,-1 1 0,1-1 0,-1 0-1,1 0 1,-1 0 0,1 0 0,0 0 0,-1 0 0,1-1 0,-1 1 0,1-1 0,-1 1 0,1-1-1,8-3 4,-1 0 1,0-1-1,-1 0 0,1 0 0,-1-1 1,0 0-1,0-1 0,-1 0 0,0 0 1,0 0-1,0-1 0,-1-1-4,32-31-8,-23 30-8,-15 10 15,1 0 1,-1 0-1,0 0 0,0 0 1,1 0-1,-1 0 1,0 1-1,0-1 1,1 0-1,-1 0 0,0 0 1,0 0-1,1 0 1,-1 0-1,0 1 1,0-1-1,0 0 0,0 0 1,1 0-1,-1 0 1,0 1-1,0-1 1,0 0-1,0 0 0,0 1 1,1-1-1,-1 0 1,0 0-1,0 0 1,0 1-1,0-1 0,0 0 1,0 0-1,0 1 1,0-1 0,-3 35-34,0-16 28,3-16 6,0 0 1,0-1-1,0 1 1,1 0-1,-1 0 1,0-1-1,1 1 1,0 0-1,0-1 1,-1 1-1,2-1 1,-1 1-1,0-1 1,0 1-1,1-1 1,-1 0-1,1 0 1,0 0-1,0 0 1,0 0-1,1 1 0,0-1 7,0-1 0,0 1 1,0-1-1,1 0 0,-1 0 0,1 0 0,-1 0 0,1-1 0,-1 1 0,1-1 0,-1 0 0,1 0 1,-1 0-1,1 0 0,-1-1 0,2 0-7,13-2 41,0-2 0,0 0-1,0-1 1,-1 0 0,0-2 0,14-7-41,0-3 74,0-2 0,26-22-74,-41 30 17,-1-1-1,0-1 0,-1-1 0,-1 0 1,0-1-1,-1 0 0,0-1 0,4-11-16,-8 13 12,-2 0 0,0 0 0,0 0 0,-1-1 0,-1 0 0,-1 0 0,0 0 0,-2-1 0,1 1 0,-2-16-12,-2-3-41,-1 1 0,-2 0 0,-1 0 1,-2 0-1,-1 1 0,-1 0 0,-3 0 1,0 1-1,-12-19 41,24 49-8,0 0-1,-1 0 1,1 0 0,0 0-1,-1 0 1,1 0 0,-1 0 0,0 1-1,0-1 1,1 1 0,-1-1-1,0 1 1,0-1 0,-1 1-1,1 0 1,0 0 0,0 0 0,0 1-1,-1-1 9,1 1-4,1 0-1,-1 0 0,1 0 0,-1 0 1,1 1-1,-1-1 0,1 1 0,0-1 1,-1 1-1,1-1 0,0 1 0,-1 0 1,1 0-1,0 0 0,-1 0 1,1 0-1,0 0 0,0 0 0,0 0 1,0 0-1,0 0 0,0 0 0,1 1 1,-1-1-1,0 0 0,1 1 1,-1 0 4,-7 14-12,2 0 1,-1 0-1,2 1 1,1 0-1,0 0 1,1 0-1,0 6 12,-3 39 135,3 24-135,2-51 58,1-16-22,-3 37 131,3 0 0,3 1 0,8 50-167,-7-89 30,0 0 0,1 0 0,1 0-1,1 0 1,1-1 0,2 3-30,-4-9 7,1 0 1,0-1-1,0 0 0,1 0 1,1-1-1,-1 0 1,1-1-1,1 0 0,8 6-7,-12-10 6,0-1-1,-1 1 0,1-1 0,0-1 1,0 1-1,1-1 0,-1 0 1,0-1-1,1 1 0,-1-1 0,1-1 1,-1 1-1,1-1 0,-1 0 1,1 0-1,0-1 0,-1 0 0,1 0 1,-1-1-1,0 0 0,2 0-5,1-2 8,1 0-1,-1-1 0,0 0 1,0-1-1,0 0 0,-1 0 1,0 0-1,0-1 1,-1-1-1,0 1 0,0-1 1,-1 0-1,1-2-7,5-9 12,-1 0 0,-1 0 0,-1-1-1,-1 0 1,0 0 0,3-18-12,-4 8 13,-1 0 1,-1-1-1,-2 0 0,-1-12-13,-3 6-11,-3 24-3,-3 12-6,5 2 16,0 1 0,0-1 0,1 0 0,-1 1 1,1 0-1,-1-1 0,1 1 0,0 0 0,-1 1 4,-13 23-8,1 0-1,1 1 1,1 0 0,2 1-1,1 1 1,1-1 0,2 1-1,0 1 9,5-24 0,0 1-1,1-1 0,-1 1 0,1-1 0,0 1 0,1-1 0,0 0 0,0 1 1,0-1-1,2 3 1,-2-6 0,0-1 1,0 0 0,0 1-1,0-1 1,1 0 0,-1 0-1,1 0 1,0 0 0,0 0-1,-1-1 1,1 1-1,0 0 1,0-1 0,1 1-1,-1-1 1,0 0 0,0 0-1,1 0 1,-1 0 0,1 0-1,-1 0 1,0-1 0,1 1-1,0-1 1,-1 0-1,2 1 0,5-1 6,-1 0-1,1-1 1,-1 0-1,0 0 1,1 0 0,-1-1-1,0-1 1,7-2-6,14-7 43,22-12-43,8-4 7,-58 28-4,1-1-1,-1 0 0,1 0 1,-1 0-1,1 0 1,-1 0-1,0 0 1,0 0-1,1 0 1,-1 0-1,0-1 0,0 1 1,0 0-1,0-1 1,0 1-1,0-1 1,-1 1-1,1-1 1,0 1-1,-1-1 0,1 0 1,-1 1-1,0-1 1,1 0-1,-1 1 1,0-1-1,0 0 1,0 1-1,0-1 0,-1 0 1,1 1-1,0-2-2,-1-3-14,20-3 83,-16 6-38,0-1 0,0 1 0,0-1 0,0 0 0,0 0 0,-1 0-1,0 0 1,0 0 0,0 0 0,0-1 0,0-1-31,2-4 15,22-57 87,-23 60-86,-2 0 1,1-1-1,-1 1 1,0 0-1,0 0 1,-1-1-1,0 1 1,-1 0-1,0-5-16,0 6 5,1 0-1,0 0 1,0 0-1,0 0 1,0 0-1,1 0 1,1-4-5,11-29 12,-9 30-13,-1 0 0,0-1 0,0 0 0,-1 1 0,0-1 0,-1-5 1,-2 13-32,-3 10 5,-2 17-8,5-12 32,1 0 0,1 0 1,-1-1-1,2 1 0,2 10 3,-1-10-1,-3-9 1,1-1 1,0 1-1,0-1 1,1 1-1,-1-1 0,1 0 1,0 0-1,0 0 1,0 0-1,0 0 0,0 0 1,1 0-1,-1-1 1,1 1-1,-1-1 0,1 0 1,0 0-1,0 0 1,0 0-1,1 0 1,-1 0-1,0-1 0,0 0 1,4 1-1,6 2 3,-1-2 0,0 0 0,1 0 0,0-1 0,9 0-3,-2-2 7,-1 0 0,0-1-1,0-1 1,0-1 0,-1-1 0,1 0-1,-1-1 1,0-1 0,5-4-7,13-7 11,-1-1 0,-1-2 0,-1-2 1,-1-1-12,-28 21 1,10-7 10,-1-1 1,0-1-1,7-7-11,-18 16 1,0 1 1,0 0-1,0-1 1,0 1-1,0-1 1,0 0-1,-1 1 0,1-1 1,-1 0-1,0 0 1,0 0-1,0 0 1,0 0-1,0 0 0,-1-1 1,1 1-1,-1 0 1,0 0-1,0 0 0,0 0 1,-1-1-1,1 0-1,-1 2-1,0 0 0,0 0 0,0 1 0,0-1 1,0 0-1,0 1 0,-1-1 0,1 1 0,0 0 0,-1-1 0,1 1 0,-1 0 0,0 0 0,1 0 0,-1 0 0,0 0 0,0 0 0,0 1 0,1-1 0,-1 0 0,0 1 0,0 0 1,0-1-1,0 1 0,0 0 0,0 0 0,0 0 0,0 0 0,0 0 0,0 1 0,-1-1 1,-5 1-6,1 0 0,-1 1 0,0 0 0,1 0 0,0 1 0,-1 0 1,-4 3 5,-2 2-9,2 1 0,-1 0 1,1 1-1,0 0 0,1 1 0,1 0 1,-1 0-1,2 2 0,0-1 1,0 1-1,1 0 0,1 1 1,-3 7 8,0 0-9,2 1 0,0 1 0,1-1 0,2 1 0,0 0 0,2 0 0,0 1 1,1 11 8,2-27-2,0 0 1,0 0 0,1-1 0,0 1-1,1 0 1,0 0 0,0-1 0,1 1-1,-1-1 1,2 1 0,-1-1 1,-1-4 2,0 0 0,0 0 0,0 0 0,1 0 0,-1 0 0,1 0 1,0 0-1,0-1 0,0 0 0,0 1 0,0-1 0,0-1 0,1 1 0,-1 0 0,1-1 0,-1 1 1,1-1-1,0 0 0,-1 0 0,1-1 0,0 1 0,0-1 0,2 0-2,8 0 9,-1-1 0,0 0 0,0-1 1,1 0-1,-1-2 0,0 1 0,-1-2 0,1 1 0,-1-2 0,0 0 0,0 0 0,-1-1 0,1 0 0,-2-1 1,1 0-1,3-5-9,17-17 15,-2-1 0,-1-1 0,-1-1 0,10-20-15,-26 38 2,35-46-3,-42 57-3,0-1 0,1 1 0,-1 0 0,1 0 0,0 0 0,0 0 0,0 1 0,1 0 0,-1 0 0,4 0 4,-7 2-3,0 1 1,1-1-1,-1 1 1,0 0-1,1 0 1,-1 0-1,0 0 1,0 0 0,1 1-1,-1-1 1,0 1-1,0 0 1,1-1-1,-1 1 1,0 0-1,0 0 1,0 0-1,0 1 1,0-1-1,0 0 1,-1 1-1,1-1 1,0 1-1,-1 0 1,1-1-1,-1 1 1,1 1 2,7 9-8,-1 0 1,0 0-1,-1 1 0,1 2 8,3 6 2,16 22 80,23 26-82,17 25 158,-65-91-146,0 1 0,0-1-1,0 0 1,-1 1 0,1 0 0,-1-1 0,0 1 0,0 0-1,0-1 1,0 1 0,0 0 0,-1 0 0,0 0-1,0-1 1,0 1 0,0 0-12,-1-1 10,0-1-1,0 1 1,0-1-1,-1 0 1,1 1-1,0-1 1,-1 0-1,0 0 1,1 0-1,-1 0 1,0 0-1,0 0 1,0 0-1,0-1 1,0 1-1,-1-1 1,1 1-1,0-1 1,-1 0-1,1 0 1,-1 0-1,1 0 1,-1-1-1,0 1-9,-19 4 43,1 0 0,-1-2 0,1 0 0,-1-2 0,0 0 0,0-1 0,0-2 0,-13-2-43,-12-3 30,-1-2 1,2-3-1,-18-7-30,34 9-67,0-2-1,1-2 1,1 0 0,-18-13 67,38 23-217,1-1 1,-1 0 0,1-1-1,0 0 1,1 0 0,0 0-1,-1-1 1,2 0 0,-1 0-1,1 0 1,0-1 0,1 1-1,-3-7 217,-8-39-2244</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45.471"/>
    </inkml:context>
    <inkml:brush xml:id="br0">
      <inkml:brushProperty name="width" value="0.05" units="cm"/>
      <inkml:brushProperty name="height" value="0.05" units="cm"/>
    </inkml:brush>
  </inkml:definitions>
  <inkml:trace contextRef="#ctx0" brushRef="#br0">829 63 3985,'-11'-2'283,"0"0"1,1 0 0,-1-1-1,1 0 1,-1-1-1,1 0 1,-5-4-284,2 2 20,0 1 0,0 0 0,-1 0 1,-8 0-21,-1 1 399,-1 2 0,0 0 0,0 2 0,1 0 0,-1 2 0,0 0 0,1 2 0,0 0 0,0 2 0,0 1 0,0 0 0,1 2 0,0 1 0,1 0 0,0 1 1,0 2-400,0 1 66,0 1 1,1 1 0,0 0 0,1 2 0,1 0 0,1 1 0,1 1 0,0 0 0,1 1 0,2 1-1,0 0 1,1 1 0,2 1 0,-8 21-67,11-24 56,2-1 0,0 1-1,1 1 1,1-1 0,1 0 0,1 22-56,1-29 42,1-1 1,1 1-1,1-1 1,-1 0 0,2 0-1,0 0 1,1 0-1,0-1 1,1 1-1,0-1 1,7 10-43,-6-11 15,1-1 1,0 0-1,0 0 0,1-1 0,1 0 1,-1-1-1,1 0 0,1 0 0,-1-1 1,1 0-1,0-1 0,1-1 0,0 1 1,0-2-1,0 0 0,0 0 0,1-1 1,0 0-16,24 2 29,1-2 0,-1-2 0,1-1 0,-1-1 0,21-5-29,14-5 63,-1-2-1,27-11-62,-60 13 30,-2-1-1,1-2 0,-2-1 1,0-2-1,16-11-29,-34 18 25,-2 0 1,1-2-1,-1 0 0,-1 0 1,0-2-1,-1 1 0,-1-2 1,0 0-1,0 0 1,-2-1-1,9-17-25,-10 14 26,0 0 0,-2-1 0,0 1 0,-1-2 0,-2 1 0,2-13-26,-4 22 7,-1 0 0,-1 1 0,0-1 0,-1 1 0,0-1 0,0 1 0,-1-1 0,-1 1 1,1 0-1,-2 0 0,1 0 0,-2 0 0,1 1 0,-4-6-7,-2 0 6,-1 1 0,0 0 1,0 0-1,-2 1 1,0 1-1,0 0 1,-1 1-1,0 0 0,-1 1 1,-1 0-1,-15-6-6,9 6-345,0 1-1,-1 0 0,-1 2 0,1 1 1,-1 1-1,0 1 0,0 1 0,-18 0 346,-21 2-1639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46.513"/>
    </inkml:context>
    <inkml:brush xml:id="br0">
      <inkml:brushProperty name="width" value="0.05" units="cm"/>
      <inkml:brushProperty name="height" value="0.05" units="cm"/>
    </inkml:brush>
  </inkml:definitions>
  <inkml:trace contextRef="#ctx0" brushRef="#br0">1118 304 2665,'2'-9'374,"0"-1"0,-1 1 1,0 0-1,0-1 0,-1 1 1,-1 0-1,0-1 0,0 1 1,-1 0-1,0 0 0,0 0 1,-1 0-1,0 0 0,-1 0 1,0 1-1,0-1 0,-1 1 1,0 0-1,0 1 0,-2-2-374,0 0 83,0 1 0,-1-1-1,0 1 1,0 1 0,-1 0-1,0 0 1,-1 1 0,1 0 0,-1 0-1,0 1 1,0 0 0,-1 1-1,0 0 1,1 1 0,-1 0-1,-10-1-82,-7 2 51,0 1 0,0 2 0,0 0 0,0 2 0,0 1 0,-17 5-51,-15 6 6,1 2 1,-27 14-7,31-9-7,1 3 1,1 1-1,-17 14 7,41-21-10,1 0-1,1 2 1,1 1 0,1 1 0,1 1 0,-10 13 10,27-27-3,0 0 1,0 0 0,1 0-1,0 1 1,1 0-1,0 0 1,1 0-1,0 1 1,0-1-1,2 1 1,-1 0 0,1 0-1,1 0 1,0 0-1,1 0 1,1 1-1,-1-1 1,2 0 0,1 4 2,1 3 6,1-1 0,1 0 0,1 0 1,0 0-1,1-1 0,1 0 1,1-1-1,0 0 0,1 0 1,1-1-1,0-1 0,4 3-6,3 3 9,2-1 0,0-1 0,0-1 0,2-1 0,0-1 0,1-1 0,0-1 0,1-1 0,1-2 0,-1 0 0,2-1 0,-1-2 0,1-1 0,0-1 0,1-1 0,13 0-9,-6-4 18,-1-1 1,1-2-1,-1-1 0,0-2 0,7-3-18,20-7 45,-1-3-1,25-12-44,-18 3 48,-1-3 0,-1-2-1,-2-3 1,31-26-48,-71 46 34,-1-1 0,-1-1 0,-1 0 0,0-2 0,10-15-34,-21 24 35,0-2 0,-1 1 0,0-1 1,-1-1-1,-1 1 0,0-1 0,-1 0 1,0-1-1,-1 1 0,-1-1 0,1-7-35,-3 3 53,0 0 0,-2 1-1,0-1 1,-1 0 0,0 0-1,-2 1 1,0-1 0,-1 1-1,-1 0 1,-1 1-1,0-1 1,-8-11-53,6 12-127,0 1 1,-1 1-1,-1 0 0,0 0 1,-1 1-1,-1 1 0,0 0 1,-1 0-1,0 2 1,0 0-1,-2 0 0,1 1 1,-4 0 126,-16-5-1461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47.741"/>
    </inkml:context>
    <inkml:brush xml:id="br0">
      <inkml:brushProperty name="width" value="0.05" units="cm"/>
      <inkml:brushProperty name="height" value="0.05" units="cm"/>
    </inkml:brush>
  </inkml:definitions>
  <inkml:trace contextRef="#ctx0" brushRef="#br0">21 0 2248,'-1'1'320,"-1"-1"-1,1 1 1,0 0-1,0-1 1,0 1-1,0 0 0,0 0 1,0-1-1,0 1 1,0 0-1,0 0 1,0 0-1,0 0 0,0 1 1,1-1-1,-1 0 1,0 0-1,1 0 1,-1 1-320,1 0 204,-1 0-1,1 0 1,0 0 0,0 0 0,0 0 0,0 0 0,0 0 0,0 0 0,1 0 0,-1 0-1,0-1 1,1 2-204,2 5 159,0-1 0,1 1 1,0-1-1,0 0 0,5 6-159,8 9 48,0-1 1,2-1 0,0-1-1,1 0 1,5 1-49,113 81 112,-91-68 12,361 232 724,-302-199-800,-39-24 13,2-3 0,1-3-1,2-3 1,2-3 0,0-4 0,32 5-61,15-1 193,133 36 248,-175-42-238,-2 3 0,12 10-203,-50-18 64,0 2 0,-2 1 0,25 21-64,101 87 369,-90-71-35,-49-39-281,0 1 0,-2 1-1,0 1 1,-2 1 0,16 23-53,-26-31 11,0 0 1,-1 1 0,-1 0 0,0 1 0,-2 0 0,0 0 0,-1 0 0,0 0 0,-2 1 0,1 7-12,-1 24 75,-2-30 58,1 0 1,0 0-1,5 17-133,-5-29 32,1-1-1,-1 0 1,2 0 0,-1 0-1,1 0 1,0-1 0,0 1-1,0-1 1,1 0 0,0 0-1,0-1 1,3 2-32,4 4 22,1 1 5,0 0-1,-1 1 0,0 0 0,1 4-26,-9-11 5,0 0 0,-1 0 1,1 0-1,-2 0 0,1 1 0,-1 0 0,0-1 0,0 1 0,0 0 0,-1 0 0,-1 0 0,1 6-5,-3 52 20,0-45-658,1 0-1,1-1 0,1 1 0,0 0 0,4 14 639,6-5-1789</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48.347"/>
    </inkml:context>
    <inkml:brush xml:id="br0">
      <inkml:brushProperty name="width" value="0.05" units="cm"/>
      <inkml:brushProperty name="height" value="0.05" units="cm"/>
    </inkml:brush>
  </inkml:definitions>
  <inkml:trace contextRef="#ctx0" brushRef="#br0">46 359 5129,'-7'-5'962,"3"2"-282,-1 0-1,1-1 0,0 1 0,0-1 0,0 0 1,0 0-1,-1-3-679,4 6 63,1 0 0,-1 0 0,1 0 0,-1-1 0,1 1 0,0 0 0,-1 0 0,1 0 0,0-1 0,0 1 0,0 0 0,0 0 0,0 0 1,0-1-1,0 1 0,1 0 0,-1 0 0,0 0 0,1-1 0,-1 1 0,0 0 0,1 0 0,0 0 0,-1 0 0,1 0 0,0 0 0,-1 0 0,1 0 0,0 0 0,0 0 0,0 0 1,0 1-1,0-1 0,0 0 0,0 1 0,0-1 0,0 0-63,5-2 156,-1 0 0,1 0 1,0 0-1,0 0 0,0 1 0,1 0 1,-1 0-1,1 1 0,-1 0 0,1 0 1,-1 0-1,1 1 0,-1 0 0,1 1 1,-1-1-1,1 1 0,0 0 0,5 2-156,14 4 100,0 1 0,-1 1 0,0 1 1,0 2-101,25 12 47,-8-3-21,1-3 0,1-1 0,4-1-26,-37-12 21,1-1 0,0 0 0,0-1-1,0-1 1,0 0 0,1 0 0,-1-2 0,0 1 0,0-1 0,0-1-1,0 0 1,0-1 0,0 0 0,0-1-21,-11 4 6,-1 0 0,1 0 0,-1-1 0,1 1 0,-1 0 0,1 0-1,-1-1 1,1 1 0,-1 0 0,1 0 0,-1-1 0,1 1 0,-1 0 0,0-1 0,1 1 0,-1-1 0,1 1 0,-1-1 0,0 1 0,1-1-1,-1 1 1,0-1 0,0 1 0,0-1 0,1 1 0,-1-1 0,0 1 0,0-1 0,0 1-6,-7-15 226,5 13-209,1-1 0,-1 1 0,1 0 0,0-1 0,-1 1 0,1-1 0,0 1 0,1-1 0,-1 0 0,0 1 0,1-1-17,-1-19 12,1 0 0,1 0-1,1 0 1,5-22-12,-2 21 5,1 0 0,7-17-5,-8 23-556,0 1 1,-1-1 0,3-15 555,-8 8-1945,-10 1 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48.954"/>
    </inkml:context>
    <inkml:brush xml:id="br0">
      <inkml:brushProperty name="width" value="0.05" units="cm"/>
      <inkml:brushProperty name="height" value="0.05" units="cm"/>
    </inkml:brush>
  </inkml:definitions>
  <inkml:trace contextRef="#ctx0" brushRef="#br0">196 25 2977,'-1'-1'276,"1"-1"1,-1 1 0,0-1-1,0 1 1,1 0 0,-1-1-1,0 1 1,0 0 0,0 0 0,0 0-1,0 0 1,-1 0 0,1 0-1,0 0 1,0 0 0,-1 0-1,1 0 1,0 1 0,-1-1-1,1 0 1,-1 1 0,1 0-1,-1-1 1,1 1 0,-1 0 0,1-1-1,-1 1 1,0 0 0,1 0-1,-1 0 1,1 1 0,-1-1-277,-1 1 75,0 0 1,0 1 0,0-1-1,0 1 1,0 0 0,1-1-1,-1 1 1,1 0 0,-1 1-1,1-1 1,0 0 0,0 1-1,0-1 1,0 1 0,0 0-1,0 1-75,-10 22 97,1 0-1,1 0 1,1 1-1,1 0 1,2 1-1,-3 21-96,3-15 66,-10 51 236,4 1 0,-1 82-302,12-124 39,2 0 0,2 0 0,2 0 0,2-1-1,2 0 1,10 31-39,-12-55 40,1 0-1,0-1 1,1 0-1,1 0 1,12 15-40,10 9-1023,24 22 1023,-43-47-1402,-2 0-396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18.341"/>
    </inkml:context>
    <inkml:brush xml:id="br0">
      <inkml:brushProperty name="width" value="0.05" units="cm"/>
      <inkml:brushProperty name="height" value="0.05" units="cm"/>
    </inkml:brush>
  </inkml:definitions>
  <inkml:trace contextRef="#ctx0" brushRef="#br0">44 169 7490,'-3'-2'286,"0"1"1,0-1-1,0 0 1,0 0 0,0-1-1,0 1 1,0 0 0,1-1-1,0 0 1,-1 0 0,1 1-1,0-1 1,-1-3-287,2 4 44,0 0 1,0 0-1,1-1 1,-1 1-1,1 0 1,-1 0 0,1 0-1,0-1 1,0 1-1,0 0 1,0 0-1,0 0 1,0-1-1,1 1 1,-1 0-1,1 0 1,0 0-1,-1 0 1,1 0-1,0 0 1,0 0-1,1 0 1,-1-1-45,4-3 91,0-1-1,0 1 1,0 0 0,1 1 0,0-1-1,0 1 1,0 1 0,1-1 0,0 1-1,0 0 1,0 0 0,0 1 0,0 0-1,1 0 1,-1 1 0,1 0 0,0 0 0,0 1-1,1 0-90,-3 0 17,1 1-1,0 0 1,-1 0-1,1 0 1,0 1-1,-1 0 1,1 0-1,-1 1 1,1-1 0,-1 1-1,1 1 1,-1 0-1,0-1 1,0 2-1,-1-1 1,1 1-1,-1 0 1,1 0-1,-1 0 1,0 1-1,-1 0 1,1 0-1,0 1-16,2 5 13,1 1-1,-2-1 0,1 2 1,-2-1-1,0 1 0,0-1 1,-1 1-1,-1 1 0,0-1 1,-1 0-1,0 1 0,-1-1 1,0 1-1,-2 4-12,1-12 18,0 1-1,-1-1 1,0 0 0,0 1 0,0-1-1,-1 0 1,0 0 0,-1 0-1,1 0 1,-1 0 0,0-1 0,0 1-1,-1-1 1,0 0 0,0 0-1,0 0 1,0 0 0,-1-1 0,0 0-1,0 0 1,0 0 0,0 0-1,-1-1 1,1 0 0,-1 0 0,0 0-1,0-1 1,0 0 0,0 0 0,-6 1-18,4-2 20,-1 0 0,1 0 1,0-1-1,0 0 1,-1-1-1,1 1 0,0-2 1,0 1-1,0-1 1,0 0-1,0-1 1,0 0-1,1 0 0,-1 0 1,1-1-1,-3-2-20,10 6 2,-1-1-1,0 1 0,1 0 1,-1-1-1,0 1 0,1-1 1,-1 1-1,1-1 0,-1 1 0,1-1 1,-1 1-1,1-1 0,-1 0 1,1 1-1,0-1 0,-1 0 1,1 1-1,0-1 0,-1 0 1,1 1-1,0-1 0,0 0-1,0 1 1,0-1 0,0 1-1,1-1 1,-1 1 0,0-1-1,1 1 1,-1 0-1,0-1 1,1 1 0,-1-1-1,0 1 1,1 0 0,-1-1-1,0 1 1,1 0 0,-1 0-1,1-1 1,-1 1 0,1 0-1,-1 0 1,1 0 0,-1-1-1,1 1 0,33-6 16,-31 6-13,51-9 244,-1-1 1,40-15-248,-50 13 293,-26 8-687,-1-1 0,0-1 1,3-2 393,42-29-714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54.304"/>
    </inkml:context>
    <inkml:brush xml:id="br0">
      <inkml:brushProperty name="width" value="0.05" units="cm"/>
      <inkml:brushProperty name="height" value="0.05" units="cm"/>
    </inkml:brush>
  </inkml:definitions>
  <inkml:trace contextRef="#ctx0" brushRef="#br0">193 71 2865,'-1'-1'482,"1"0"1,-1 0-1,1 0 1,-1 0-1,1 0 1,-1 0 0,1 0-1,-1 0 1,1 0-1,0 0 1,0 0 0,0 0-1,0 0 1,0 0-1,0 0 1,0-1-1,0 1 1,0 0 0,0 0-483,1-1 158,-1 1 0,1 0 0,-1 0 0,1 0 1,0 0-1,0-1 0,-1 1 0,1 0 1,0 0-1,0 0 0,0 1 0,0-1 1,0 0-1,1 0-158,5-3-4,0 0 1,0 1 0,0 0-1,1 1 1,-1-1-1,2 1 4,-5 1 11,7-2 46,1 0-1,-1 1 0,1 0 0,8 0-56,-15 2 22,-1 0 0,1 1 0,0-1 1,0 1-1,0 0 0,0 0 0,-1 0 0,1 1 0,0-1 0,-1 1 0,1 0 0,-1 1 0,0-1 0,0 1 0,2 1-22,-2-1 7,-1 0-1,1 0 1,-1 0-1,0 1 1,-1-1-1,1 1 1,-1-1-1,1 1 1,-1 0 0,0 0-1,0 0 1,-1 0-1,1 1 1,-1-1-1,0 0 1,0 1-1,0-1 1,-1 0-1,0 1 1,0-1-1,0 1 1,0-1 0,0 1-1,-1-1 1,0 0-1,0 1 1,0-1-1,-1 0 1,1 0-1,-1 0 1,0 0-1,-2 3-6,-2 4 14,-1 0 0,0 0 0,-1-1 0,0 0 0,0-1 0,-1 0 0,0 0-1,-1-1 1,0 0 0,-10 6-14,8-7 9,0 0 0,0-1-1,0-1 1,-1 0 0,0-1 0,0 0-1,0-1 1,0-1 0,-1 0-1,1 0 1,0-1 0,-1-1 0,-12-1-9,12-4-6,21-1-6,26-1-13,-25 6 24,0 1 1,1 0-1,-1 0 1,0 1-1,0 0 1,0 0-1,0 1 1,0 0-1,0 1 1,-1-1-1,1 2 1,-1-1-1,0 1 1,0 0-1,0 0 1,0 1-1,0 0 1,-1 0-1,0 1 1,0 0-1,-1 0 1,0 0-1,0 0 1,0 1-1,-1 0 1,0 0-1,0 0 1,-1 1-1,3 7 1,0 1 48,-2 2 0,0-1 0,0 0-1,-2 1 1,0 0 0,-1 7-48,-1-19 43,0 0 0,0 0-1,-1 0 1,0 0 0,0 0 0,0 0 0,-1 0-1,0 0 1,0 0 0,0 0 0,-1-1 0,0 1-1,0-1 1,0 0 0,-1 0 0,1 0 0,-1 0 0,-1 0-1,1-1 1,-1 0-43,-6 4 49,0-1 1,-1 0-1,0-1 0,0-1 0,-1 1 0,1-2 1,-1 0-1,0-1 0,0 0 0,-12 1-49,13-3-259,0 0 1,0 0-1,0-2 0,1 1 1,-1-1-1,0-1 0,0 0 0,1-1 1,-1 0-1,1-1 0,0 0 1,-1-1 258,-13-10-1751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54.745"/>
    </inkml:context>
    <inkml:brush xml:id="br0">
      <inkml:brushProperty name="width" value="0.05" units="cm"/>
      <inkml:brushProperty name="height" value="0.05" units="cm"/>
    </inkml:brush>
  </inkml:definitions>
  <inkml:trace contextRef="#ctx0" brushRef="#br0">625 109 9842,'-9'-10'161,"0"0"-1,-1 1 1,0 1-1,0 0 1,-1 0 0,-1 1-1,1 0 1,-1 1-1,0 0 1,0 1 0,-1 0-1,1 1 1,-1 0-1,0 1 1,0 1-1,-1 0 1,1 1-161,-4-1 79,-1 1 1,1 0-1,0 2 0,0 0 0,-1 1 1,1 0-1,0 2 0,0 0 0,1 1 1,-2 1-80,7-2 49,0 1 1,0 0 0,0 1-1,1 0 1,0 1 0,0 0-1,1 1 1,0 0 0,0 0-1,1 1 1,0 0 0,0 0-1,1 1 1,1 0 0,-1 1-50,-4 11 46,1 0 0,0 1 0,2 0 0,1 1 0,-4 18-46,2 6 38,3 0 0,0 19-38,3-17 20,3 0 0,2-1 0,3 8-20,-1-25 38,1 0 1,2 0-1,1-1 0,2 0 0,3 5-38,-8-23 49,1 0-1,1-1 0,0 0 1,0 0-1,1 0 0,8 7-48,-11-12 41,1-1 0,0-1-1,1 1 1,-1-1-1,1 0 1,0 0-1,1-1 1,-1 0-1,1-1 1,0 1-1,6 1-40,-2-2 43,0-1 0,0 0 0,1-1 0,-1 0 0,0-1-1,1 0 1,-1-1 0,0-1 0,0 0 0,2-1-43,18-4 78,-1-2 1,-1-2-1,10-4-78,17-10 37,0-3 0,-2-2 0,-1-3 0,-2-2 0,-1-2 0,-1-2 0,32-36-37,-63 57 17,0-1 0,-2-1 0,0 0 0,-1-2-1,-1 0 1,-1 0 0,-2-1 0,2-4-17,-11 19 7,0 1 0,0-1 0,-1 0 0,1 0 0,-2 0 0,1 0 1,-1 0-1,-1 0 0,1 0 0,-1 0 0,-1-1 0,0 1 0,0 0 0,0 0 0,-1 0 0,0 0 1,-1 0-1,1 1 0,-2-1 0,1 1 0,-1 0 0,0 0 0,-1 0 0,1 0 0,-1 1 0,-1-1 0,1 1 1,-1 1-1,0-1 0,0 1 0,-2-1-7,-10-7 10,-1 1 0,1 1 0,-2 1 0,0 1 0,0 0-1,0 2 1,-4-1-10,-18-4 6,-1 2 0,0 2 0,-3 2-6,-30-3-1,-50 3 1,91 6-625,-1 1 0,1 2 0,0 2 0,-16 4 625,11 3-1552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55.197"/>
    </inkml:context>
    <inkml:brush xml:id="br0">
      <inkml:brushProperty name="width" value="0.05" units="cm"/>
      <inkml:brushProperty name="height" value="0.05" units="cm"/>
    </inkml:brush>
  </inkml:definitions>
  <inkml:trace contextRef="#ctx0" brushRef="#br0">49 0 10962,'-4'4'1201,"-6"19"-17,-25 96-696,35-50-280,2 12 96,4-4 48,5 10 80,-1-4-120,8 6-112,2-12-112,0 0-8,-5-17-32,-5-9-32,-8-21-248,-6-11-1608,-6-15 248,-5-31-2337</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57.124"/>
    </inkml:context>
    <inkml:brush xml:id="br0">
      <inkml:brushProperty name="width" value="0.05" units="cm"/>
      <inkml:brushProperty name="height" value="0.05" units="cm"/>
    </inkml:brush>
  </inkml:definitions>
  <inkml:trace contextRef="#ctx0" brushRef="#br0">36 546 4337,'-5'-19'1357,"-3"-7"172,1-2-1,1 1 0,1-1 1,1-9-1529,3 30 149,1-1-1,0 1 1,1 0 0,0-1 0,0 1 0,0-1-1,1 1 1,0 0 0,0 0 0,1 0-1,0 0 1,0 1 0,0-1 0,1 1-1,0-1 1,1 1 0,-1 1 0,4-5-149,2 2 136,0-1 0,1 2 0,-1 0 0,1 0 0,1 0 0,-1 2 0,1-1-1,0 2 1,0-1 0,1 2 0,-1 0 0,1 0 0,7 0-136,-7 1 36,0 1-1,0 0 0,0 1 0,0 1 1,0 0-1,0 0 0,0 2 0,0-1 1,0 2-1,0 0 0,-1 0 0,0 1 1,1 1-36,-7-2 6,1 0 0,0 1 0,-1 0 0,0 0 0,0 0 0,-1 1 0,1 0 0,-1 0 0,0 0 0,-1 1 1,1-1-1,-2 1 0,1 1 0,-1-1 0,0 0 0,0 1 0,-1-1 0,0 1 0,0 0 0,-1 0 0,0 0 0,0-1 1,-1 1-1,0 0 0,0 0 0,-1 0 0,0 0 0,0 0 0,-1 0 0,0 0 0,-1-1 0,1 1 0,-2-1 1,1 0-1,-1 0 0,0 0 0,0 0 0,-1-1 0,0 1 0,0-1 0,0-1 0,-1 1 0,0-1 0,0 0 1,0 0-1,-2 1-6,-7 2-9,0 0 0,-1 0 1,0-2-1,0 0 1,-1 0-1,1-2 0,-1 0 1,0-1-1,0-1 1,0 0-1,-1-2 1,1 0-1,0 0 0,0-2 1,0 0-1,0-1 1,0-1-1,-3-1 9,17 4-12,0 0 1,1 0-1,-1 0 1,1-1-1,0 1 1,-1-1-1,1 1 1,0-1-1,-1 0 12,3 1-3,0 1 0,0 0 0,-1 0 0,1-1 0,0 1-1,0 0 1,-1-1 0,1 1 0,0 0 0,0-1 0,0 1 0,0 0 0,0-1 0,0 1 0,-1 0-1,1-1 1,0 1 0,0 0 0,0-1 0,0 1 0,0 0 0,0-1 0,0 1 0,1 0 0,-1-1-1,0 1 1,0-1 3,0 1-5,1-1 0,0 1-1,-1-1 1,1 0 0,0 1-1,-1-1 1,1 1-1,0-1 1,0 1 0,-1 0-1,1-1 1,0 1 0,0 0-1,0-1 1,-1 1 0,1 0-1,0 0 6,22-5-89,0 1 1,16 0 88,29-5-74,8-5-206,43-15 280,-95 22-77,0-1 0,0-2 0,-1 0 1,0-1-1,0-1 0,16-13 77,-32 20-21,0-1 0,0 0 0,-1 0 0,1 0 0,-1-1 1,-1 0-1,1-1 21,-4 6 5,-1 0 1,0 0 0,0 0 0,0 0-1,0 0 1,0 0 0,0-1-1,0 1 1,-1 0 0,1-1 0,-1 1-1,0 0 1,0-1 0,0 1 0,0 0-1,0-1 1,0 1 0,0 0 0,-1-1-1,0 1 1,1 0 0,-1 0-1,0-1 1,0 1 0,0 0 0,-1-1-6,2 2 13,-1 0 1,0 0 0,0 0 0,0 0-1,1 0 1,-1 0 0,0 0 0,0 0-1,-1 0 1,1 0 0,0 1 0,0-1-1,0 1 1,0-1 0,-1 0 0,1 1-1,0 0 1,-1-1 0,1 1 0,0 0-1,-1 0 1,1 0 0,0 0 0,-1 0-1,1 0 1,0 0 0,-1 0 0,1 0-1,0 1 1,-1-1 0,1 0-1,0 1 1,0-1 0,-1 1 0,1 0-1,0-1 1,0 1 0,0 0 0,0 0-1,0 0 1,-1 0-14,-2 2 33,0 1 0,1-1 0,-1 1 0,1-1 0,-1 1 0,1 0 0,0 1 0,1-1 0,-1 0 0,-1 5-33,2-2 10,0 1-1,0 0 0,1 1 1,0-1-1,1 0 0,0 0 1,0 0-1,1 0 1,0 1-1,0-1 0,1 0 1,0 0-1,0 0 1,1-1-1,0 1 0,0-1 1,1 1-1,0-1 0,0 0 1,1 0-1,1 2-9,-2-5 3,0 1 0,0-1 0,0 0 0,1 0 0,-1 0 0,1 0 0,0-1 1,0 0-1,0 0 0,1 0 0,-1 0 0,1-1 0,2 1-3,-3-2 4,0 0 1,0 0-1,0-1 1,-1 0-1,1 0 1,0 0-1,0 0 1,0-1-1,0 1 1,0-1-1,-1-1 1,1 1 0,0-1-1,-1 0 1,1 0-1,-1 0 1,4-2-5,-4 1-7,0 1 1,0-1-1,-1 0 1,1 0-1,-1 0 1,0 0-1,0-1 1,0 1-1,0-1 1,0 0-1,-1 0 1,0 0-1,2-4 7,-3 6-19,0-1-1,0 0 1,0 0-1,-1 0 0,1 0 1,-1 0-1,0 0 0,0 0 1,0 0-1,0 0 1,0 0-1,-1 0 0,1 0 1,-1 0-1,0 0 1,0 0-1,0 0 0,0 0 1,0 1-1,-1-1 0,0-1 20,-7-7-213,0 0 0,0 1-1,-7-6 214,9 10-102,0 0 0,1 0 0,0-1 0,0 0 0,1 0 0,-1-1 0,2 1 0,-1-1 0,1 0 0,0-1-1,1 0 103,2 7-4,0 0 0,1-1-1,0 1 1,0-1-1,0 1 1,0 0 0,0-1-1,0 1 1,0-1-1,1 1 1,-1 0-1,1-1 1,0 1 0,0 0-1,0-1 1,0 1-1,0 0 1,2-2 4,0 0 12,0 0 0,0 1 1,0-1-1,1 1 0,0 0 0,0 0 1,0 0-1,0 0 0,2 0-12,9-4 110,0 0-1,0 1 1,1 1 0,0 0-1,4 0-109,-11 4 53,-1-1 0,0 1 0,1 0 0,-1 1 0,1 0 0,-1 1-1,0-1 1,1 2 0,-1-1 0,0 1 0,1 0 0,2 2-53,-7-3 9,0 1 1,0 0 0,0 0-1,-1 1 1,1-1 0,0 1-1,-1-1 1,1 1-1,-1 0 1,0 0 0,0 1-1,0-1 1,-1 1 0,1-1-1,-1 1 1,0 0-1,0 0 1,0 0 0,0 0-1,-1 0 1,0 1-1,0-1 1,0 0 0,0 4-10,2 28 116,-2-1 0,-3 18-116,1-12 120,3 23-120,-1-50 16,0-1 0,2 0 0,-1 0 0,2 0 0,0-1 0,4 11-16,-6-19 5,0 0 1,0 0-1,0 0 0,0-1 1,0 1-1,1-1 1,0 1-1,0-1 0,0 0 1,0 0-1,0 0 1,0-1-1,1 1 0,-1-1 1,1 0-1,0 0 1,0 0-1,-1 0 1,1-1-1,1 1 0,0-1-5,1 0 9,1 0 1,0-1-1,0 0 0,-1 0 0,1 0 0,0-1 0,-1 0 0,1 0 0,0-1 0,-1 0 0,0 0 1,6-3-10,4-3-1,0 0 0,-1-1 1,0 0-1,-1-2 0,0 1 0,0-2 1,-1 0-1,-1 0 0,0-2 1,-1 1-1,6-9 1,-10 12-11,-1 0-1,1 0 1,-2 0-1,1-1 1,-1 1-1,-1-1 1,0-1-1,-1 1 1,0-1-1,-1 1 1,0-1-1,0 0 1,-1 1-1,-1-1 1,0 0-1,-1 0 1,-1-6 11,-9-17-16,10 34 17,1 0-1,-1 0 0,1 0 1,-1-1-1,0 1 0,0 0 1,1 0-1,-1 0 0,0 1 1,0-1-1,0 0 0,0 0 1,0 0-1,0 1 0,0-1 1,0 0-1,0 1 0,-1-1 1,1 1-1,0-1 0,0 1 1,0 0-1,-1 0 0,1-1 1,0 1-1,0 0 0,-1 0 0,1 0 2,0 1 0,1-1 0,-1 0 1,0 1-1,0-1 0,0 1 0,0-1 0,1 1 0,-1-1 0,0 1 0,1-1 0,-1 1 1,0 0-1,1-1 0,-1 1 0,1 0 0,-1 0 0,1-1 0,-1 1 0,1 0 0,-1 0 0,1 0 1,0 0-1,0 0 0,-1 0 0,1-1 0,0 1 0,0 0 0,0 0 0,0 0 0,0 0-2,1 32 73,2-18-38,1 0 1,1 0 0,0-1 0,1 1 0,0-1 0,8 10-36,16 27 132,5 3-132,-28-44 13,-1-1 1,1 1 1,0-1 0,0-1-1,1 1 1,0-1 0,0-1 0,1 1-1,9 5-14,-14-11 7,0 0-1,0 0 0,0 0 1,0-1-1,1 1 1,-1-1-1,0 0 0,1 0 1,-1-1-1,0 1 0,1-1 1,-1 0-1,1 0 0,-1-1 1,1 1-1,-1-1 0,0 0 1,1 0-1,-1 0 1,0-1-1,0 0 0,0 1 1,4-3-7,5-4-5,-1-1 1,0 0 0,0-1-1,0 0 1,-2 0 0,1-1-1,-1-1 1,-1 0 0,0 0 0,-1-1-1,0 0 1,2-5 4,7-17-51,-1-1 0,-2-1 0,-1-1 0,0-8 51,-5 14-24,-6 20 24,1 0 0,0 1 1,1-1-1,0 0 0,1 1 0,0 0 0,6-9 0,-9 18 7,-1 1 1,1-1-1,0 1 1,0-1-1,0 1 1,0 0-1,0-1 1,0 1-1,0 0 1,0 0-1,0 0 1,0 1-1,1-1 1,-1 1-1,0-1 1,1 1-1,-1 0 1,0 0-1,1-1 1,-1 2-1,0-1 1,1 0-1,-1 0 1,0 1-1,1 0 1,-1-1-1,0 1 1,1 0-8,9 4 45,0 0 1,0 0 0,-1 1 0,6 4-46,-15-9 4,21 13 66,-2 0 0,15 13-70,-29-22 9,0 1 0,-1 1 0,0-1 0,0 1 0,0 0 0,-1 0 0,0 0-1,-1 1 1,3 5-9,-6-10 5,0 0-1,0 0 1,-1 1-1,1-1 1,-1 0-1,0 1 1,1-1-1,-2 0 1,1 0-1,0 1 1,-1-1-1,1 0 1,-1 1-1,0-1 1,0 0-1,0 0 1,-1 0 0,1 0-1,-1 0 1,1 0-1,-1-1 1,0 1-1,0 0 1,-2 0-5,-6 9 18,0-2 1,-1 1 0,-1-2 0,-8 7-19,19-16 0,-46 35 10,-1-2 0,-42 19-10,88-51-11,0 1 0,0-2 0,0 1 0,0 0 0,0 0 0,0-1 0,0 1 0,0-1 0,-1 0 0,1 1-1,0-1 1,0 0 0,-1 0 11,3 0-3,0 0 0,-1 0 0,1-1-1,0 1 1,0 0 0,0 0 0,0 0-1,-1 0 1,1 0 0,0 0 0,0 0-1,0 0 1,0 0 0,0 0 0,0 0-1,-1-1 1,1 1 0,0 0 0,0 0-1,0 0 1,0 0 0,0 0 0,0-1-1,0 1 1,0 0 0,0 0 0,0 0-1,0 0 1,0 0 0,-1-1 0,1 1 0,0 0-1,0 0 1,0 0 0,0 0 0,0-1-1,1 1 1,-1 0 0,0 0 0,0 0-1,0 0 1,0-1 0,0 1 0,0 0 3,12-12-111,3 3 86,0 0 0,1 1 0,0 1-1,1 1 1,-1 0 0,18-3 25,30-12-30,-59 19 30,31-10-3,-1-3 1,-1 0-1,-1-3 0,7-5 3,-31 18 0,-1-1 0,0 0-1,0 0 1,0-1 0,-1 0 0,0-1-1,0 1 1,-1-1 0,0 0-1,-1-1 1,1 0 0,-2 0-1,1 0 1,-1 0 0,-1-1-1,1 1 1,-2-1 0,1-4 0,-1 2 3,-1-1 0,0 0-1,-1 1 1,0-1 0,-1 0 0,-1-2-3,0 7-1,1 0 0,-1 1 0,0-1-1,-1 1 1,0-1 0,0 1 0,0 0-1,-1 0 1,0 1 0,-3-5 1,1 6-35,5 8-8,8 14-40,7 7 98,-11-17-9,1 0 0,0 0 0,0 0 0,0-1 0,1 1-6,34 37 24,-16-18 11,-1 0 1,11 18-36,-21-25 41,0 0 1,7 16-42,-17-29 7,1-1-1,-1 0 0,0 1 1,-1 0-1,1 0 0,-1-1 1,0 1-1,-1 0 1,1 0-1,-1 0 0,0 0 1,-1 2-7,0-4 1,0 1 1,-1-1-1,0 0 1,1 0-1,-1 0 1,-1 0-1,1 0 1,0 0-1,-1 0 1,0-1 0,0 0-1,0 1 1,0-1-1,-1 0 1,1-1-1,-1 1 1,0 0-1,1-1 1,-1 0-1,0 0 1,-1 0-1,1-1 1,0 1-1,0-1 1,-3 1-2,0 0-86,0-1 1,1 0-1,-1 0 0,0 0 0,0-1 1,0 0-1,0 0 0,1-1 0,-1 0 1,0 0-1,0 0 0,1-1 0,-1 0 1,0 0-1,1-1 0,-2-1 86,7 4-42,-1-1-1,1 0 1,0 0-1,0 0 1,-1 0 0,1 0-1,0 0 1,0 0-1,0 0 1,0 0 0,1 0-1,-1 0 1,0-2 42,0 3-20,1-1 1,0 1 0,0-1 0,0 1-1,0-1 1,0 1 0,0-1-1,0 1 1,0-1 0,0 1 0,0-1-1,0 1 1,0-1 0,0 1-1,0-1 1,0 0 0,1 1 0,-1-1-1,0 1 1,0 0 0,1-1-1,-1 1 1,0-1 0,1 0 19,1 0-16,0-1-1,0 1 1,0-1 0,0 1 0,1 0-1,-1-1 1,0 1 0,1 1 0,-1-1-1,1 0 1,-1 0 0,1 1 0,-1 0-1,3-1 17,29-2 10,0-2-1,0-1 0,-1-1 0,0-2 0,28-12-9,-34 11 11,0-2 0,-1-1 1,-1 0-1,15-12-11,-27 16 7,-1 0 0,-1 0 0,0-1 0,0-1 0,-1 0 0,0 0 0,0-1 0,-2 0 0,6-11-7,-11 17 11,0 0-1,-1 0 1,0 0 0,0 0 0,-1 0-1,0-1 1,0 1 0,0-1 0,-1 1-1,0 0 1,0-1 0,0 0-11,-1 4 10,1 1 1,0 0-1,0 0 1,-1 0-1,1 0 1,-1 0-1,0 0 1,1 0-1,-1 0 1,0 1-1,0-1 1,0 0-1,0 0 1,-1 1 0,1-1-1,0 1 1,-1-1-1,1 1 1,-1-1-1,0 1 1,1 0-1,-1 0 1,0 0-1,0 0 1,0 0-1,0 0 1,1 0-1,-1 1 1,0-1-1,0 1 1,-1-1-1,1 1 1,0 0-1,0 0 1,0 0-1,0 0 1,0 0-1,0 0 1,-1 1-11,-1-1 15,1 1 1,0 0-1,0 1 1,-1-1-1,1 1 0,0-1 1,0 1-1,0 0 1,0 0-1,1 0 1,-1 0-1,0 1 1,1-1-1,0 1 1,-1-1-1,1 1 1,0 0-1,1 0 1,-1 0-1,0 0 1,1 0-1,0 1 1,-1-1-1,1 0 0,0 3-15,-2 6 28,0 0-1,1-1 1,0 1-1,1 0 1,0 0-1,1 0 0,1 1-27,-1-5 13,0-1 1,1 1-1,1-1 0,-1 1 0,1-1 0,0 0 0,1 1 0,0-1 0,0-1 0,0 1 0,1 0 0,0-1 0,0 0 0,1 1 0,0-2 0,0 1 0,0-1 0,0 1 0,1-1 1,0-1-1,0 1 0,1-1 0,-1 0 0,1-1 0,0 0 0,0 0 0,0 0 0,0-1 0,0 0 0,1 0 0,-1 0 0,1-1 0,-1-1 0,1 1 0,-1-1 0,1 0 0,-1-1 1,6-1-14,-5 1-2,0 0 0,0-1 1,0 0-1,0 0 1,0-1-1,0 0 0,-1-1 1,1 1-1,-1-1 1,0-1-1,0 1 1,-1-1-1,0-1 0,1 1 1,-2-1-1,1 0 1,-1 0-1,1-1 0,-2 1 1,1-1-1,-1 0 1,0-1-1,-1 1 1,1-1-1,-2 1 0,1-1 1,1-7 1,-1-4-52,-1 0 0,-1 0 0,-1-1 0,-1-6 52,1-39-88,0 63 80,0 0 1,1 0-1,-1 0 1,0 0-1,0-1 1,1 1-1,-1 0 1,1 0-1,0 0 1,0 0-1,0 0 1,0 1-1,0-1 0,0 0 1,0 0-1,0 0 1,1 1-1,-1-1 1,2-1 7,-1 3 0,-1-1 1,1 1 0,0 0-1,-1-1 1,1 1-1,0 0 1,-1 0-1,1 0 1,0 0 0,-1 0-1,1 0 1,0 0-1,-1 1 1,1-1-1,-1 1 1,1-1 0,0 1-1,-1 0 1,1-1-1,-1 1 1,0 0-1,1 0 1,-1 0 0,0 0-1,1 0 1,0 1-1,3 2 59,-1 0 0,1 1 0,-1-1 1,1 1-1,-1 0 0,0 0 0,-1 1 1,0-1-1,1 1 0,-2 0 0,1 0 1,-1 0-1,2 3-59,1 13 320,0 0 1,-1 0-1,-1 8-320,-1-12 170,1 0-1,0-1 1,1 1-1,1-1 1,1 1-170,-4-14-1,0 0 0,1 0 1,-1 0-1,1-1 0,0 1 0,0-1 0,0 1 1,0-1-1,0 0 0,1-1 0,-1 1 1,1-1-1,0 1 0,0-1 0,0 0 0,0 0 1,0-1-1,1 1 0,-1-1 0,0 0 1,1 0-1,-1-1 0,4 1 1,7 0-502,0 0 0,1-1 0,-1-1 0,0-1 0,0 0 0,4-1 502,42-12-2123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57.883"/>
    </inkml:context>
    <inkml:brush xml:id="br0">
      <inkml:brushProperty name="width" value="0.05" units="cm"/>
      <inkml:brushProperty name="height" value="0.05" units="cm"/>
    </inkml:brush>
  </inkml:definitions>
  <inkml:trace contextRef="#ctx0" brushRef="#br0">0 1018 10978,'11'2'367,"-1"-1"0,1-1-1,0 0 1,-1 0 0,1-1 0,-1-1-1,1 1 1,-1-2 0,1 1-1,-1-2 1,0 1 0,5-4-367,9-4 153,0-2 0,0 0 0,-1-2 0,7-7-153,-11 8 26,0-1-1,-1-1 0,-1-1 0,-1 0 1,0-1-1,-2-1 0,0 0 0,-1-1 1,-1-1-1,0 0 0,-2 0 0,-1-1 0,1-6-25,-1-3-3,-2 0 0,-1-1 0,-2 0 0,-1-1 0,-1 1 0,-2 0 0,-2-1 0,-1-4 3,0 6-20,-2 1 0,-1 0 0,-1 0 0,-2 0 0,-1 1 0,-1 0 0,-1 1 0,-14-21 20,21 40 5,0 0 0,-1 0-1,-1 1 1,0 0-1,0 0 1,-6-5-5,12 12 4,0 0 1,-1 0-1,1 0 0,-1 0 1,1 0-1,-1 0 1,1 0-1,-1 0 0,0 1 1,1-1-1,-1 1 1,0-1-1,0 1 1,1-1-1,-1 1 0,0 0 1,0 0-1,1 0 1,-1 0-1,0 0 1,0 0-1,1 1 0,-1-1 1,0 1-1,0-1 1,1 1-1,-1-1 1,0 1-1,1 0 0,-1 0 1,1 0-1,-1 0 1,1 0-1,0 0 0,-1 0 1,1 1-1,0-1 1,0 0-1,0 1 1,0-1-1,0 1 0,0-1 1,-1 2-5,-7 13 52,0 1 0,0 0 0,2 0 0,0 1 0,1 0 1,-2 10-53,-2 18 157,2 0 0,0 7-157,4-11 190,2 0-1,1 0 1,3 0 0,4 32-190,-1-43 157,1 0-1,1-1 0,2 0 1,1 0-1,1-1 0,13 23-156,-18-41 47,0-1 0,1 1-1,0-1 1,1-1 0,0 0 0,9 9-47,-12-13 16,0-1-1,1 0 1,0 0 0,0 0 0,0 0 0,0-1 0,0 0 0,1 0 0,0-1-1,-1 0 1,1 0 0,0 0 0,1-1-16,6 0 9,1-1-1,-1 0 0,0-1 1,1 0-1,-1-1 1,0-1-1,0-1 0,0 0 1,0 0-1,-1-1 1,1-1-1,11-7-8,-15 7-30,0 1 0,-1-1 0,0-1 0,0 0 0,-1 0 0,1 0 0,-2-1 0,1-1 0,-1 1 0,0-1 0,-1 0 0,0-1 0,-1 1 0,1-1 0,-2 0 0,0-1 0,1-3 30,-4 9-25,0 0 0,0 0 0,-1 0 1,1 0-1,-1 0 0,0 0 0,-1 0 1,0 0-1,1 0 0,-1 0 0,-1 0 1,1 0-1,-2-3 25,2 6-9,0 1 0,0-1 0,0 0 0,0 0 0,0 0 0,0 1 0,0-1 0,-1 0 0,1 1-1,-1 0 1,1-1 0,-1 1 0,0 0 0,0-1 0,1 1 0,-1 0 0,0 0 0,0 1 0,0-1 0,0 0 0,0 1 0,0-1 0,0 1 0,0 0 0,0-1 0,0 1 0,0 0 0,-1 0-1,1 0 1,0 1 0,0-1 0,0 0 0,0 1 0,-2 0 9,-1 1-3,0-1 0,0 1 0,1 1 0,-1-1 0,0 0 0,1 1 1,-1 0-1,1 0 0,0 1 0,0-1 0,0 1 0,1 0 0,-1 0 0,1 0 0,0 0 0,0 1 0,0-1 0,1 1 0,0 0 0,0 0 0,0 0 0,0 0 0,1 0 0,-1 0 0,1 0 0,0 4 3,1-4 13,-1 0-1,1 1 1,0-1-1,0 1 1,1-1-1,0 1 1,0-1-1,0 0 0,0 0 1,1 1-1,0-1 1,0 0-1,0 0 1,1-1-1,0 1 0,0 0 1,0-1-1,0 0 1,1 0-1,-1 0 1,1 0-1,0 0 1,1-1-1,-1 1 0,0-1 1,2 0-13,3 2 11,1-1 0,0 0 0,0-1 0,0 0 0,1-1 0,-1 0 0,1 0-1,-1-1 1,1-1 0,0 1 0,-1-2 0,1 1 0,-1-2 0,1 1 0,-1-2 0,1 1 0,-1-1-11,11-4 16,-1 0-1,0-1 1,0-1 0,-1-1 0,0-1-1,-1-1 1,0 0 0,2-3-16,3-7 0,0 0 0,-1-2 0,15-22 0,-17 21 0,0 1 0,2 1 0,19-16 0,-39 37 4,0 0 1,0 0-1,1 1 0,-1-1 0,1 1 1,-1 0-1,1 0 0,-1 0 0,1 0 1,-1 0-1,1 0 0,0 1 0,0-1 1,-1 1-1,1 0 0,0 0 0,0 0 1,-1 0-1,1 0 0,0 0 0,0 1 1,-1 0-1,1-1 0,0 1 0,-1 0 1,1 0-1,-1 1 0,1-1 0,-1 0 1,1 1-1,-1-1 0,0 1 0,2 2-3,6 6 39,0 0 0,0 1 1,-1 0-1,0 1 1,-1 0-1,0 1-40,4 6 49,7 6 64,23 38 190,-38-57-242,-1 1 0,1 0 1,-1 0-1,-1 0 0,1 0 0,-1 0 0,-1 0 1,1 3-62,-2-8 18,0 0 1,0 0 0,0 0 0,0 0-1,-1 0 1,1 0 0,0-1 0,-1 1-1,0 0 1,1 0 0,-1 0 0,0 0-1,0-1 1,0 1 0,0 0 0,0-1-1,-1 1 1,1-1 0,0 1 0,-1-1-1,1 0 1,-1 0 0,1 1 0,-1-1-19,-5 3 48,1 0-1,-1-1 1,0 1 0,0-2 0,-6 3-48,-36 9 111,-2-2-1,-36 3-110,23-5-3788,-19 8 3788,39-4-2565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59.240"/>
    </inkml:context>
    <inkml:brush xml:id="br0">
      <inkml:brushProperty name="width" value="0.05" units="cm"/>
      <inkml:brushProperty name="height" value="0.05" units="cm"/>
    </inkml:brush>
  </inkml:definitions>
  <inkml:trace contextRef="#ctx0" brushRef="#br0">51 59 10906,'-4'-7'2685,"10"24"-1089,51 136-432,-48-126-1003,-2 1 0,-1 1 0,-1 0 0,-1-1 0,-1 10-161,-2-17 74,11 214 740,-11 22-814,2 52 128,-3-292-140,0-11-11,0 0-1,0 0 1,1 1-1,-1-1 1,1 0-1,1 0 0,-1 0 1,2 3 23,-3-9-6,0 1 1,0-1-1,0 0 1,0 0-1,0 0 1,0 0-1,0 0 0,1 1 1,-1-1-1,0 0 1,0 0-1,0 0 1,0 0-1,0 0 1,0 0-1,0 0 0,1 1 1,-1-1-1,0 0 1,0 0-1,0 0 1,0 0-1,0 0 1,1 0-1,-1 0 0,0 0 1,0 0-1,0 0 1,0 0-1,0 0 1,1 0-1,-1 0 1,0 0-1,0 0 0,0 0 1,0 0-1,1 0 1,-1 0-1,0 0 1,0 0-1,0 0 1,0 0-1,0 0 1,0 0-1,1 0 0,-1-1 1,0 1-1,0 0 1,0 0-1,0 0 1,0 0-1,0 0 1,1 0-1,-1 0 0,0-1 1,0 1-1,0 0 1,0 0-1,0 0 1,0 0-1,0 0 1,0-1-1,0 1 0,0 0 1,0 0-1,0 0 1,0 0 5,2-7-143,0 0 0,0 0 0,-1 0 0,0-1 0,0 1 0,-1 0 0,0 0 1,0 0-1,-1-1 143,1-6-192,-4-72-875,-4 0-1,-10-41 1068,-44-172-223,13 109 895,19 76 205,26 103-740,1-1 1,1 0-1,0 0 1,1 0-1,0 0 1,1 0-1,1 0 0,-1 0 1,3-5-138,-2 12 31,0 0-1,1 0 1,0 0 0,0 0 0,0 0-1,1 0 1,0 1 0,0-1 0,0 1-1,0 0 1,1-1 0,-1 2 0,1-1-1,0 0 1,0 1 0,0 0 0,1 0-1,-1 0 1,1 0 0,0 1 0,4-2-31,3-1 46,1 0 0,0 1 1,0 0-1,0 1 0,0 1 1,1 0-1,-1 0 0,1 2 1,-1 0-1,1 0 1,0 1-1,-1 1 0,12 2-46,-15-1 19,0 0 1,1 0-1,-2 1 0,1 1 0,0-1 0,-1 2 0,0-1 0,0 1 1,-1 0-1,1 1 0,-1 0 0,-1 1 0,1-1 0,-1 1 1,-1 1-1,0-1 0,5 9-19,-5-5 14,0 0 0,-1 0 0,0 0 0,-1 1 0,0 0 0,-1 0 0,0 0 0,-1 0 0,-1 0 1,0 0-1,-1 1 0,0-1 0,-1 0 0,-1 0 0,-1 7-14,1-11 3,0 0 1,-1 0-1,0-1 1,0 0-1,-1 1 1,0-1-1,0 0 1,-1-1-1,0 1 1,0-1-1,-1 0 0,0 0 1,0-1-1,-1 0 1,0 0-1,0 0 1,0-1-1,0 0 1,-1 0-1,0-1 1,0 0-1,0 0 1,-2-1-4,3 0-22,0-1 0,0 0 1,0 0-1,-1-1 1,1 0-1,0 0 1,-1-1-1,1 0 0,-1 0 1,1-1-1,0 0 1,-1 0-1,1-1 0,0 0 1,0 0-1,0-1 1,0 1-1,0-2 1,1 1-1,-1-1 0,1 0 1,-2-1 21,7 4-6,0 0 0,0 0 0,-1 0 1,1 0-1,0 0 0,0 0 0,0 0 0,0 0 1,0-1-1,1 1 0,-1 0 0,0-1 0,0 1 0,1-1 1,-1 1-1,1-1 0,0 1 0,-1-1 0,1 1 1,0-1-1,0 1 0,0-1 0,0 1 0,0-1 0,0 0 1,0 1-1,0-1 0,1 1 0,-1-1 0,1 1 1,-1-1-1,1 1 0,0 0 0,-1-1 0,1 1 1,0-1 5,3-3-13,1 0 0,-1 1 0,1-1 1,-1 1-1,1 0 0,0 0 1,1 1-1,1-1 13,66-38-115,24-7 115,52-28-21,-134 68 21,24-14 7,31-24-7,-60 40 7,-1-1 0,1 0 0,-2-1 0,1 1 0,-1-2 1,0 1-1,-1-1 0,0 0 0,1-4-7,-7 12 10,0 0 0,0 0 1,-1 0-1,1 0 1,-1-1-1,1 1 0,-1 0 1,0 0-1,1 0 0,-1 0 1,0-1-1,-1 1 0,1 0 1,0 0-1,-1 0 0,1-1 1,-1 1-1,1 0 0,-1 0 1,0 0-1,0 0 1,0 0-1,0 0 0,-1 0 1,1 1-1,0-1 0,-1 0 1,1 1-1,-1-1 0,0 1 1,1-1-1,-1 1 0,0 0 1,-1-1-11,2 2 7,1 0 0,0 0 0,0 0 1,-1 0-1,1 0 0,0 0 0,-1 0 0,1 0 1,0 0-1,0 0 0,-1 0 0,1 0 0,0 0 1,-1 0-1,1 0 0,0 0 0,0 0 1,0 1-1,-1-1 0,1 0 0,0 0 0,0 0 1,-1 0-1,1 1 0,0-1 0,0 0 0,0 0 1,0 1-1,-1-1 0,1 0 0,0 0 0,0 1 1,0-1-1,0 0 0,0 0 0,0 1 0,0-1 1,0 0-1,0 0 0,0 1 0,0-1 0,0 0 1,0 1-1,0-1 0,0 0 0,0 1-7,-1 16 24,1-15-12,0 22 7,2 1 0,0-1 1,4 13-20,-4-23 6,0-3-1,0 1 1,1 0 0,0-1 0,1 1-1,0-1 1,1 0 0,0-1 0,1 1-1,0-1 1,7 9-6,-9-15 7,0 1-1,0-1 1,1 1-1,0-2 1,0 1-1,0 0 1,0-1-1,0 0 1,1 0-1,-1 0 1,1-1-1,0 0 1,-1 0-1,1 0 1,0-1 0,1 0-1,-1 0 1,0-1-1,0 1 1,4-2-7,1 1 10,0-2 0,0 1 0,0-2 1,0 1-1,0-1 0,-1-1 1,1 0-1,-1-1 0,0 0 0,0 0 1,-1-1-1,0 0 0,0-1 0,0 0 1,-1 0-1,0-1 0,0 0 1,-1-1-1,0 0 0,0 0 0,-1 0 1,0 0-1,-1-1 0,0 0 0,0-1 1,-1 1-1,0-2-10,6-23-30,-1 0 0,-1-1-1,-1-7 31,-7 39-9,6-27-49,-6 31 56,1-1 0,-1 0 0,0 1-1,0-1 1,0 1 0,0-1 0,1 1 0,-1-1 0,0 1-1,0-1 1,1 1 0,-1 0 0,0-1 0,1 1-1,-1-1 1,0 1 0,1 0 0,-1-1 0,1 1-1,-1 0 1,1-1 0,-1 1 0,1 0 0,-1 0-1,1-1 1,-1 1 0,1 0 0,-1 0 0,1 0-1,-1 0 1,1 0 0,0 0 0,-1 0 0,1 0-1,-1 0 1,1 0 0,-1 0 0,1 0 0,-1 0-1,1 0 1,-1 0 0,1 1 0,-1-1 0,1 0-1,-1 0 1,1 1 2,8 6-2,0 0-1,-1 0 0,0 1 1,0 0-1,-1 1 1,2 2 2,12 15 21,11 7 19,7 9 63,-2 1-1,1 5-102,-34-43 18,-1 0 0,1 1 0,-1-1 0,0 1 0,-1-1 0,1 2-18,-2-5 6,-1-1-1,0 0 1,1 0 0,-1 1-1,0-1 1,0 0 0,0 1-1,0-1 1,0 0-1,0 1 1,0-1 0,0 0-1,-1 0 1,1 1 0,0-1-1,-1 0 1,1 0-1,-1 1 1,1-1 0,-1 0-1,0 0 1,0 0-1,1 0 1,-1 0 0,0 0-1,0 0 1,0 0 0,0 0-1,0-1 1,0 1-1,0 0 1,0 0-6,-8 3 24,0 1-1,-1-1 0,1-1 1,-1 1-1,0-2 1,1 1-1,-1-1 1,0-1-1,-5 1-23,-19 0 13,0-2-1,-9-1-12,24 1-253,1-2 0,0 0 0,-1 0 1,1-2-1,1 0 0,-1-2 0,1 1 0,-8-5 253,22 8-254,1 1 1,-1-1-1,1 1 0,-1-1 1,1 0-1,0 0 0,0 0 1,-1-1 253,3 3-108,0-1 1,-1 1 0,1-1-1,-1 0 1,1 1-1,0-1 1,-1 0-1,1 0 1,0 1 0,0-1-1,0 0 1,-1 1-1,1-1 1,0 0 0,0 0-1,0 1 1,0-1-1,0 0 1,0 0-1,1 1 1,-1-1 0,0 0-1,0 0 1,0 1-1,1-1 1,-1 0-1,0 1 1,1-1 0,-1 0-1,1 0 108,21-17-4859</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49:59.591"/>
    </inkml:context>
    <inkml:brush xml:id="br0">
      <inkml:brushProperty name="width" value="0.05" units="cm"/>
      <inkml:brushProperty name="height" value="0.05" units="cm"/>
    </inkml:brush>
  </inkml:definitions>
  <inkml:trace contextRef="#ctx0" brushRef="#br0">24 5 11458,'2'-4'1337,"-8"4"215,0 18-672,0 17-632,2 25 64,0 13 48,6 24 33,2-4-153,6 11-56,4-19-80,11-4-80,-3-23-152,2-5-665,-10-23-1399,-12-5 520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00.300"/>
    </inkml:context>
    <inkml:brush xml:id="br0">
      <inkml:brushProperty name="width" value="0.05" units="cm"/>
      <inkml:brushProperty name="height" value="0.05" units="cm"/>
    </inkml:brush>
  </inkml:definitions>
  <inkml:trace contextRef="#ctx0" brushRef="#br0">1 303 11931,'14'-10'328,"1"0"1,0 2 0,0 0 0,1 0-1,0 2 1,1 0 0,-1 0 0,1 2-1,6-1-328,11-5 45,332-77 690,-366 87-730,1 0 1,0-1-1,0 1 1,-1 0-1,1 0 1,0 0-1,0 0 1,-1 0-1,1 0 1,0 0-1,0 0 1,-1 0-1,1 0 1,0 0-1,0 0 1,-1 0-1,1 1 1,0-1-1,-1 0 1,2 1-6,-2-1 7,0 1 0,0-1 0,0 1 0,0-1 0,0 1 0,0-1 0,0 1 0,0-1 0,0 0 0,0 1 0,0-1 0,0 1 0,-1-1 0,1 1 1,0-1-1,0 0 0,0 1 0,0-1 0,-1 1 0,1-1 0,0 0 0,-1 1 0,1-1 0,-1 1-7,-28 29 338,21-23-273,-10 10 105,1 2 0,1 0 0,1 1 0,0 1 0,2 0-1,-9 19-169,19-35 28,1 1 0,0 0-1,0-1 1,0 1-1,1 0 1,0 0-1,0 0 1,1 1-1,-1-1 1,1 0 0,1 0-1,-1 2-27,1-6 10,-1 1 1,1-1-1,0 1 0,0-1 0,-1 0 1,2 1-1,-1-1 0,0 0 0,0 0 0,1 0 1,-1 0-1,1 0 0,-1 0 0,1 0 1,0 0-1,0-1 0,0 1 0,0 0 1,0-1-1,0 0 0,0 0 0,1 1 1,-1-1-1,0-1 0,1 1 0,-1 0 0,1-1 1,-1 1-1,1-1 0,-1 1 0,2-1-10,8 1 21,0-1-1,0 0 1,0-1-1,0 0 1,0-1-1,0 0-20,3 0-11,0-2 0,0 1-1,0-2 1,-1 0 0,1-1 0,-1 0-1,-1-1 1,1-1 0,-1 0-1,0 0 1,1-3 11,-12 9-14,1 0 0,-1-1 0,1 1 0,-1-1 0,0 1 0,1-1 0,-1 0 0,-1 0 0,1 0 0,0 0 0,-1 0 0,0 0 0,1 0 0,-1-1 0,0 1 0,-1 0-1,1-1 1,-1 1 0,1-1 0,-1 1 0,0 0 0,0-1 0,-1 1 0,1-1 0,-1 1 0,0-1 0,1 1 0,-1 0 0,-1 0 0,1-1 0,0 1 0,-1 0 0,0 0 0,0 0 0,0 1 0,0-2 14,-10-9-30,1 1 1,-2 1 0,1-1 0,-2 2-1,1 0 1,-2 1 0,-10-6 29,8 5-7,1 0 1,1-1-1,-1-1 1,2 0-1,-5-6 7,18 18 0,0-1 0,1 1-1,-1-1 1,0 1-1,1-1 1,-1 1 0,1-1-1,-1 0 1,1 1-1,-1-1 1,1 0-1,0 1 1,-1-1 0,1 0-1,0 0 1,0 1-1,-1-1 1,1 0 0,0 0-1,0 1 1,0-1-1,0 0 1,0 0 0,0 0-1,0 1 1,0-1-1,0 0 1,0 0 0,1 0-1,-1 1 1,0-1-1,0 0 1,1 0 0,-1 1-1,1-1 1,-1 0-1,0 1 1,1-1 0,-1 1-1,1-1 1,0 0-1,-1 1 1,1-1 0,-1 1-1,1-1 1,0 1-1,-1 0 1,1-1 0,0 1-1,0 0 1,0-1 0,5-1 0,1-1 0,-1 1 0,1 1 0,0-1 0,4 1 0,26-4 66,0 3-1,0 0 1,0 3-1,0 1 1,0 2-1,-1 1 1,1 2-1,-1 2 0,0 1 1,-1 1-1,-1 2 1,25 14-66,-47-21 41,-1 1-1,1 0 1,-1 1 0,-1 1-1,1-1 1,-1 2 0,-1-1-1,0 2 1,0-1 0,-1 1-1,7 11-40,-13-17 14,1-1-1,-1 0 1,0 1 0,0 0-1,-1-1 1,1 1-1,-1 0 1,0 0 0,0 0-1,-1 0 1,1 0 0,-1 0-1,0-1 1,0 1-1,-1 0 1,0 0 0,0 0-1,0 0 1,0 0-1,-1 0 1,1-1 0,-1 1-1,-1-1 1,1 1-1,0-1 1,-1 0 0,0 0-1,0 0 1,0 0 0,-1-1-1,1 1 1,-4 1-14,6-4 6,0 0 0,1 0 0,-1 0 0,0 0 0,0-1 0,0 1 0,0 0 0,0-1 0,0 1 0,0-1 0,0 1 0,0-1 0,0 0 0,0 1 0,-1-1-6,2 0 1,-1 0 0,1-1 0,0 1-1,0 0 1,0-1 0,0 1 0,-1 0-1,1-1 1,0 1 0,0 0 0,0-1-1,0 1 1,0-1 0,0 1 0,0 0-1,0-1 1,0 1 0,0 0-1,0-1 1,0 1 0,0 0 0,0-1-1,0 1 1,1-1 0,-1 1 0,0 0-1,0-1 1,0 1 0,1 0-1,16-39-75,-16 37 66,69-147-434,18-34 159,-83 174 285,-3 5 1,-1 1 1,1 0 0,0-1-1,0 1 1,0 0 0,0 1 0,0-1-1,1 0 1,-1 0 0,3-1-3,-5 4 1,0 0 1,0 0-1,0 0 1,1 0-1,-1 0 1,0 0-1,0 0 1,0 0-1,0 0 1,0 0-1,1 0 0,-1 0 1,0 0-1,0 0 1,0 0-1,0 0 1,0 0-1,0 0 1,1 0-1,-1 0 1,0 0-1,0 0 1,0 0-1,0 0 0,0 0 1,0 1-1,1-1 1,-1 0-1,0 0 1,0 0-1,0 0 1,0 0-1,0 0 1,0 0-1,0 0 1,0 1-1,0-1 0,1 0 1,-1 0-1,0 0 1,0 0-1,0 0 1,0 0-1,0 1 1,0-1-1,0 0 1,0 0-1,0 0 1,0 0-1,0 0 0,0 1 1,0-1-1,0 0 1,0 0-1,0 0 1,0 0-1,0 0 1,-1 1-1,1-1 1,0 0-1,0 0 1,0 0-2,-2 13 58,-6 25 98,2 0 0,1 0 0,2 1 0,2 17-156,1-41 52,2 0-1,0-1 0,0 1 0,2 0 1,-1-1-1,3 3-51,-3-9 33,1 1-1,0-1 1,0-1 0,0 1 0,1 0-1,0-1 1,1 0 0,0-1-1,0 1 1,5 3-33,-6-5 15,0-1-1,0-1 1,1 1 0,0-1-1,-1 0 1,1 0 0,0-1-1,0 0 1,1 0-1,-1 0 1,0-1 0,1 0-1,-1 0 1,1 0-1,-1-1 1,1 0 0,-1 0-1,1-1 1,-1 0 0,0 0-1,1 0 1,-1-1-1,0 0 1,0 0 0,0-1-1,1 0-14,6-4 11,-1 1 0,1-2 0,-2 0 0,1 0 0,-1-1 0,0-1 0,-1 1 0,0-2-1,-1 1 1,0-1 0,3-7-11,6-11-47,8-20 47,-17 30-30,1 0 0,1 1 0,1 0-1,9-10 31,-18 24-2,1 0 0,-1 1-1,1 0 1,-1-1 0,1 1-1,0 1 1,0-1 0,1 0-1,-1 1 1,0 0 0,1 0 0,0 1-1,-1-1 1,1 1 0,0 0-1,0 0 1,-1 0 0,1 1-1,0-1 1,0 1 0,0 1-1,0-1 1,0 1 0,0-1-1,-1 1 1,1 1 0,0-1 0,-1 1-1,1 0 1,-1 0 0,4 2 2,7 4 21,-1 1 1,0 1 0,-1 0 0,0 1 0,-1 0-1,0 1 1,-1 0 0,9 13-22,-12-14 30,0 0 0,0 0 0,-1 1 0,-1 0 0,0 1 1,0-1-1,-2 1 0,3 8-30,-6-17 11,0-1-1,0 1 1,-1-1 0,0 1 0,1-1 0,-1 1 0,0-1 0,-1 1 0,1-1-1,-1 1 1,1-1 0,-1 0 0,0 1 0,0-1 0,0 0 0,-1 0 0,1 1-1,-1-1 1,0 0 0,0 0 0,0-1 0,0 1 0,0 0 0,-1-1 0,1 1-1,-1-1 1,0 0 0,0 0 0,0 0 0,0 0 0,0 0 0,0-1-1,0 1 1,0-1 0,0 0 0,-3 0-11,-17 6 7,0-2-1,0 0 1,0-2-1,0-1 1,-1 0 0,1-2-1,-10-1-6,-53-6-1370,-30-8 1370,61 8-852,-65-7-1926,-27 1 112</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00.665"/>
    </inkml:context>
    <inkml:brush xml:id="br0">
      <inkml:brushProperty name="width" value="0.05" units="cm"/>
      <inkml:brushProperty name="height" value="0.05" units="cm"/>
    </inkml:brush>
  </inkml:definitions>
  <inkml:trace contextRef="#ctx0" brushRef="#br0">21 33 14427,'-8'-23'1969,"2"13"1039,4 18-2880,0 9-3168,0 7 1127</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01.888"/>
    </inkml:context>
    <inkml:brush xml:id="br0">
      <inkml:brushProperty name="width" value="0.05" units="cm"/>
      <inkml:brushProperty name="height" value="0.05" units="cm"/>
    </inkml:brush>
  </inkml:definitions>
  <inkml:trace contextRef="#ctx0" brushRef="#br0">3370 437 5169,'1'-1'335,"-1"0"-1,0 0 0,1 0 1,-1 0-1,0-1 1,0 1-1,0 0 0,0 0 1,0 0-1,0 0 1,0 0-1,-1 0 1,1-1-1,0 1 0,-1 0 1,1 0-1,0 0 1,-1 0-1,1 0 1,-1 0-1,0 0 0,1 0 1,-1 0-1,0 1 1,0-1-1,0-1-334,-27-21 1987,3 4-1523,-2 2 0,-21-11-464,37 22 91,-5-2 49,1 0 1,-2 1-1,1 1 0,-1 0 0,0 2 0,0 0 0,-6 0-140,-11-3 134,-499-81 999,238 44-635,-64-4-242,10 19-133,159 10 7,-170-11 331,272 28-337,0 3-1,0 5 0,-15 5-123,-207 50 71,67-10-45,227-47-29,-7 0-1,17-3-12,5-3-16,3 1-222,0 1-1,0-1 1,1 1 0,-1 0 0,0 0-1,0 0 1,0 0 0,0 0 0,1 0-1,-1 1 255,12-1-4324,12 0 1155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19.574"/>
    </inkml:context>
    <inkml:brush xml:id="br0">
      <inkml:brushProperty name="width" value="0.05" units="cm"/>
      <inkml:brushProperty name="height" value="0.05" units="cm"/>
    </inkml:brush>
  </inkml:definitions>
  <inkml:trace contextRef="#ctx0" brushRef="#br0">18 1 4129,'-8'4'2776,"2"10"-183,2 14-889,6 5-975,4 17-81,6 5-80,9 18 0,1-9-224,4 11-72,0-14-104,-3 0-8,-11-13 72,-8 1-120,-10-11 32,-4-1-264,-7-11-1544,1-8 656</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02.363"/>
    </inkml:context>
    <inkml:brush xml:id="br0">
      <inkml:brushProperty name="width" value="0.05" units="cm"/>
      <inkml:brushProperty name="height" value="0.05" units="cm"/>
    </inkml:brush>
  </inkml:definitions>
  <inkml:trace contextRef="#ctx0" brushRef="#br0">644 133 8578,'4'-70'1892,"-3"67"-1649,-2 0 0,1 0 0,0-1-1,-1 1 1,1 0 0,-1 0 0,0 0 0,0 0-1,0 0 1,0 0 0,-1 0 0,1 0-1,-1 1 1,0-1 0,0 0 0,0 1 0,0 0-1,0-1 1,0 1 0,-1 0-243,2 1 95,-1 1 0,1-1 1,0 1-1,0 0 0,-1-1 1,1 1-1,0 0 0,-1 0 0,1 0 1,0 0-1,-1 0 0,1 0 1,0 0-1,-1 0 0,1 1 0,0-1 1,-1 1-1,1-1 0,0 1 0,0-1 1,-1 1-96,-36 20 132,30-15 3,-35 21 169,1 2-1,-33 30-303,15-6 213,-9 9 14,-3-3 0,-14 4-227,56-44 95,21-14-42,1 0 0,-1 1 0,1 0 0,0 0 0,0 1 0,-4 4-53,12-10 6,-1 0 0,0 0-1,1-1 1,-1 1 0,0 0-1,1 0 1,-1 0-1,1 0 1,-1 0 0,1 0-1,0-1 1,-1 1 0,1 0-1,0 0 1,0 0 0,-1 0-1,1 0 1,0 0-1,0 1 1,0-1 0,0 0-1,0 0 1,1 0 0,-1 0-1,0 0 1,0 0-1,1 0 1,-1-1 0,0 1-1,1 0 1,-1 0 0,1 0-1,0 0 1,-1 0 0,1 0-1,0-1 1,-1 1-1,1 0 1,0-1 0,0 1-1,-1 0 1,1-1 0,0 1-1,0-1 1,1 1-6,6 4 21,1-1 1,-1 0 0,1 0-1,0-1 1,1 0-22,1 0 23,116 39 698,128 25-721,-240-63-221,1-2 0,-1 0-1,1 0 1,0-2 0,0 0 0,0 0 0,0-2-1,15-3 222,26-15-1557</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18.276"/>
    </inkml:context>
    <inkml:brush xml:id="br0">
      <inkml:brushProperty name="width" value="0.05" units="cm"/>
      <inkml:brushProperty name="height" value="0.05" units="cm"/>
    </inkml:brush>
  </inkml:definitions>
  <inkml:trace contextRef="#ctx0" brushRef="#br0">24 1407 5737,'-4'-5'1485,"-12"-20"1934,15 25-3389,1 0-1,0 0 0,0 0 1,-1-1-1,1 1 0,0 0 1,0 0-1,0-1 0,0 1 1,-1 0-1,1 0 1,0-1-1,0 1 0,0 0 1,0-1-1,0 1 0,0 0 1,0-1-1,0 1 0,0 0 1,0 0-1,0-1 0,0 1 1,0 0-1,0-1 0,0 1 1,0 0-1,0-1 1,0 1-1,0 0 0,0-1 1,0 1-1,1 0 0,-1 0 1,0-1-1,0 1 0,0 0 1,0 0-1,1-1 0,-1 1 1,0 0-1,0 0 1,1 0-1,-1-1 0,0 1 1,0 0-1,1 0 0,-1 0 1,0 0-1,1 0 0,-1 0 1,0-1-1,1 1 0,-1 0 1,0 0-1,0 0 0,1 0 1,-1 0-1,0 0 1,1 0-1,-1 0 0,0 0 1,1 1-1,-1-1 0,0 0 1,1 0-1,-1 0 0,0 0-29,11 1 123,0-1 0,1 0 0,-1-1 0,0 0 0,0-1-1,0 0 1,-1-1 0,1 0 0,0-1 0,-1 0-1,0 0 1,0-1 0,0-1 0,0 0-123,16-10 157,0-1 0,-1-2 1,-1 0-1,10-12-157,1-5 88,-1-1 0,-2-1 1,22-37-89,-9 5 112,30-65-112,-50 84 33,-2-1-1,-3-1 0,-1-1 1,-3-1-1,1-17-32,-10 35 15,-2-1-1,-1-1 0,-2 1 0,-1 0 1,-2-1-1,-2 1 0,-2 0 0,-2-8-14,5 36 1,-1 0 0,1 0 0,-2 0 0,1 1 0,-2-1 0,1 1 0,-1 0 0,-1 0 0,1 0-1,-1 1 1,-4-4-1,8 9 4,-1 1-1,0-1 1,0 1-1,0 0 0,0-1 1,0 2-1,-1-1 1,1 0-1,-1 0 1,1 1-1,-1 0 0,1 0 1,-1 0-1,0 0 1,0 1-1,1-1 0,-1 1 1,0 0-1,0 0 1,0 0-1,1 0 1,-1 1-1,0 0 0,1 0 1,-1 0-1,0 0 1,1 0-1,-1 1 1,1 0-1,-1-1 0,0 2-3,-2 1 4,1 0-1,-1 0 1,1 0-1,0 0 1,1 1-1,-1 0 1,1 0-1,0 0 1,0 1 0,0-1-1,1 1 1,0 0-1,0 0 1,0 0-1,1 0 1,0 1-1,0-1 1,1 1-1,-1-1 1,1 1-1,1 5-3,-2 17-4,2-1 0,1 0 0,1 1 0,3 12 4,-4-35 2,5 37 18,-2-12 53,0 1-1,-2-1 1,-2 26-73,0-44 36,0-9-24,0 0-1,0 0 1,0 1 0,-1-1-1,1 0 1,-1 0-1,0 0 1,0 0-1,0 0 1,-1 0-1,1 0 1,-1 0-1,0 0-11,1-4 17,1 0 0,0 0 0,-1 1 0,1-1 0,-1 0 0,1 0 0,-1 0 0,1 0 0,-1 0 0,1 0 0,0 0 0,-1 0 0,1 0 0,-1 0 0,1 0 0,-1 0 0,1 0 0,-1 0 0,1 0 0,-1-1 0,1 1 0,0 0 0,-1 0 0,1 0 0,-1-1 0,1 1 0,0 0 0,-1-1 0,1 1 0,0 0 0,-1-1-17,-7-2 426,8 3-419,0 0 0,-1 1 1,1-1-1,0 0 0,0 1 1,-1-1-1,1 1 0,0-1 1,0 1-1,-1-1 0,1 1 1,0-1-1,0 0 0,0 1 1,0-1-1,0 1 0,0-1 1,0 1-1,0-1 0,0 1 1,0-1-1,0 1 0,0-1 1,0 1-8,4 73 194,-2-54-72,-2 0-1,0 0 0,-2 16-121,-37 249 1066,2-33-894,29-164 3,3 0 0,4 1-1,5-1 1,5 22-175,-8-92 41,-1 0 0,0 0 0,-2 0 0,0-1-1,-3 12-40,1-6 36,1 0-1,1 16-35,2-29 80,0-10-72,0-2 12,-1 1 1,1-1-1,-1 1 0,1 0 0,-1 0 1,1-1-1,-1 1 0,0 0 0,0 0 1,0 0-1,0 0 0,0 0 0,0 0 1,0-1-21,-17-10-1303,12 6-236</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26.607"/>
    </inkml:context>
    <inkml:brush xml:id="br0">
      <inkml:brushProperty name="width" value="0.05" units="cm"/>
      <inkml:brushProperty name="height" value="0.05" units="cm"/>
      <inkml:brushProperty name="color" value="#F6630D"/>
    </inkml:brush>
  </inkml:definitions>
  <inkml:trace contextRef="#ctx0" brushRef="#br0">273 1307 6001,'-99'37'3218,"70"-28"-2329,-1 2 1,1 1 0,1 2-1,-12 7-889,40-20 20,-1-1 0,1 0 0,0 0-1,-1 0 1,1 0 0,0 0 0,-1 0 0,1 1-1,0-1 1,-1 0 0,1 0 0,0 1-1,-1-1 1,1 0 0,0 0 0,0 1 0,-1-1-1,1 0 1,0 1 0,0-1 0,-1 0-1,1 1 1,0-1 0,0 0 0,0 1-1,0-1 1,0 0 0,0 1 0,0-1 0,0 1-1,0-1 1,0 0 0,0 1 0,0-1-1,0 1 1,0-1 0,0 0 0,0 1-1,0-1 1,0 0 0,0 1 0,0-1 0,1 0-1,-1 1 1,0-1 0,0 0 0,1 1-20,0 0 36,0-1 0,0 1 0,0-1 0,1 1 1,-1-1-1,0 1 0,0-1 0,1 0 0,-1 1 1,1-1-1,-1 0 0,0 0 0,1 0 1,-1 0-1,1 0-36,10-2 82,0 0 1,0-1-1,-1 0 1,1-1 0,-1 0-1,0-1 1,0 0-1,0 0 1,-1-1-1,6-5-82,17-13 154,-1-1 0,20-21-154,5-13 98,-2-1 0,-3-3 0,-3-2 0,19-37-98,-35 51 38,-3-2 0,-2-2 0,-3 0 0,-2-2 0,-3-1 0,7-30-38,-13 29 38,-2 0 0,2-37-38,-12 72 5,0-1 1,-2 1-1,-1-1 0,-1 1 1,-1-1-1,0 1 1,-7-20-6,8 38 3,0 0 0,-1 0 0,1 0-1,-1 0 1,0 0 0,-1 0 0,1 1 0,-1 0 0,0-1 0,0 1 0,-1 1 0,-3-4-3,5 6 2,0 0 1,0 0 0,0 1-1,0-1 1,0 1 0,0 0-1,0-1 1,0 2 0,0-1-1,-1 0 1,1 1 0,0-1-1,-1 1 1,1 0 0,0 0-1,-1 0 1,1 1 0,0-1-1,-1 1 1,1 0 0,0 0-1,0 0 1,0 0-1,0 0 1,-3 2-3,-3 2 4,0 0-1,1 0 1,-1 0-1,1 1 0,0 1 1,1-1-1,-1 1 1,1 1-1,1-1 1,-1 1-1,2 0 1,-1 0-1,1 1-3,-2 4-1,1 0-1,1 0 1,0 0-1,0 0 1,2 1 0,-1 0-1,2 0 1,-1 12 1,2 4 5,1 1 0,1 0 0,2 0 0,1-1 0,1 1 0,2-1 0,1-1-1,5 11-4,22 57 98,-7-23 53,-4 2-1,-2 5-150,-5 4 67,-5 0-1,-3 0 0,-4 1 0,-5 52-66,-34 342 144,30-441-127,0 0-3,-19 184 210,-11 6-224,0-89 386,41-198-378,-2 0 0,-3 0 1,-2-1-1,-3 1 0,-2-1 1,-3 1-1,-3 1 0,-15-48-8,20 85-5,-1 0 0,-1 0 0,-1 1 0,-1 0 0,-1 1 0,0 0 0,-1 1 0,-1 0-1,-7-6 6,8 11 0,0 0 0,-1 1-1,-1 1 1,1 0-1,-2 1 1,1 0 0,-1 2-1,0-1 1,-1 2 0,0 0-1,0 1 1,-2-1 0,-7 0 0,1 2-1,-1 0 1,0 1 0,0 1 0,0 2 0,0 0-1,-22 4 1,117 5-94,17 2 69,9 2 11,47-2 14,-111-10 8,1-1 0,-1-2 1,1-2-1,-1-1 0,0-1 0,13-5-8,-15 1 19,0-1 1,0-1-1,-1-2 0,-1-1 0,13-9-19,-25 14 14,0-2 1,-1 0 0,0-1-1,0 0 1,-2-2-1,0 1 1,0-1 0,-1-1-1,4-8-14,0-7 17,0 0 0,-2-1 0,-2 0 1,4-17-18,30-135 1,-22 81-28,-16 70 11,-7 21 3,2 0 0,-1 1 0,2-1-1,-1 1 1,2 0 0,-1 0 0,2 1-1,4-8 14,-10 17-3,0 1 0,1-1 0,0 0 0,-1 1 0,1-1-1,-1 1 1,1-1 0,0 1 0,-1 0 0,1-1 0,0 1-1,-1-1 1,1 1 0,0 0 0,0 0 0,-1 0 0,1-1-1,0 1 1,0 0 0,0 0 0,-1 0 0,1 0 0,0 0-1,0 0 1,-1 0 0,1 1 0,0-1 0,0 0 0,-1 0-1,1 0 1,0 1 0,0-1 0,-1 1 0,1-1 0,0 0-1,-1 1 1,1-1 0,-1 1 0,1-1 0,0 1 0,0 0 2,21 27-75,-22-28 76,18 28-11,-1 1 1,-2 1-1,-1 1 1,-1 0-1,-1 0 1,-2 1-1,-2 1 1,3 18 10,-10-28 21,0 0-1,-1 0 1,-1 1 0,-1-1 0,-2 0 0,0-1 0,-4 12-21,-10 61 82,18-91-79,-1 0 1,1 1 0,0-1-1,0 0 1,0 1-1,0-1 1,1 0-1,-1 1 1,1-1 0,1 0-1,-1 0 1,0 0-1,1 0 1,0 0-1,0 0 1,0 0-1,0-1 1,1 1 0,-1-1-1,1 1 1,0-1-1,0 0 1,0 0-1,1 0 1,-1-1 0,1 1-1,-1-1 1,1 0-1,0 0 1,0 0-1,0 0 1,0-1 0,0 0-1,2 1-3,7 0 11,0 0-1,1-1 1,-1 0-1,1-1 1,-1-1-1,1 0 1,-1-1-1,0 0 1,1-1-1,-1 0 1,-1-1-1,3-2-10,25-9 33,0-3 0,-1-1-1,2-4-32,-20 12-17,-1-2-1,0 0 1,-2-1-1,1-1 1,-2-1-1,0-1 1,-1 0 0,9-14 17,-15 18-35,-1 0 0,-1-1 0,0 0 0,-1-1 0,0 0 0,-1 0 0,-1 0 0,-1-1 0,0 1 0,-1-1 0,0 0 0,-1-11 35,-1 20-11,-1-1-1,-1 1 1,1-1-1,-1 1 1,0 0-1,-1-1 1,0 1-1,0 0 1,0 0-1,-1 0 1,0 0-1,-4-6 12,5 11-3,1-1 1,-1 1-1,0 0 0,0-1 0,0 1 0,-1 0 0,1 0 0,0 1 0,-1-1 0,1 0 0,-1 1 1,0-1-1,0 1 0,1 0 0,-1 0 0,0 0 0,0 0 0,0 1 0,0-1 0,0 1 1,0 0-1,0 0 0,0 0 0,0 0 0,0 0 0,0 0 0,0 1 0,0 0 0,0 0 1,0-1-1,0 2 0,0-1 3,-8 4 0,-1 0 0,1 1 0,0 1 1,0-1-1,1 2 0,0 0 0,0 0 1,1 1-1,0 0 0,-7 9 0,4-3 11,0 0-1,1 2 1,1-1-1,0 1 1,1 1-1,-5 13-10,10-18 6,0-1 0,0 1-1,2 1 1,-1-1 0,2 0 0,-1 7-6,2-14 3,0 0 0,0-1 1,1 1-1,-1 0 0,1 0 0,0-1 1,1 1-1,0-1 0,0 1 1,0-1-1,0 0 0,1 1 0,0-1 1,0 0-1,1 1-3,-2-4 3,-1 0 1,1 0-1,0-1 1,0 1-1,-1-1 0,1 1 1,0-1-1,0 0 1,0 1-1,0-1 0,1 0 1,-1-1-1,0 1 1,0 0-1,1-1 0,-1 1 1,0-1-1,1 1 1,-1-1-4,2 0 4,0-1 1,-1 1 0,1-1 0,0 1-1,-1-1 1,1 0 0,-1-1-1,0 1 1,1-1 0,-1 1 0,2-2-5,4-3 7,0-1 0,0 0 0,-1 0 0,0 0 0,0-1-1,-1 0 1,5-8-7,-4 5-4,-1 0 0,0 0-1,-1 0 1,0-1-1,-1 1 1,0-1-1,-1-1 1,-1 1-1,3-13 5,-8 6-23,2 18 21,0 1 1,0 0 0,0-1 0,-1 1 0,1 0-1,0-1 1,0 1 0,-1 0 0,1-1-1,0 1 1,0 0 0,-1 0 0,1-1 0,0 1-1,-1 0 1,1 0 0,0 0 0,-1-1 0,1 1-1,0 0 1,-1 0 0,1 0 0,0 0-1,-1 0 1,1 0 0,-1 0 0,1 0 1,-2 0-3,1 1 1,-1-1 0,1 1 0,0 0-1,-1-1 1,1 1 0,-1 0 0,1 0-1,0 0 1,0 0 0,0 0-1,0 0 1,0 0 0,0 1 0,0-1-1,0 0 1,0 0 0,0 1-1,0 0 3,-8 15 0,1 0 0,0 0 0,2 0-1,0 1 1,0 0 0,-1 16 0,5-22 9,0 1 0,1-1 0,0 1 1,1-1-1,0 1 0,1-1 0,1 0 1,0 1-1,0-1 0,4 10-9,-3-15 7,0 0 1,0 0-1,0-1 1,1 1-1,0-1 1,1 0-1,-1 0 0,1 0 1,0 0-1,1-1 1,-1 0-1,1 0 1,0-1-1,0 1 0,1-1 1,-1 0-1,1-1 1,0 0-1,0 0 0,0 0 1,0-1-1,0 0 1,1-1-1,-1 1 1,1-1-1,4-1-7,2 1 19,0-1 1,0-1-1,0-1 1,0 0-1,0 0 1,-1-1-1,1-1 1,-1-1-1,0 0 1,0 0-1,0-1 1,-1-1-1,0 0 1,1-2-20,7-6 9,0-1 1,-2-1 0,0-1-1,-1 0 1,-1-1-1,0-1 1,-2-1 0,0 0-1,9-21-9,9-25-100,-3-2 0,14-52 100,-38 104-20,0 3-2,0 0-1,0 0 1,1 1 0,1-1 0,1 1 22,-7 11-1,-1 1 0,1 0 0,0 0 1,-1 0-1,1 0 0,0 0 0,0 0 0,0 0 0,0 0 0,0 0 0,0 0 0,0 0 0,0 0 0,0 1 0,0-1 0,1 1 0,-1-1 0,0 0 0,1 1 0,-1 0 0,0-1 0,0 1 0,1 0 0,-1 0 0,1 0 0,-1 0 0,0 0 0,1 0 0,-1 0 0,0 0 0,1 1 0,-1-1 0,0 0 0,1 1 0,-1-1 0,0 1 0,0-1 0,0 1 0,1 0 0,-1 0 0,1 0 1,5 5 3,0 0 0,0 1 1,-1 0-1,0 0 0,0 0 0,0 1-3,8 10 7,-3-5 5,1 0 0,0-1 1,1-1-1,1 0 0,-1 0 1,2-1-1,-1-1 0,1-1 0,3 1-12,-17-8 7,1-1 0,0 1 0,-1-1 0,1 1 0,-1-1 0,1 1 0,0-1 0,-1 0 0,1 0 0,0 0 0,1 0-7,-3 0 4,1 0 0,-1 0 0,0 0-1,1-1 1,-1 1 0,0 0 0,1 0 0,-1 0 0,0 0-1,0-1 1,1 1 0,-1 0 0,0 0 0,0-1 0,1 1-1,-1 0 1,0 0 0,0-1 0,0 1 0,1 0 0,-1-1-1,0 1 1,0 0 0,0 0 0,0-1 0,0 1 0,0 0-1,0-1 1,1 1 0,-1 0 0,0-1 0,0 1-4,-1-2 10,1-1 0,-1 1 1,0 0-1,1 0 0,-1 0 0,0 0 1,0 0-1,0 0 0,0 0 1,-1 1-1,1-1 0,0 0 0,-1 1 1,1-1-1,-2 0-10,-6-6 7,-1 0 1,0 0-1,-1 1 1,0 0-1,0 1 1,-1 0-1,1 1 1,-1 0-1,0 1 1,-1 1-1,-10-3-7,16 5-6,1 0 0,-1 0 1,0 0-1,1 1 0,-1 0 0,0 0 0,1 1 0,-1 0 1,0 0-1,1 1 0,-1-1 0,1 1 0,0 1 0,-1-1 1,1 1-1,0 0 0,1 1 0,-1-1 0,0 1 0,1 0 1,0 0-1,0 1 0,-3 3 6,-1 5-8,0 0 0,0 1 0,1 0 0,1 0 1,0 1-1,2 0 0,-1 0 0,2 1 0,0-1 0,-2 17 8,2-9 12,2 1 0,0-1 0,2 1-1,1-1 1,0 1 0,2-1 0,3 10-12,-4-22 19,1 0-1,0 0 1,0-1 0,1 0-1,1 1 1,0-1 0,0-1 0,1 1-19,-2-4 17,1-1 0,-1 1 0,1-1 0,0-1 1,0 1-1,0-1 0,1 1 0,-1-2 1,1 1-1,0-1 0,0 1 0,1-2 0,-1 1 1,1 0-18,9 1 32,1-1 1,-1 0-1,1-1 1,-1 0-1,1-2 1,-1 0-1,1-1 1,-1 0 0,1-1-1,3-2-32,19-4 65,1-2 0,-1-2 0,23-11-65,-18 5 40,-1-2 0,-1-2 1,0-2-1,-2-2 0,32-27-40,-43 29 25,-1-1-1,-2-1 1,0-2-1,-2-1 1,-1 0 0,-2-2-1,15-27-24,-11 11 12,-1-2 0,-3-1 1,-2 0-1,-2-2 0,8-45-12,-17 56-32,-2 0 1,-1-1-1,-3 1 1,-1-1-1,-2 1 1,-1-1-1,-9-36 32,10 68-11,-1 0-1,0 0 0,-1 0 1,0 0-1,0 0 1,-1 0-1,-1 1 1,0 0-1,-4-7 12,8 15-3,0 0 0,1 1 0,-1-1-1,0 0 1,0 1 0,0-1 0,0 0 0,0 1 0,0-1-1,0 1 1,0-1 0,0 1 0,-1 0 0,1-1 0,0 1-1,0 0 1,0 0 0,0 0 0,0 0 0,-1 0 0,1 0-1,0 0 1,0 0 0,0 1 0,0-1 0,0 0-1,0 1 1,-1-1 0,1 0 0,0 1 0,0 0 0,0-1-1,0 1 1,1-1 0,-1 1 0,0 0 0,0 0 0,0 0-1,0-1 1,0 2 3,-4 3-14,0 1-1,1-1 0,0 1 1,0 0-1,0 0 0,0 2 15,-5 11-12,0 0 0,2 1-1,0 0 1,1 0 0,2 1-1,0-1 1,-2 22 12,4-9 21,2 1-1,1-1 1,1 1-1,6 26-20,9 19 97,4-1 0,2-1 0,30 64-97,-17-56 81,8 10-81,-25-60 24,1 0-1,1-2 1,26 31-24,-42-58 9,1 1-1,0-1 0,0 0 1,1 0-1,0-1 1,0 0-1,0 0 0,1-1 1,0 0-1,1 1-8,-5-4 8,0 1 0,0-1 0,0 0 0,1 0 0,-1 0-1,0-1 1,0 1 0,1-1 0,-1 0 0,0-1 0,0 1 0,1-1 0,-1 1-1,0-1 1,0-1 0,0 1 0,0 0 0,0-1 0,0 0 0,0 0 0,0-1-8,6-4 9,0-1 1,-1 0-1,0 0 1,0-1 0,-1 0-1,0-1 1,0 0 0,-2 0-1,1 0 1,-1-1-1,1-2-8,12-29-83,-1-2 1,3-14 81,-9 25-58,7-19-33,52-158-330,-70 209 417,-1-1 1,1 1-1,-1-1 1,0 1-1,1-1 1,-1 1-1,0-1 1,0 1-1,0-1 1,0 1-1,0-1 1,0 1-1,-1-2 4,1 3-1,0 0 0,0 0 0,-1 0-1,1-1 1,0 1 0,0 0 0,0 0 0,-1 0 0,1 0-1,0-1 1,0 1 0,-1 0 0,1 0 0,0 0 0,-1 0-1,1 0 1,0 0 0,0 0 0,-1 0 0,1 0-1,0 0 1,-1 0 0,1 0 0,0 0 0,0 0 0,-1 0-1,1 0 1,0 0 0,0 0 0,-1 0 0,1 1 0,0-1-1,0 0 1,-1 0 0,1 0 0,0 0 0,-1 1 1,-2 1-3,-1 1 0,0 0 1,1 0-1,-1 0 0,1 1 0,0-1 1,0 2 2,-8 10 11,1 1 1,0 1-1,2 0 1,0 0 0,0 0-1,2 1 1,0 0-1,1 1 1,1-1 0,1 1-1,1 0 1,0 0-1,1 0 1,1 0-1,1 0 1,1 0 0,1-1-1,0 1 1,1 1-12,-1-13 5,-1 0 1,1 0 0,0 0 0,0 0-1,1-1 1,0 1 0,0-1-1,1 0 1,-1 0 0,1 0-1,0-1 1,1 0 0,0 0-1,0 0 1,0 0 0,0-1-1,0 0 1,2 0-6,3 0 13,-1 1 0,1-2-1,1 1 1,-1-2 0,0 1 0,1-2-1,-1 1 1,1-2 0,-1 1 0,1-2-1,7 0-12,4-2 21,1 0 0,-1-2 0,0-1 0,-1-1 0,1 0 0,-1-2 0,-1 0 0,0-2 0,0 0 0,-1-2-1,11-8-20,-19 12 10,-1 0 0,0-1 0,0 0 0,-1-1 0,0 0 0,-1 0 0,0-1-1,-1 0 1,0 0 0,-1-1 0,-1 0 0,0-1 0,-1 0 0,0 1-1,-1-1 1,0-1 0,-1 1 0,-1-1 0,0-3-10,-2 15 0,0-1 0,0 1 0,0 0-1,-1-1 1,1 1 0,-1 0 0,0-1 0,0 1 0,0 0 0,0 0-1,-1 0 1,1 0 0,-1 0 0,-1-2 0,2 4-2,0 0 0,0 0 1,0 0-1,0 0 0,0 0 0,0 1 0,0-1 0,0 0 1,0 1-1,-1-1 0,1 1 0,0-1 0,-1 1 0,1-1 0,0 1 1,-1 0-1,1 0 0,0-1 0,-1 1 0,1 0 0,0 0 1,-1 1-1,1-1 0,-1 0 0,1 0 0,0 1 0,-1-1 1,1 1-1,0-1 0,0 1 0,-1-1 0,1 1 0,0 0 1,0-1-1,0 1 0,-1 1 2,-5 4-10,0 0 1,0 0-1,1 1 1,0-1 0,0 2-1,1-1 1,0 0-1,0 1 1,0 0-1,1 0 1,1 1-1,-1-1 1,0 7 9,-2 1-10,2 1 1,0 1-1,1-1 1,0 0-1,2 1 1,0 10 9,1-17-1,1 0-1,0 0 1,0 0 0,1 0 0,1 0-1,0-1 1,0 1 0,1-1 0,1 0-1,0 0 1,0 0 0,0 0-1,2-1 1,1 2 1,-3-4 3,1-1 0,1 0 0,-1 0 0,1 0-1,0-1 1,0 0 0,0 0 0,1-1 0,0 0 0,0 0-1,0-1 1,0 0 0,1-1 0,-1 1 0,1-1 0,-1-1 0,7 1-3,-10-2 4,0 1 1,-1-1 0,1 0 0,0-1 0,0 1 0,-1-1 0,1 0 0,0 0 0,-1 0-1,1 0 1,-1-1 0,1 0 0,-1 0 0,0 0 0,0-1 0,0 1 0,0-1 0,1 0-5,-2 0 5,-1-1 1,1 1-1,-1 0 1,1-1-1,-1 1 1,0-1 0,0 0-1,-1 1 1,1-1-1,-1 0 1,0 0 0,0 0-1,0 0 1,0-1-1,-1 1 1,0 0 0,0 0-1,0 0 1,0 0-1,0 0 1,-1-2-6,-17-90 50,11 66-47,1 1 1,2-1 0,1 0-1,1 0 1,2-12-4,0 33-4,1 1 0,0 0 0,1-1 0,0 1 0,0 0 0,1 0 0,0 0 0,0 0 0,1 1 0,0-1 0,0 1 0,1 0 0,0 0 0,0 1 0,1-1 0,0 1 0,0 0 0,0 1 0,1 0 0,-1 0 0,4-2 4,-2 2-4,0 0 0,0 1 0,0 0 0,1 1 0,-1 0 0,1 0 0,0 0 0,0 1 0,0 1 0,0-1 0,0 2 0,0-1 0,0 1 0,1 1 0,0-1 4,2 2 5,-1 1 0,1 0 0,-1 0 0,1 1 0,-1 0 0,0 1-1,-1 1 1,1 0 0,-1 0 0,9 7-5,-4 0 14,0 0 0,0 1-1,-2 0 1,1 1 0,-2 1 0,0 0-1,-1 0 1,-1 1 0,0 1 0,-1 0-1,-1 0 1,-1 0 0,4 16-14,-8-20 7,-1-1 1,0 0-1,-1 1 0,0-1 1,-1 1-1,0-1 1,-2 1-1,1-1 0,-2 0 1,0 0-8,-5 19 40,-2-1-1,-2 0 1,-6 11-40,17-38 19,3-5-9,6-7-10,14-20-22,36-61-83,-2-6 105,-13 19-44,3 3 1,18-18 43,-61 87-1,39-44-19,-39 45 22,0 0 0,0 0 0,1 1 0,-1-1 0,1 1 0,0 0 0,0 0 0,0 0 0,0 0 0,0 1 0,0-1 0,4 0-2,-7 2 2,0 0 1,1 0-1,-1 0 1,0 0 0,0 0-1,0 0 1,0 1-1,0-1 1,0 0 0,0 0-1,0 1 1,1-1-1,-1 1 1,0-1 0,0 1-1,-1-1 1,1 1-1,0 0 1,0 0 0,0-1-1,0 1 1,0 0 0,-1 0-1,1 0 1,0 0-1,-1 0 1,1 0 0,-1 0-1,1 0 1,-1 0-1,1 0 1,-1 1-3,2 4 19,0 0 0,-1 0-1,0 0 1,0 0 0,-1 4-19,4 102 196,-4-60-56,3 0 0,8 42-140,-8-78 17,1 1 0,0 0 1,2-1-1,0 0 1,0-1-1,1 1 0,1-1 1,1 0-1,0-1 0,8 9-17,-10-14 6,0-1-1,0 0 1,1-1-1,-1 0 0,2 0 1,-1 0-1,1-1 1,0-1-1,0 1 0,0-1 1,1-1-1,0 0 1,0 0-1,0-1 0,0 0 1,1-1-1,-1 0 1,1-1-1,-1 0 0,1-1 1,5 0-6,-2-1-260,0 0 1,1-2 0,-1 1-1,0-2 1,-1 0-1,1-1 1,-1 0-1,1-1 1,-1 0-1,-1-1 1,0 0 0,0-1-1,0-1 1,-1 0-1,2-3 260,0-3-857,0-1 0,-2 0 0,4-7 857</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26.956"/>
    </inkml:context>
    <inkml:brush xml:id="br0">
      <inkml:brushProperty name="width" value="0.05" units="cm"/>
      <inkml:brushProperty name="height" value="0.05" units="cm"/>
      <inkml:brushProperty name="color" value="#F6630D"/>
    </inkml:brush>
  </inkml:definitions>
  <inkml:trace contextRef="#ctx0" brushRef="#br0">77 71 11186,'-46'-18'1697,"15"0"15,60-2-808,-21 9-576,12 7-448,0 4-1776,-1 7 744</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27.311"/>
    </inkml:context>
    <inkml:brush xml:id="br0">
      <inkml:brushProperty name="width" value="0.05" units="cm"/>
      <inkml:brushProperty name="height" value="0.05" units="cm"/>
      <inkml:brushProperty name="color" value="#F6630D"/>
    </inkml:brush>
  </inkml:definitions>
  <inkml:trace contextRef="#ctx0" brushRef="#br0">10 0 11394,'-10'2'1121,"43"-2"255,27 4-976,19 2-352,51-4-448,6-4-976,32-4 247</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27.939"/>
    </inkml:context>
    <inkml:brush xml:id="br0">
      <inkml:brushProperty name="width" value="0.05" units="cm"/>
      <inkml:brushProperty name="height" value="0.05" units="cm"/>
      <inkml:brushProperty name="color" value="#F6630D"/>
    </inkml:brush>
  </inkml:definitions>
  <inkml:trace contextRef="#ctx0" brushRef="#br0">1 1093 9666,'29'105'1823,"-29"-102"-1710,1-1 0,-1 1 0,1 0-1,0 0 1,0-1 0,0 1 0,0-1 0,0 1-1,1-1 1,-1 1 0,1-1 0,0 1-113,-1-3 25,0 0 0,-1-1 0,1 1 0,0 0 0,-1-1 1,1 1-1,0-1 0,-1 1 0,1-1 0,0 1 0,-1-1 0,1 1 1,-1-1-1,1 1 0,-1-1 0,1 0 0,-1 1 0,0-1 0,1 0 1,-1 0-1,0 1 0,0-1 0,1 0 0,-1 0-25,4-5 13,4-10 36,-1 0-1,-1 0 1,0 0 0,-1-1-1,0 0 1,-1 0 0,0-13-49,3-34 110,-2-29-110,-5 85 9,2-99 69,-11-70-78,-19-103 41,11 133 67,15 125-75,-1 0 49,1 1 1,1-1 0,1 1 0,3-20-83,-3 38 21,0 0 0,1 1 0,-1-1 0,1 1 0,-1-1 0,1 1 0,0 0 0,0-1 0,1 1 0,-1 0 0,0-1 1,1 1-1,-1 0 0,1 0-21,-1 1 14,0 1 1,0-1 0,0 0-1,1 1 1,-1-1 0,0 1-1,0-1 1,0 1 0,1 0-1,-1 0 1,0-1 0,1 1-1,-1 0 1,0 0 0,0 0-1,1 0 1,-1 1 0,0-1-1,1 0 1,-1 0 0,0 1-1,0-1 1,0 1 0,1-1-1,-1 1 1,0-1 0,0 1-1,1 0-14,5 4 38,0 0-1,-1 0 1,0 0 0,0 1-1,0 0 1,0 0-1,-1 1 1,0-1 0,0 1-1,-1 0 1,0 1-1,1 2-37,9 18 127,-2 1-1,5 19-126,-7-16 76,-2-1 0,3 23-76,-9-37 46,0 0-1,0 1 1,-2-1 0,0 0-1,-3 13-45,3-29 10,0 0 0,0 0-1,0 0 1,-1 1 0,1-1-1,0 0 1,-1 0-1,1 0 1,-1 0 0,1 0-1,-1 0 1,1 0 0,-1 0-1,0 0 1,0 0-10,-3-2 100,1-10-47,3-3-87,-1 1 0,2-1 0,0 0 0,1 0 0,0 1 0,1-1 1,1 1-1,4-12 34,-1 7-63,0 0 1,2 1 0,0 0-1,1 0 1,1 1-1,1 0 63,-6 8-18,0 1 0,0 0-1,1 0 1,0 1 0,0 0 0,1 0-1,-1 1 1,1 0 0,0 0-1,1 1 1,4-2 18,-8 4 2,0 1 0,0-1 0,0 1 1,0 0-1,0 0 0,0 1 0,0 0 0,1 0 0,-1 0 1,0 0-1,0 1 0,0 0 0,0 0 0,0 0 0,0 1 1,0-1-1,0 1 0,0 0 0,-1 1 0,1-1 0,0 2-2,2 1 27,0 1-1,0 0 0,-1 0 0,0 1 0,0 0 0,0 0 1,-1 0-1,0 1 0,-1-1 0,0 1 0,0 1 1,0-1-1,-1 0 0,0 1 0,-1-1 0,0 1 1,1 8-27,1 19 178,-1-1 0,-1 1 0,-4 29-178,2-48 55,-3 23 127,3-29 136,6-39-95,3-13-185,1 0 1,3 0-1,1 1 0,1 0 1,3 2-1,1 0 0,11-14-38,-26 46-2,0 0 0,1 0 0,0 1 0,0 0 0,0-1 0,1 2-1,0-1 1,5-3 2,-10 7 4,0 0-1,1 1 0,-1-1 0,1 0 0,-1 1 0,1-1 0,-1 1 0,1-1 0,-1 1 0,1 0 1,-1-1-1,1 1 0,-1 0 0,1 0 0,-1 0 0,1 0 0,-1 1 0,1-1 0,0 0 1,-1 1-1,1-1 0,-1 1 0,0-1 0,1 1 0,-1-1 0,1 1 0,-1 0 0,0 0 1,1 0-1,-1 0 0,0 0 0,0 0 0,0 0 0,0 0 0,0 1 0,0-1 0,0 0 1,0 1-1,-1-1 0,1 0 0,0 1 0,-1-1 0,1 1 0,-1 0-3,5 12 57,0 0 0,-1 0 0,-1 1 0,0-1 0,-1 1 0,0 6-57,0 35 301,-2 5-301,-1-18 107,1 20 22,2 102-98,-2-161-171,0 1 1,0-1 0,1 1 0,0-1-1,0 1 1,0-1 0,2 3 139,-3-6-99,1 0 0,-1 0 1,1 0-1,-1 0 0,1-1 0,0 1 1,0 0-1,-1 0 0,1-1 0,0 1 1,0 0-1,0-1 0,0 1 1,0 0-1,-1-1 0,1 0 0,0 1 1,0-1-1,1 1 0,-1-1 0,0 0 1,0 0-1,0 0 0,0 0 1,0 0-1,0 0 0,0 0 0,0 0 1,0 0-1,0 0 0,0 0 1,0-1-1,0 1 0,0 0 99,32-12-2292</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29.498"/>
    </inkml:context>
    <inkml:brush xml:id="br0">
      <inkml:brushProperty name="width" value="0.05" units="cm"/>
      <inkml:brushProperty name="height" value="0.05" units="cm"/>
      <inkml:brushProperty name="color" value="#F6630D"/>
    </inkml:brush>
  </inkml:definitions>
  <inkml:trace contextRef="#ctx0" brushRef="#br0">158 889 12243,'-2'0'134,"1"-1"0,0 0 1,0 0-1,-1 1 1,1-1-1,-1 0 0,1 1 1,0-1-1,-1 1 0,1 0 1,-1 0-1,1-1 1,-1 1-1,1 0 0,-1 0 1,1 0-1,-1 0 0,1 1 1,-1-1-1,1 0 1,-1 1-1,0-1-134,0 2 74,0-1 0,-1 0 0,1 1 0,0 0-1,0-1 1,0 1 0,0 0 0,0 0 0,0 0 0,0 0 0,1 1 0,-1-1-74,-6 11-30,2 0 1,-1 1 0,1 0 0,-2 9 29,5-14 172,-12 31-64,2 2 0,2-1-1,-4 37-107,12-63 17,2-1 0,0 0 0,0 1 0,1-1 0,1 0 0,0 1 0,1-1 0,1 0 0,0 0 0,1 0 0,1-1 0,0 1 0,4 8-17,-6-18 21,-1 1 0,1-1 0,-1 0 0,1 0 0,1 0 0,-1 0 0,0 0 0,1-1 0,0 1 0,0-1 0,0 0 0,0 0 0,1 0 0,-1-1 0,1 0 0,-1 0 1,1 0-1,0 0 0,0-1 0,0 1 0,0-1 0,0-1 0,0 1 0,0-1 0,0 0 0,0 0 0,0 0 0,0 0 0,0-1 0,0 0 0,3-1-21,-2 0 35,-1 0-1,1 0 0,-1-1 1,0 1-1,0-1 1,0 0-1,0-1 1,0 1-1,-1-1 1,1 0-1,-1 0 1,0 0-1,0-1 1,-1 0-1,3-3-34,-2 1 32,-1 0 0,1-1 1,-1 0-1,-1 1 0,1-1 0,-1 0 0,0 0 0,-1-1 0,0 1 0,-1-3-32,0-10 29,0 0-1,-2 0 1,-1 0 0,-1 0-1,0 0 1,-2 1-1,0 0 1,-3-5-29,-3-3-6,0-1 0,-6-4 6,14 24-15,-1 1 1,0 0 0,-1 0-1,0 0 1,0 1 0,-1 0 0,0 0-1,-6-4 15,0 5-108,30 8 18,34 3 95,-23-2 3,0 0 0,0-2 0,0-1 0,1-2 0,13-2-8,-15-1 18,0-1 1,-1-2-1,1 0 0,-2-1 1,1-2-1,-1-1 0,-1-1 1,0-1-1,-1-1 0,0 0 1,-2-2-1,0-1 1,0-1-1,-2 0 0,-1-2 1,0 0-1,6-11-18,-15 17 6,0-1-1,-1 1 1,-1-1 0,0-1-1,-1 1 1,-1-1-1,-1 0 1,0 0 0,-2-1-1,1 1 1,-2-1 0,-1 1-1,0-1 1,-2-16-6,-3-2-55,-2-1 0,-1 1 0,-1 0 0,-2 1 0,-2 0 0,-8-13 55,13 28-49,-2 0 0,0 1-1,-1 1 1,-1 0 0,0 0-1,-5-2 50,15 16-11,-1 1 0,0 0-1,0 0 1,0 1 0,0-1 0,0 1-1,-1-1 1,1 1 0,-1 0 0,1 0 0,-1 1-1,0-1 1,0 1 0,0 0 0,0 0-1,0 0 1,0 0 0,0 1 0,0-1-1,0 1 1,0 0 0,0 1 0,0-1-1,-1 1 1,-1 0 11,2 1-14,-1 0 0,0 0 0,1 1 0,-1-1 1,1 1-1,0 0 0,0 1 0,0-1 0,1 1 0,-1-1 0,1 1 0,0 0 0,-1 0 0,2 1 0,-1-1 0,1 1 1,-1-1-1,1 1 0,-1 4 14,-3 12-11,0 0 0,1 1 0,1 0 0,2 0-1,0 0 1,1 0 0,1 0 0,2 9 11,2 24 109,4-1-1,11 44-108,7-6 248,5-2 0,3 0 0,26 44-248,-20-43 95,-22-51-49,0-1 1,3 0 0,10 12-47,-24-40 14,0-1 0,1 0 0,1 0 0,-1-1-1,1 0 1,1-1 0,0 0 0,0 0 0,0-1 0,1 0 0,0-1 0,0 0 0,13 3-14,-9-4-20,1 0 0,0-2 0,0 0 0,0-1 0,0 0 0,1-1 0,-1-1 0,0-1 0,0 0 0,1-1 0,-1-1 0,0 0 0,-1-2 0,1 1 1,-1-2-1,1 0 0,-2-1 0,1 0 0,-1-1 0,0-1 0,-1 0 0,0-1 0,0-1 0,-1 0 0,-1 0 0,1-1 0,-2-1 0,0 1 0,-1-2 0,0 0 0,0 0 0,-2 0 0,4-10 20,-1-3-184,0 0 0,-2-1 0,-1-1 0,-2 1 0,1-14 184,-4 28-56,-1 0 0,-1 0-1,0 0 1,-1-1 0,0 1 0,-1 0-1,-1 0 1,0 0 0,-1 0 0,0 1-1,-1 0 1,-1-2 56,4 12-2,0-1 0,0 1 0,0-1-1,-1 1 1,1 0 0,-1 0 0,1 0 0,-1 0-1,0 0 1,0 1 0,-1-1 0,1 1 0,0 0 0,-1 0-1,1 0 1,-1 0 0,0 1 0,0-1 2,-1 1 6,0 0 0,1 1 0,-1-1 0,0 1 0,0 0 1,0 1-1,1-1 0,-1 1 0,0 0 0,0 0 0,1 0 0,-1 0 0,-2 2-6,-5 2 37,0 1 0,0 1-1,1 0 1,0 1-1,0 0 1,1 0-1,0 1 1,0 0 0,-7 10-37,3 0 53,1 0 1,1 0-1,0 2 1,2-1 0,0 2-1,2-1 1,0 1-1,1 0 1,1 1 0,-1 13-54,2-7 40,2 0 0,1 1 0,1-1 0,1 1 1,2-1-1,1 1 0,6 27-40,-7-46 25,1 0-1,1 0 1,0 0-1,0-1 1,1 0-1,0 1 1,1-2-1,0 1 1,1-1-1,7 9-24,-11-14 19,1-1-1,0 1 0,-1-1 1,1 0-1,1 0 0,-1 0 1,0-1-1,1 0 0,-1 1 0,1-1 1,0-1-1,-1 1 0,1-1 1,0 0-1,0 0 0,0 0 1,0-1-1,0 0 0,0 0 0,0 0 1,0 0-1,0-1 0,0 0 1,0 0-1,3-1-18,-2 0 22,1-1-1,-1 1 1,1-1 0,-1 0 0,0-1-1,0 0 1,0 0 0,-1 0-1,1 0 1,-1-1 0,0 0 0,1-2-22,1-1 20,-1 0 0,0-1 0,-1 0 0,0 0 1,0-1-1,-1 1 0,3-9-20,1-10 12,-2-1 0,0 0 0,-2 0 1,-1 0-1,-1-13-12,-1 25-5,0 3-6,0-1 1,-1 0-1,-1 0 1,0 0-1,-1 1 1,-3-15 10,2 26-19,0 9 17,-1 11 15,3 1 9,1 1 0,0-1 0,2 0 1,0 1-1,1-1 0,0 0 1,2 0-1,2 3-22,-5-12 16,2 1 0,-1-2 0,1 1 0,0 0 0,1-1 1,0 0-1,0 0 0,1 0 0,0-1 0,1 1 0,-1-2 0,1 1 0,1-1 0,-1 0 1,1 0-1,4 1-16,-5-4 17,0 0 0,0-1-1,1 1 1,-1-2 0,1 1 0,-1-1 0,1-1 0,0 1 0,-1-1 0,1 0 0,0-1-1,-1 0 1,1 0 0,1-1-17,4-1 32,0-1 0,0 0 0,0-1 0,-1 0 0,0-1 0,0 0 0,6-5-32,-7 3 17,0-1 1,0 0-1,-1-1 0,0 0 1,-1-1-1,0 0 1,0-1-1,-1 0 0,-1 0 1,0 0-1,-1-1 1,0 0-1,-1 0-17,3-9-26,-1 0-1,-1 0 0,-1-1 1,-1 0-1,-1 0 0,-2 0 1,1-10 26,-8-7-145,-2 27 38,7 13 104,1 0-1,-1 0 1,1 0 0,0 0-1,-1 0 1,1 0 0,-1 0-1,1 0 1,-1 0 0,1 0-1,0 0 1,-1 0 0,1 1-1,-1-1 1,1 0 0,0 0-1,-1 0 1,1 1 0,0-1-1,-1 0 1,1 1 0,0-1-1,-1 0 1,1 0 0,0 1-1,0-1 1,-1 1-1,1-1 1,0 0 0,0 1-1,0-1 1,-1 0 0,1 1-1,0 0 4,-6 10-10,1 2-1,0-1 1,0 0-1,1 1 1,1 0-1,0 0 0,1 0 1,0 1 10,0 13 16,0 1 0,2 0 0,2 14-16,-1-25 13,1 0-1,1 0 1,1 0-1,0 0 1,1 0-1,1-1 1,2 5-13,-4-13 8,0 0 0,1 0 0,0-1 0,0 0 0,0 1 0,1-2 0,0 1 0,0-1 0,1 0 0,-1 0 0,1 0 0,1-1 0,-1 0 0,1-1 0,3 2-8,-2-2 16,1-1 0,0 1-1,0-1 1,0-1-1,0 0 1,0-1-1,0 0 1,0 0-1,1-1 1,-1 0-1,0-1 1,0 0-1,1-1 1,-1 0-1,8-3-15,-10 2 10,-1 1 0,0-2 1,0 1-1,0-1 0,0 0 0,-1 0 0,1-1 0,-1 0 0,0 0 1,-1 0-1,1-1 0,-1 0 0,0 0 0,-1 0 0,1-1 0,-1 0 0,-1 0 1,1 0-1,-1 0 0,0 0 0,1-6-10,0-4 11,0-1-1,-1-1 1,-1 1-1,-1 0 1,0-17-11,-4-24-6,-4-10 6,-1-15-39,7 78 30,1 0 0,0 0-1,0 0 1,0 0 0,1 0 0,0 0 0,0 0 0,1-1 9,-1 6-4,-1 0-1,1 0 1,-1 0 0,1-1 0,0 1 0,-1 0-1,1 0 1,0 0 0,0 0 0,0 0 0,0 0-1,0 0 1,0 0 0,0 1 0,0-1 0,1 0-1,-1 1 1,0-1 0,0 1 0,1-1 0,-1 1-1,0-1 1,1 1 0,-1 0 0,0 0 0,1 0-1,-1 0 1,0 0 0,1 0 0,-1 0 0,0 0-1,1 0 1,-1 0 0,0 1 0,1-1 4,8 3-2,-1-1 1,1 1-1,-1 0 1,0 1-1,0 0 1,-1 1-1,1-1 1,-1 2-1,0-1 1,0 1-1,4 5 2,-3-2 17,1 1 1,-1 1-1,-1 0 0,0 0 0,0 1 0,-2-1 1,6 12-18,-2 2 27,0 0 1,-2 1-1,-2-1 1,0 1-1,-1 1 1,-2-1-1,0 1 1,-2 6-28,-1-22 8,0 2 2,1-1 1,-1 0-1,2 0 0,0 0 1,2 9-11,-2-18 3,-1 0-1,0 1 1,1-1 0,0 0 0,0 1-1,0-1 1,0 0 0,0-1 0,0 1-1,1 0 1,0-1 0,-1 1-1,1-1 1,0 0 0,0 0 0,0 0-1,0 0 1,1 0 0,-1-1 0,4 2-3,2-1 7,0 1 1,0-2 0,1 1 0,-1-1 0,1-1-1,-1 1 1,1-2 0,-1 1 0,0-1 0,1-1-1,-1 0 1,0 0 0,0-1 0,2 0-8,10-5 22,-1 0 0,0-2-1,0 0 1,-1-1 0,12-9-22,-16 9 6,-1-1 0,0-1 0,-1 0 0,0-1-1,0-1 1,-2 0 0,0 0 0,-1-1 0,0-1-1,-1 1 1,-1-1 0,-1-1 0,4-15-6,-4 11-34,-1-1 1,-2 0-1,0 0 1,-1 0-1,-1-1 0,-2 1 1,0-1-1,-1 1 1,-2 0-1,-4-23 34,5 40-18,1 1 1,0-1-1,-1 1 0,0 0 0,-1-1 0,1 1 1,-4-4 17,5 7-2,1 1 0,-1 0 0,0 0 0,0 0 0,0 0 1,0 0-1,0 0 0,0 1 0,0-1 0,-1 0 0,1 0 0,0 1 1,0-1-1,-1 1 0,1-1 0,0 1 0,0-1 0,-1 1 0,1 0 1,-1 0-1,1 0 0,0 0 0,-1 0 0,1 0 0,0 0 1,-1 0-1,1 0 0,0 1 0,-1-1 0,1 0 0,0 1 0,-1-1 1,1 1-1,0 0 0,-1 0 2,-5 3 8,1 1 0,0 0 0,0 1-1,0 0 1,0-1 0,1 2 0,0-1 0,0 1 0,1-1 0,0 2 0,-3 5-8,-7 14 52,1 0 1,2 0 0,1 2 0,1-1-1,1 1 1,2 0 0,1 0 0,1 1-1,2 0 1,0 0 0,4 28-53,-1-45 24,0 0 0,1-1 0,0 1 0,1 0 0,1-1 1,0 0-1,1 0 0,0 0 0,1 0 0,0-1 0,1 0 0,0 0 1,1 0-1,0-1 0,0-1 0,1 1 0,1-1 0,-1-1 0,4 2-24,1-1-5,1 0 0,0-1 0,0-1 0,1 0 0,0-1-1,0-1 1,0-1 0,1 0 0,0-1 0,0-1 0,-1 0-1,1-1 1,0-1 0,0-1 0,0 0 0,0-1 0,0-1-1,0-1 1,-1 0 0,0-1 0,0-1 0,0 0 0,-1-1-1,7-5 6,-16 9-292,0-2 0,0 1 0,-1-1 0,1 0 0,-1 0 0,0 0 0,0-1 0,-1 1 0,2-3 292,7-16-1152,0 0-1,5-15 1153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29.833"/>
    </inkml:context>
    <inkml:brush xml:id="br0">
      <inkml:brushProperty name="width" value="0.05" units="cm"/>
      <inkml:brushProperty name="height" value="0.05" units="cm"/>
      <inkml:brushProperty name="color" value="#F6630D"/>
    </inkml:brush>
  </inkml:definitions>
  <inkml:trace contextRef="#ctx0" brushRef="#br0">61 1 14163,'-36'8'1816,"12"0"1097,58-4-2753,-12 4-2969,11-10 1105</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56.938"/>
    </inkml:context>
    <inkml:brush xml:id="br0">
      <inkml:brushProperty name="width" value="0.05" units="cm"/>
      <inkml:brushProperty name="height" value="0.05" units="cm"/>
      <inkml:brushProperty name="color" value="#F6630D"/>
    </inkml:brush>
  </inkml:definitions>
  <inkml:trace contextRef="#ctx0" brushRef="#br0">34 2036 8202,'-2'2'277,"0"1"1,1-1-1,-1 0 0,0 0 1,0-1-1,-1 1 1,1 0-1,0-1 0,0 1 1,-2 0-278,4-2 9,-1 0 1,1 0 0,0 0 0,0 0 0,0 0 0,-1 0-1,1-1 1,0 1 0,0 0 0,0 0 0,-1 0-1,1 0 1,0 0 0,0-1 0,0 1 0,0 0-1,0 0 1,-1 0 0,1 0 0,0-1 0,0 1 0,0 0-1,0 0 1,0 0 0,0-1 0,0 1 0,0 0-1,0 0 1,0-1 0,0 1 0,0 0 0,0 0-1,0 0 1,0-1 0,0 1 0,0 0 0,0 0 0,0 0-1,0-1 1,0 1 0,0 0 0,0 0 0,1 0-10,0-13 14,-1 12-2,13-85 114,-3-1 0,-4 0 1,-4-32-127,-21-193 375,5 148-10,8 0 0,8-3-365,-2 139 38,3 1 0,0 0 1,1 0-1,2 0 0,7-22-38,-12 46 10,0 0-1,1 0 1,-1 0 0,1 0-1,-1 0 1,1 0 0,0 1 0,0-1-1,1-1-9,-2 3 5,0 1 0,-1 0 0,1-1 0,0 1 0,-1 0 0,1-1-1,0 1 1,0 0 0,-1 0 0,1 0 0,0-1 0,0 1 0,-1 0-1,1 0 1,0 0 0,0 0 0,-1 1 0,1-1 0,0 0 0,0 0 0,-1 0-1,1 0 1,0 1 0,0-1 0,-1 0 0,1 1 0,0-1 0,-1 1 0,1-1-1,-1 1 1,1-1 0,-1 1 0,1-1 0,0 1 0,-1-1 0,0 1-1,1 0 1,-1-1 0,1 1-5,5 7 46,-1-1 0,1 1 0,-1 1 0,-1-1 0,1 0 0,-2 1 0,2 4-46,19 68 215,-19-60-164,31 153 412,1 2 5,-28-145-385,1 0 1,1-1-1,1 0 1,10 15-84,-17-36 17,0 0 1,1-1 0,0 1-1,0-1 1,1-1 0,0 1-1,0-1 1,2 1-18,-8-7 5,1 1 1,-1-1-1,1 0 0,-1 0 0,1 0 1,-1-1-1,1 1 0,-1 0 1,1 0-1,0-1 0,-1 1 1,1-1-1,0 0 0,0 1 1,-1-1-1,1 0 0,0 0 1,0 0-1,-1 0 0,1 0 0,0-1 1,0 1-1,-1-1 0,1 1 1,0-1-1,0 1 0,-1-1 1,1 0-1,-1 0 0,1 0 1,-1 0-1,1 0 0,-1 0 0,1-1-5,3-3 21,0-1-1,-1 1 0,1-1 0,-1 0 0,-1 0 0,1-1 0,1-4-20,5-12 39,-1 0-1,-2-1 0,0 0 1,-1-1-1,-1-1-38,5-46 110,-2-5-110,-5 16 32,-3 1 0,-2-1 0,-3 1 0,-2 0 0,-9-27-32,13 72 2,-4-19-10,7 32 5,-1 0 1,1 1-1,0-1 0,0 0 1,0 0-1,0 0 1,1 1-1,-1-1 0,0 0 1,1 0-1,-1 1 0,1-1 1,0 0-1,-1 1 0,2-1 3,-2 1-2,1 1 0,-1 0 0,1-1 0,0 1 0,0 0 0,-1-1 0,1 1 0,0 0 0,-1 0 0,1 0 0,0 0 0,0 0 0,-1 0 0,1 0 0,0 0 0,0 0 0,-1 0 0,1 0 0,0 0 0,0 1 0,-1-1 0,1 0 0,0 0 0,0 1 2,20 8-29,-1 4 21,-12-7 8,0-1-1,0 0 1,1-1 0,8 4 0,-15-7 1,0 0 0,0-1 0,0 1 0,0-1 0,1 1 0,-1-1 0,0 0 0,0 0 0,1 0 0,-1 0 0,0 0 0,0 0 0,0-1 0,1 1 0,-1-1 0,0 0 0,0 1 1,0-1-1,0 0 0,0 0 0,0-1 0,0 1 0,0 0-1,3-4 4,0 0 0,0 0 1,-1-1-1,1 1 0,-1-1 1,0 0-1,-1 0 0,0 0 1,0-1-5,25-62 29,-26 62-25,45-147 50,-13 37-24,-26 97-33,-5 14 0,-4 11-6,-7 33 2,1 0-1,2 0 1,2 1-1,1 17 8,9 155-9,-4-155 9,3 0 0,2 0 0,3-1 0,16 48 0,-24-93 1,1 0-1,0 0 0,0 0 0,1-1 0,3 4 0,-7-10 1,1-1-1,0 0 0,-1 0 0,1-1 1,0 1-1,0 0 0,0-1 1,0 1-1,0-1 0,0 1 0,0-1 1,1 0-1,-2 0 0,1-1 0,-1 0 1,1 1-1,-1-1 0,0 0 1,1 0-1,-1 0 0,1 0 0,-1 0 1,1 0-1,-1 0 0,1-1 1,-1 1-1,1 0 0,-1-1 1,0 1-1,1-1 0,-1 0 1,0 1-1,1-1 0,0-1 0,1 0 3,0-1-1,0 1 1,-1-1-1,1 0 1,-1 0-1,0-1 1,1 1-1,-1 0 1,-1-1-1,1 1 1,0-1-1,-1 1 1,0-1-1,0 0 1,0 0-1,0-3-2,2-10 12,-1 0 0,-1 0 0,-1-3-12,-1-23 13,-2 0-1,-1 0 1,-3 0-1,-5-16-12,-16-47 37,-8-11-37,20 68-40,-13-25 40,58 115-100,-24-32 97,1 3 1,2-1 0,0 1 0,0-2 0,2 3 2,-8-11 1,-1 0-1,1 0 0,0 0 1,0-1-1,0 1 1,0 0-1,1-1 1,-1 0-1,0 1 1,1-1-1,-1 0 0,0 0 1,1 0-1,0 0 1,-1-1-1,1 1 1,-1-1-1,1 1 1,0-1-1,-1 0 0,1 0 1,0 0-1,-1 0 1,1-1-1,3-1 2,0 0 0,0-1 1,-1 0-1,1 0 0,-1 0 1,0-1-1,0 1 0,0-1 1,0-1-1,-1 1 0,1-1 1,-1 1-1,0-2-2,12-15 12,-1-1 0,6-13-12,-11 20 3,7-13 8,0-2-1,-2 0 0,-1-1 1,-1 0-1,2-16-10,-18 52-17,-2 15 3,3 20 5,2-1 0,2 0 0,2 0 0,1 0 0,2 0 0,2-1-1,5 10 10,-2-12-9,1-1 0,10 16 9,-18-39 1,1-1-1,1 0 1,0 0-1,1 0 0,0-1 1,0 0-1,1-1 0,1 0 1,0 0-1,-9-8 1,1 1 1,-1-1 0,1 0-1,0 0 1,-1 0-1,1 0 1,0 0-1,0 0 1,0 0 0,0-1-1,0 1 1,0-1-1,0 1 1,0-1-1,0 0 1,0 0 0,0 0-1,0 0 1,0 0-1,1 0-1,-1-1 2,0 0 0,0 0 0,-1 0 0,1 0 0,0 0 0,0 0 0,-1-1 0,1 1 0,-1 0 0,1-1 0,-1 1 0,0-1 0,1 0 0,-1 1 0,0-1 0,0 0 0,0 0-2,4-10 10,1-1 1,-2 0 0,0 0-1,-1-1 1,2-9-11,-4 16 3,37-218 68,-5 18-56,-30 192-16,13-51-4,-14 60 1,0 0 0,0 1 0,1-1-1,0 1 1,0-1 0,0 1 0,1 0 0,0 0 0,2-2 4,-5 6-2,0 0 1,-1 0-1,1 1 0,0-1 1,0 0-1,0 0 0,0 1 1,0-1-1,-1 0 0,1 1 1,1-1-1,-1 1 1,0-1-1,0 1 0,0 0 1,0-1-1,0 1 0,0 0 1,0 0-1,0 0 0,1 0 1,-1 0-1,0 0 0,0 0 1,0 0-1,0 0 1,0 1-1,0-1 0,1 0 1,-1 1-1,0-1 0,0 1 1,0-1-1,0 1 0,0-1 1,0 1-1,-1 0 1,1-1-1,0 1 0,0 0 1,0 0-1,0 0 2,2 3-2,0 0 0,0 1 0,-1-1-1,1 1 1,-1 0 0,0 0 0,0 0 0,0 0 0,-1 1 2,7 33 64,-2 0-1,-1 0 1,-2 0 0,-2 5-64,0 1 131,3 0 0,1 0 0,3 3-131,-6-39 22,0 1 1,1-1-1,0 0 1,1 0-1,0-1 1,0 1-1,1-1 1,6 8-23,-9-13 6,1 1 0,0-1 0,0 0 0,0 0 0,0 0 0,1-1 0,-1 1 0,1-1 0,-1 0 0,1 0-1,0 0 1,0-1 0,0 1 0,0-1 0,0 0 0,0 0 0,0 0 0,0 0 0,0-1 0,1 0 0,2 0-6,1-1-20,-1 0-1,0 0 0,0-1 0,0 0 0,0 0 1,0 0-1,-1-1 0,1 0 0,-1-1 1,6-3 20,-1 0-400,-1-1 0,0 0 1,0-1-1,-1 0 1,6-8 399,28-41-1562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57.290"/>
    </inkml:context>
    <inkml:brush xml:id="br0">
      <inkml:brushProperty name="width" value="0.05" units="cm"/>
      <inkml:brushProperty name="height" value="0.05" units="cm"/>
      <inkml:brushProperty name="color" value="#F6630D"/>
    </inkml:brush>
  </inkml:definitions>
  <inkml:trace contextRef="#ctx0" brushRef="#br0">152 27 11634,'-68'12'1001,"9"-6"375,39-10-1184,16 2-208,26-6-1288,34-7 47,5-1-2599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19.923"/>
    </inkml:context>
    <inkml:brush xml:id="br0">
      <inkml:brushProperty name="width" value="0.05" units="cm"/>
      <inkml:brushProperty name="height" value="0.05" units="cm"/>
    </inkml:brush>
  </inkml:definitions>
  <inkml:trace contextRef="#ctx0" brushRef="#br0">40 164 10154,'-5'-8'366,"-1"-1"-53,0-1 1,1 1 0,0-1 0,1 0 0,-1-3-314,4 11 31,1 0 0,-1 0 1,1-1-1,-1 1 0,1 0 1,0 0-1,0-1 0,0 1 1,0 0-1,0-1 0,0 1 1,1 0-1,-1 0 0,1-1 1,-1 1-1,1 0 0,0 0 1,0 0-1,0 0 0,0 0 1,1 0-1,-1 0 0,0 0 1,1 0-1,-1 1 0,1-1 1,0 0-32,5-3 84,-1 1 0,1 0 0,0 1 1,1-1-1,-1 1 0,1 1 0,-1 0 0,1 0 0,0 0 1,-1 1-1,1 0 0,0 0 0,1 1-84,24-1 167,0 1 1,15 4-168,-40-3 8,51 4 67,-1 2 0,0 3 0,22 9-75,-57-13 8,0 1 0,-1 1 0,0 2 0,0 0 0,-1 1 0,0 1 0,-1 1 0,-1 0-1,14 13-7,-27-20 7,1 1-1,-1 0 0,0 0 0,-1 0 0,0 1 0,0 0 0,0 0 0,-1 0 0,-1 0 0,1 1 0,-1 0 0,-1-1 1,1 1-1,-2 0 0,2 8-6,-3-10 18,1 0 0,-2 0 0,1 0 0,-1 0 0,0 0 0,0 0 0,-1 0 1,0 0-1,0-1 0,0 1 0,-1-1 0,0 1 0,-1-1 0,1 0 0,-1 0 0,0 0 1,0-1-1,-1 0 0,0 1 0,-5 3-18,1-2 43,0-1 1,0 0 0,0 0-1,-1-1 1,0 0-1,0-1 1,-1 0-1,1-1 1,-1 0-1,-9 2-43,10-4-239,1 1-1,0-1 0,-1-1 0,1 1 0,0-2 1,-1 1-1,1-1 0,-1-1 0,1 0 1,0 0-1,0 0 0,-6-4 240,-6-7-1870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57.854"/>
    </inkml:context>
    <inkml:brush xml:id="br0">
      <inkml:brushProperty name="width" value="0.05" units="cm"/>
      <inkml:brushProperty name="height" value="0.05" units="cm"/>
      <inkml:brushProperty name="color" value="#F6630D"/>
    </inkml:brush>
  </inkml:definitions>
  <inkml:trace contextRef="#ctx0" brushRef="#br0">358 1267 6001,'-4'-12'1232,"0"1"-1,-2-1 0,1 1 1,-5-6-1232,3 6 419,1-1 1,0 0-1,-3-11-419,1-4 206,1-1-1,2 0 1,1-1-1,0-11-205,-1-116 347,4 99-246,-2-54 129,-4 2 0,-8-14-230,7 72 75,-3 0-1,-2 1 1,-2 0 0,-2 1-1,-14-24-74,26 61 12,0 1 0,-1 0 0,-1 0-1,0 1 1,-1 0 0,1 0-1,-2 0 1,1 1 0,-5-3-12,12 12 0,1-1 1,-1 0-1,0 1 1,1-1-1,-1 0 1,0 1-1,0-1 0,0 1 1,0-1-1,0 1 1,1 0-1,-1-1 1,0 1-1,0 0 1,0 0-1,0-1 1,0 1-1,0 0 1,0 0-1,0 0 0,0 0 1,0 0-1,0 0 1,0 1-1,0-1 1,0 0-1,0 0 1,0 1-1,0-1 1,1 1-1,-1-1 1,0 1-1,0-1 0,0 1 1,0-1-1,1 1 1,-1 0-1,0-1 1,1 1-1,-1 0 1,0 0-1,1-1 1,-1 1-1,1 0 1,-1 1-1,-2 4 4,0 0 1,1 1-1,0-1 1,0 1-1,0 0 1,1 0-5,1-7 1,-9 54 182,4 0 0,1 0 0,4 46-183,0-78 67,0 27 61,2-1 1,2 1-1,3-1 0,1 0 0,3-1 0,2 0 1,1-1-1,20 40-128,-18-50 21,1-1 1,2 0-1,2-1 1,1-2-1,1 0 1,2-1-1,17 15-21,-36-40 7,-1-1 0,1 1 0,1-2 0,-1 1 0,1-1 0,-1 0 0,1 0 0,0 0 0,1-1 0,-1 0 0,0-1 0,1 0 0,0 0 0,-1-1 0,1 1 0,0-2 0,0 1 0,0-1 0,0 0 0,0-1 0,-1 0 0,1 0 0,0-1 0,0 0 0,-1 0 0,1 0 0,-1-1 0,0-1 0,0 1 0,0-1 0,0 0 0,-1 0 0,1-2-7,12-8 24,-1-1 1,0-1-1,-1-1 0,-1-1 1,0 0-1,-2-1 0,0 0 1,-1-1-1,-1-1 0,-1 0 1,-1 0-1,-1-1 0,3-10-24,-4 5 13,0 0-1,-1 0 1,-2 0 0,-1-1-1,-1 0 1,-1 0-1,-2 0 1,-1 0 0,-1 0-1,-1 0 1,-2-6-13,0 14 0,0 1 0,-1 0 0,-3-6 0,5 17-3,0 0 0,0 0 0,0 0 1,-1 1-1,0-1 0,-1 1 0,0 0 0,-1 0 3,6 6-1,0-1-1,0 1 1,0 0-1,0 0 1,0 0-1,-1 0 1,1 0 0,0 1-1,-1-1 1,1 0-1,0 0 1,-1 1-1,1-1 1,-1 1-1,1 0 1,-1-1-1,1 1 1,-1 0-1,0 0 1,1 0 0,-1 0-1,1 0 1,-1 0-1,1 0 1,-1 1-1,1-1 1,-1 0-1,1 1 1,-1-1-1,1 1 1,-1 0-1,1 0 1,0-1 0,-1 1-1,1 0 1,0 0-1,0 0 1,-1 0-1,1 1 2,-4 4-7,0 0 1,0 0-1,1 0 0,0 1 1,0-1-1,1 1 0,-3 7 7,-5 16-11,2 1-1,0 0 0,3 0 0,0 1 1,2-1-1,1 1 0,2 0 0,1 0 1,1 0-1,4 15 12,-3-29 7,2-1 0,0 0 0,1 1 0,1-1 0,1-1 1,8 17-8,-12-28 11,0 1 0,0-1 0,1 0 0,0 0 0,0 0 1,0 0-1,0-1 0,1 0 0,0 0 0,0 0 0,0 0-11,-1-2 15,0 0 0,0 0 0,0 0-1,0-1 1,0 0 0,0 0 0,0 0-1,0 0 1,0-1 0,1 1 0,-1-1-1,0 0 1,0 0 0,1-1 0,-1 1-1,3-2-14,5-1 35,0-2-1,0 1 0,0-2 0,-1 0 1,0 0-1,0-1 0,-1 0 1,0 0-1,0-1 0,0-1 1,-1 0-1,-1 0 0,3-4-34,19-23 111,-2-2-1,21-38-110,-35 54-800,-1-1 0,-1-1 0,4-13 800,-7 5-1718</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1:59.831"/>
    </inkml:context>
    <inkml:brush xml:id="br0">
      <inkml:brushProperty name="width" value="0.05" units="cm"/>
      <inkml:brushProperty name="height" value="0.05" units="cm"/>
      <inkml:brushProperty name="color" value="#F6630D"/>
    </inkml:brush>
  </inkml:definitions>
  <inkml:trace contextRef="#ctx0" brushRef="#br0">239 1038 7274,'-7'-2'613,"0"-1"1,0 0 0,1 0-1,0 0 1,-1-1 0,1 0-1,-4-4-613,0 1 331,10 6-281,-1 0 1,0 1-1,0-1 0,0 1 1,0-1-1,0 1 0,0-1 1,0 1-1,0 0 0,0-1 1,0 1-1,0 0 0,0 0 1,0 0-1,0 0 0,0 0 1,0 0-1,0 0 0,-1 0 1,1 0-1,0 1 0,0-1 1,0 0-1,0 1 0,0-1-50,-1 2 81,-1-1 0,1 1 0,0-1 0,0 1 0,0 0 0,0 0 0,1 0 0,-1 0 1,0 0-1,0 2-81,-5 8 208,1 1 0,0-1 0,1 1 0,0 1-208,3-11 44,-20 60 235,2 1 0,3 0 1,3 2-1,2 4-279,8-42 11,1-1 0,2 1-1,1-1 1,1 1 0,1-1 0,2 1 0,0-1-1,2 0 1,1-1 0,1 1 0,5 7-11,-8-21 1,2-1 0,-1 1 0,2-1 0,0-1 0,0 1 0,1-1 0,1-1 0,-1 1 0,2-2 0,8 8-1,-12-12 2,0-1 0,0 1 1,1-1-1,-1 0 1,1-1-1,0 1 0,0-2 1,0 1-1,0-1 1,0 0-1,1-1 1,-1 0-1,1 0 0,-1-1 1,1 0-1,-1-1 1,1 0-1,4-1-2,1-1 8,1-2 1,-1 0-1,0-1 1,0 0-1,-1-1 0,0 0 1,0-1-1,0-1 1,-1 0-1,-1-1 0,0 0 1,0 0-1,1-3-8,11-13 24,-1-1-1,-1-2 1,-2 0-1,0-1 1,-1-3-24,-4 6 24,-1-1 0,-1-1 0,-2 0 1,0-1-1,-2 1 0,-2-2 0,2-14-24,-6 25 14,-1 0 0,0 0 0,-1 0 0,-2 0 0,0 0 1,-1 1-1,0-1 0,-2 1 0,-1 0 0,0 0 0,-9-17-14,13 31 2,0 0 1,0 1-1,-1-1 1,0 1-1,0 0 1,0 0-1,-1 0 1,1 0 0,-4-2-3,5 5-1,1 0 0,-1 0 0,0 0 0,1 0 0,-1 0 1,0 1-1,1-1 0,-1 1 0,0-1 0,0 1 0,0 0 1,1 0-1,-1-1 0,0 1 0,0 0 0,0 1 0,1-1 1,-1 0-1,0 0 0,0 1 0,0-1 0,1 1 1,-1 0-1,0-1 0,1 1 0,-1 0 0,1 0 0,-1 0 1,0 1 0,-4 3-6,0 0 0,0 1-1,1-1 1,-1 2 0,1-1 0,1 0 0,-1 1 0,1 0 0,0 0 0,1 0 0,0 1 0,-2 5 6,-3 10-11,1 0 0,1 0 0,-1 17 11,4-19-6,1 1-1,1-1 1,0 1-1,2 0 0,1 3 7,-1-17-1,0 1-1,0-1 1,1 1-1,0-1 1,1 0-1,0 0 0,0 0 1,1 0-1,0 0 1,0-1-1,1 0 1,0 0-1,0 0 1,2 0 1,-7-6 0,1 0 1,0 0 0,0 0-1,0-1 1,0 1 0,-1 0 0,1-1-1,0 1 1,0-1 0,0 1 0,0-1-1,1 1 1,-1-1 0,0 0-1,0 0 1,0 1 0,0-1 0,0 0-1,0 0 1,0 0 0,1 0 0,-1 0-1,0 0 1,0-1 0,0 1-1,0 0 1,0-1 0,0 1 0,0 0-1,0-1 1,0 1 0,0-1 0,0 0-1,0 1 1,0-1 0,0 0-1,0 1 1,0-1 0,-1 0 0,1 0-1,0 0 1,-1 0 0,1 0 0,0 0-1,2-4 8,1-1 0,-1 0 0,1 1 0,-2-1 0,1-1 0,1-5-8,6-24 16,-2 0 0,-1 0 0,-2-1 0,-1 0 0,-3 0 0,-1-17-16,1 60-11,2 21-32,2 0-1,5 19 44,-8-40-3,0 1 0,0 0 0,1 0 0,0-1 0,0 1 0,1-1-1,0 0 1,0 0 0,0-1 0,1 1 0,0-1 0,4 5 3,-6-8 0,1 0 0,-1 0 0,1 0 0,-1-1 0,1 1 0,-1-1 0,1 0 0,0 0 0,-1 0 0,1-1 0,0 1 0,0-1 0,0 0 0,0 0 0,-1 0 0,1 0 0,0-1 0,0 0 0,-1 0 0,1 0 0,0 0 0,-1 0 0,1-1 0,2-1 0,9-4 6,-1-1 1,0 0-1,-1-2 0,0 1 1,3-4-7,8-8 14,-1 0 1,-1-2-1,-1 0 0,-2-2 1,0 0-1,-1-1 0,-2 0 1,0-2-1,-2-1-14,-5 11 2,-1 0-1,-1 0 1,-1-1-1,-1 0 1,-1 0-1,0-1 1,-1 1-1,-1-1 1,-1 0-1,-1 1 1,-1-1-1,-1 0 1,0 1-1,-1-1 1,-1 1-2,1 10-7,0 0 1,0 0 0,-1 0-1,0 1 1,0 0-1,-3-4 7,6 10-3,0 0 0,-1 0 0,1 1 0,0-1 0,-1 0 0,1 0-1,-1 1 1,0-1 0,1 1 0,-1-1 0,0 1 0,0 0 0,0 0 0,0 0-1,0 0 1,0 0 0,0 0 0,-1 1 0,1-1 0,0 1 0,0-1-1,0 1 1,-1 0 0,1 0 0,0 0 0,-1 0 0,1 0 0,0 0 0,0 1 3,-4 1-7,0 0 0,1 1 1,0 0-1,0 0 0,0 0 1,0 1-1,0 0 0,0 0 1,1 0-1,0 0 1,0 1-1,0 0 0,1-1 1,-3 6 6,-4 5-15,2 0-1,0 1 1,1 0 0,-4 13 15,4-8-11,1 1 1,1-1-1,1 1 0,1 0 0,1 1 1,1-1-1,1 13 11,1-22-4,0-1 0,1 1 1,0-1-1,0 1 0,2-1 1,-1 0-1,2 0 0,0 0 1,0-1-1,1 1 0,0-1 1,1 0-1,0-1 0,2 2 4,-5-8 0,-1 0 0,1 0 0,0-1 0,0 1 0,1-1 0,-1 0 0,1 0 0,-1-1 0,1 1 0,0-1 0,0 0 0,0 0 0,0-1 0,1 1 0,-3-2 2,0 0 0,0 1 0,0-1 0,0 0-1,0 0 1,1-1 0,-1 1 0,0-1-1,0 1 1,0-1 0,0 0 0,0 0-1,-1-1 1,1 1 0,0 0 0,0-1-1,-1 0 1,1 0 0,-1 1 0,1-1-1,-1-1 1,0 1 0,0 0 0,0-1-1,1 0 0,4-7 8,-1 0 1,0-1 0,-1 0 0,0 0 0,-1 0 0,0 0 0,-1-1 0,0 0 0,-1 1 0,1-13-10,1-13 25,-3 0-1,-1 0 1,-1-3-25,-5-32 26,-3 0 0,-4 0 0,-2 1 1,-5-7-27,-13-26-21,-3 2 1,-24-39 20,55 128-12,-2 0 1,1 1-1,-2-1 1,0 2 0,-2-4 11,9 14-3,1 1 1,0-1 0,-1 0 0,1 1 0,-1-1 0,1 1-1,-1-1 1,1 1 0,-1-1 0,1 1 0,-1-1 0,0 1 0,1-1-1,-1 1 1,1 0 0,-1 0 0,0-1 0,1 1 0,-1 0-1,0 0 1,0 0 0,1-1 0,-1 1 0,0 0 0,0 0 0,1 0-1,-1 0 1,0 0 0,1 1 0,-1-1 0,0 0 0,0 0 0,1 0 2,-1 1-5,-1 0 1,1 1 0,1-1-1,-1 0 1,0 0 0,0 0-1,0 1 1,1-1 0,-1 0 0,0 0-1,1 1 1,-1-1 0,1 1-1,0-1 1,-1 1 0,1-1 0,0 1 4,-2 18-24,0 0 0,1 0 0,2 1 1,1 16 23,6 23-16,3 4 16,0-12 4,1-1-1,3 0 1,2-1 0,14 26-4,-19-51 7,0-1 0,1 0 0,2-1 0,0-1 0,1 0 0,2-2 0,0 1 0,1-2 1,19 15-8,-30-27 6,0-2 1,0 1-1,1-1 1,-1 0-1,1-1 1,0 0-1,0 0 1,10 1-7,-15-4 4,0 0 1,0 0-1,0-1 0,0 0 1,0 0-1,1 0 0,-1 0 1,0-1-1,0 0 1,0 0-1,0 0 0,0 0 1,0 0-1,0-1 0,-1 0 1,1 1-1,0-2 0,-1 1 1,0 0-1,1-1 1,1-1-5,5-6 14,0-1 0,-1 0 0,0 0 0,-1-1 0,-1 0 0,0-1 0,0 1 1,-1-1-1,0-2-14,8-23 42,-2 0 1,4-21-43,-6 8 30,-2-1 0,0-38-30,-3 24 5,7-18-5,-12 84 0,1-8-6,1 1 1,-1 0 0,1 0-1,1 0 1,2-5 5,-5 11-2,1 0 0,-1 0 0,0 0 0,1 0 0,-1 0 0,1 0 0,0 0 0,-1 1 0,1-1 0,0 0 0,-1 1 0,1-1 0,0 0 0,0 1 0,0-1 0,0 1 0,-1-1 0,1 1 0,0-1 0,0 1 0,0 0 0,0-1 0,0 1 0,0 0 0,0 0 0,0 0 0,0 0 0,0 0 1,0 0-1,0 0 0,0 0 0,0 0 0,0 0 0,0 1 0,0-1 0,0 0 0,0 1 0,0-1 0,0 0 0,0 1 0,0-1 0,0 1 0,-1 0 0,1-1 0,0 2 2,4 2-7,0 0 0,-1 0 0,1 1 0,-1 0 1,0 0-1,-1 0 0,1 0 0,-1 1 0,0-1 0,1 4 7,22 61-16,-25-67 16,15 58 13,4 14 12,-18-67-18,1 0-1,1 0 1,0 0-1,0-1 1,0 0-1,1 1 1,2 1-7,-4-6 3,-1 0 0,1-1 1,0 1-1,0-1 0,0 0 1,0 0-1,0 0 0,0-1 1,0 1-1,1-1 0,-1 1 1,1-1-1,-1 0 0,1-1 1,-1 1-1,1 0 0,0-1 1,-1 0-1,1 0 0,-1 0 1,1 0-1,0-1 0,-1 1 0,1-1 1,-1 0-1,1 0 0,2-1-3,5-3 11,-1 1-1,1-1 1,-1-1-1,0 0 1,0 0-1,0-1 1,-1-1-1,1 0-10,2-3 14,-1-1 0,0 0 0,0 0 0,-1-1 0,-1 0-1,0-1 1,-1 0 0,0 0 0,-2-1 0,1 0 0,-2 0 0,0-1 0,-1 1 0,0-1 0,-1 0 0,-1 0-1,0 0 1,-2-1 0,0 1 0,0 0 0,-2 0 0,0 0 0,-2-7-14,0 1-6,-1-1 1,-1 2-1,-1-1 0,-1 1 1,-1 0-1,-1 1 1,-1 0-1,-1 0 0,-8-10 6,19 29-4,0-1-1,-1 0 0,1 1 0,-1-1 0,0 1 1,1-1-1,-1 1 0,0 0 0,0-1 0,0 1 1,0 0-1,0 0 0,0 1 0,0-1 0,0 0 5,0 1-3,1 0-1,0 0 0,0 0 1,0 0-1,0 1 0,0-1 1,-1 0-1,1 0 0,0 1 1,0-1-1,0 1 0,0-1 1,0 1-1,0-1 0,0 1 1,0 0-1,0 0 0,1-1 0,-1 1 1,0 0-1,0 0 0,1 0 1,-1 0-1,0 0 0,1 0 1,-1 0-1,1 0 0,-1 0 1,1 0 3,-4 8-17,1 0 1,0 0 0,0 0 0,1 0 0,0 1 0,1-1 0,0 0-1,0 1 1,1 4 16,1 18-22,1 0-1,2 3 23,0-2-2,2-1 1,1 0-1,9 27 2,-13-49 6,1-1-1,0 1 1,0-1-1,1 0 1,0 0 0,0-1-1,1 1 1,0-1-1,1 0 1,0-1-1,0 0 1,0 0 0,1 0-1,4 2-5,-7-6 8,1-1-1,0 1 1,-1-1-1,1 0 0,0 0 1,0-1-1,0 0 1,0 0-1,0 0 1,1-1-1,-1 0 1,0 0-1,0 0 0,0-1 1,0 0-1,0 0 1,0-1-1,0 1 1,0-1-1,0-1 1,4-2-8,5-2-309,-1-1 0,0 0 0,-1-1 0,0-1 0,0 0 0,-1-1 0,10-11 309,31-37-1493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0.295"/>
    </inkml:context>
    <inkml:brush xml:id="br0">
      <inkml:brushProperty name="width" value="0.05" units="cm"/>
      <inkml:brushProperty name="height" value="0.05" units="cm"/>
      <inkml:brushProperty name="color" value="#F6630D"/>
    </inkml:brush>
  </inkml:definitions>
  <inkml:trace contextRef="#ctx0" brushRef="#br0">13 6 1992,'0'-1'129,"0"1"-1,0 0 0,0-1 1,0 1-1,-1 0 0,1 0 1,0-1-1,0 1 0,0 0 1,0 0-1,-1-1 0,1 1 1,0 0-1,0 0 0,-1 0 1,1-1-1,0 1 0,0 0 0,-1 0 1,1 0-1,0 0 0,0-1 1,-1 1-1,1 0 0,0 0 1,-1 0-1,1 0 0,0 0 1,0 0-1,-1 0 0,1 0 1,0 0-1,-1 0 0,1 0 1,0 0-1,-1 0 0,1 0 0,0 0 1,0 1-1,-1-1 0,1 0-128,-3 14 2225,7 25-738,8 20-733,2-1 0,4-1-1,19 44-753,-4-10 486,-5-8-79,30 81 357,-51-147-707,1 0-1,1-1 1,0 0-1,1 0 1,1-1 0,1 0-1,0-1 1,1 0-1,0-1 1,1 0-1,0-1 1,3 0-57,-8-6 11,-1-1 0,1 0 0,1 0 1,-1-1-1,1 0 0,-1-1 0,1 0 0,0 0 0,0-1 0,5 0-11,-7-1 0,0-1 0,1 0-1,-1-1 1,0 1 0,0-2-1,0 1 1,0-1 0,0 0-1,-1-1 1,1 0 0,0 0-1,-1-1 1,0 0 0,1 0 0,-2 0-228,0 0 0,1-1 1,-2 1-1,1-1 0,-1 0 1,1-1-1,-1 1 0,-1-1 1,1 0-1,0-2 228,16-32-1461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0.641"/>
    </inkml:context>
    <inkml:brush xml:id="br0">
      <inkml:brushProperty name="width" value="0.05" units="cm"/>
      <inkml:brushProperty name="height" value="0.05" units="cm"/>
      <inkml:brushProperty name="color" value="#F6630D"/>
    </inkml:brush>
  </inkml:definitions>
  <inkml:trace contextRef="#ctx0" brushRef="#br0">77 399 5065,'-32'14'3353,"1"-24"-993,17-6-1383,24-6-689,19-25-32,5-5-192,19-15-16,1 0-48,11-4-953,-8 10-63</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1.102"/>
    </inkml:context>
    <inkml:brush xml:id="br0">
      <inkml:brushProperty name="width" value="0.05" units="cm"/>
      <inkml:brushProperty name="height" value="0.05" units="cm"/>
      <inkml:brushProperty name="color" value="#F6630D"/>
    </inkml:brush>
  </inkml:definitions>
  <inkml:trace contextRef="#ctx0" brushRef="#br0">25 0 9162,'-2'3'196,"0"-1"1,0 0-1,0 1 1,0-1-1,0 1 0,0 0 1,0 0-1,1-1 1,0 1-1,-1 0 1,1 0-1,0 0 0,1 1 1,-1-1-1,0 0 1,1 0-1,0 3-196,0 1 67,1-1 1,0 1-1,1-1 1,-1 1-1,1-1 0,0 0 1,1 0-1,1 2-67,22 42 294,2-2 0,3-1 1,1-1-1,12 11-294,39 55 390,-38-40 3,-3 3 1,28 71-394,-48-97 167,-19-42-120,-1-4-3,-3-5-17,-3-21-88,3 15 52,-6-52-48,3 0-1,3-51 58,9 1-29,-3 50 54,-3-9-25,-2 69 7,0 0 1,0 0-1,0 0 1,0 0-1,0 0 1,0 0-1,0 0 1,0 0-1,0 0 1,0 0-1,0 0 1,0 0-1,0 0 0,0 0 1,0 0-1,0 0 1,0 0-1,0 0 1,-1 0-1,1 0 1,0 0-1,0 0 1,0 0-1,0 0-7,-2 13 99,-1 23 22,5-10-78,2-1 1,1 0 0,1 0-1,1 0 1,1 0-1,1-1 1,1 0 0,1-1-1,1-1 1,8 11-44,-17-28 12,0 0 0,1 0 1,0 0-1,0 0 0,0-1 0,1 0 0,-1 1 1,1-2-1,0 1 0,3 1-12,-5-3 6,0-1 0,0 0 0,0 0 0,1 0 0,-1 0-1,0 0 1,1-1 0,-1 1 0,0-1 0,1 0 0,-1 0 0,1 0 0,-1-1 0,0 1-1,1-1 1,-1 0 0,0 0 0,0 0 0,1 0 0,1-2-6,15-6 26,0-2 0,-1-1 0,0 0-1,-1-1 1,0-1 0,6-8-26,6-6 47,-2-2-1,0-1 1,0-4-47,-14 17 23,-2-1 1,0-1-1,-1 0 1,-1 0-1,-1-1 1,0 0-1,4-20-23,-9 25-3,0 0 0,-1-1 0,-1 0 0,-1 0 0,0 0-1,-1 0 1,-1 1 0,-1-1 0,0 0 0,-4-11 3,5 22-12,-1 0 0,0-1 1,0 1-1,-1 0 0,0 0 0,0 0 1,0 0-1,-1 1 0,1 0 0,-2-1 0,1 1 1,-1 0 11,3 3-8,-1 0 0,0 0 1,1 0-1,-1 0 0,0 1 0,0-1 1,0 1-1,0-1 0,-1 1 0,1 0 1,0 1-1,0-1 0,-1 0 1,1 1-1,-1 0 0,1 0 0,0 0 1,-1 0-1,1 0 0,0 1 0,-1 0 1,1-1-1,0 1 0,-2 1 8,-2 1-9,0 0 0,0 1 0,0 0 0,0 0-1,1 0 1,0 1 0,0 0 0,0 0 0,0 1-1,1 0 1,0 0 0,0 0 0,0 0 0,1 1 0,0 0-1,0 0 1,1 0 9,-3 5-6,1 0 0,1 0 1,-1 0-1,2 0 0,0 1 0,1-1 0,0 1 0,0 0 0,2 0 1,-1 3 5,2-9-1,-1 0 1,1 0-1,0 0 1,0 0-1,1 0 1,0 0 0,0 0-1,1 0 1,0-1-1,0 1 1,1-1 0,-1 0-1,1 0 1,1 0-1,2 3 1,-2-5 3,0 1 0,0-1 0,0 0 0,1 0-1,-1-1 1,1 0 0,0 0 0,0 0 0,0-1-1,0 1 1,1-1 0,-1-1 0,1 0 0,-1 1-1,1-2 1,5 1-3,1-1-42,0-1 0,0 0-1,0-1 1,0 0 0,0-1-1,0 0 1,0-1 0,-1-1-1,0 0 1,0-1 0,0 0-1,2-3 43,12-7-1003,-1-1 0,0-2 0,-2 0 1,19-21 1002,16-22-3649</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1.747"/>
    </inkml:context>
    <inkml:brush xml:id="br0">
      <inkml:brushProperty name="width" value="0.05" units="cm"/>
      <inkml:brushProperty name="height" value="0.05" units="cm"/>
      <inkml:brushProperty name="color" value="#F6630D"/>
    </inkml:brush>
  </inkml:definitions>
  <inkml:trace contextRef="#ctx0" brushRef="#br0">105 437 9458,'-4'1'188,"1"-1"-1,-1 1 1,0-1-1,0 1 1,1 0 0,-1 1-1,1-1 1,-1 0-1,1 1 1,0 0 0,-1 0-1,1 0 1,0 0-1,0 1 1,0-1 0,1 1-1,-1 0-187,-1 2 119,0 1 1,0-1-1,1 1 0,0-1 0,0 1 1,0 0-1,1 1 0,-1-1 0,1 4-119,-3 14 115,1 0-1,1 0 0,2 0 1,1 22-115,0-19 52,1 1 0,2-1 0,3 16-51,-4-33 5,1 0 1,-1 1 0,2-1-1,-1-1 1,2 1 0,-1 0 0,1-1-1,1 0 1,-1 0 0,6 5-7,-9-12 4,0 0 0,0 1 0,0-1 0,0 0 0,0-1 0,1 1 0,-1 0 0,1-1 0,-1 1 0,1-1 0,0 0 0,-1 0 0,1 0 0,0 0-1,0 0 1,0 0 0,0-1 0,-1 0 0,1 1 0,0-1 0,0 0 0,0-1 0,0 1 0,0 0 0,0-1 0,0 0 0,0 1 0,1-2-4,1 0 13,-1 0-1,0-1 0,0 1 1,0-1-1,0 0 1,-1 0-1,1 0 0,-1 0 1,0-1-1,1 1 1,-2-1-1,1 0 0,0 0 1,-1 0-1,0 0 1,0 0-1,0-1 0,0 1-12,2-8 14,-1-1 0,-1 1 0,0-1-1,0 1 1,-1-1 0,-1 0-1,0 1 1,-1-1 0,0 0-1,-1 1 1,-1-1 0,0-2-14,-10-30-57,-1 1 1,-15-30 56,25 65-9,-5-14-9,-1 1-20,2 0 1,0-1-1,-1-12 38,7 27-5,1 1-1,0-1 0,1 1 1,-1-1-1,1 1 1,1-1-1,-1 1 1,2-1-1,-1 1 1,1-1-1,0 1 1,0 0-1,2-4 6,2 0 27,-1 0 0,2 0 0,-1 0 0,2 1 0,-1-1 0,7-4-27,-10 11 24,0 0 1,0-1-1,1 2 1,0-1-1,0 0 1,0 1-1,0 0 1,0 0-1,1 1 1,-1-1-1,1 1 1,0 0-1,0 1 1,4-1-25,-7 1 20,0 1 1,-1 0 0,1 0 0,0 1-1,-1-1 1,1 1 0,-1-1 0,1 1 0,0 0-1,-1 0 1,1 0 0,-1 0 0,0 0-1,1 0 1,-1 1 0,0-1 0,0 1 0,0 0-1,0-1 1,0 1 0,0 0 0,-1 0 0,1 0-1,-1 1 1,1-1 0,-1 0 0,0 0-1,1 1 1,-1-1 0,-1 1 0,2 1-21,3 11 112,-1 0-1,0 1 1,-1 0 0,0 15-112,0-10 63,-1-12-40,2 21 24,1-1 0,2 0 0,3 6-47,-8-28 5,0 0 0,0-1 0,1 0 0,0 1-1,1-1 1,-1 0 0,1-1 0,0 1 0,0-1 0,1 1 0,0-1-1,0 0 1,0-1 0,0 1 0,1-1 0,4 2-5,-7-5 4,1 1 1,-1-1 0,1 0-1,-1 0 1,1-1 0,-1 1-1,1-1 1,0 0 0,0 0-1,-1 0 1,1 0 0,0 0-1,-1-1 1,1 0 0,-1 0-1,1 0 1,-1 0 0,1 0-1,-1-1 1,0 0-1,1 1 1,-1-1 0,0-1-1,1 0-4,6-5 13,0 0-1,-1-1 1,0 0 0,0 0-1,-1-1 1,3-5-13,4-6 2,-1-1 0,-1-1 0,-1 0 0,-1-1 0,-1 0 0,-1-1 0,5-24-2,-11 34-11,0 0 1,-1 0-1,-1 0 0,0 0 1,-1 0-1,-2-11 11,1 17-9,-1-1 0,0 0 0,0 1-1,-1-1 1,-1 1 0,1 0 0,-1 0 0,-1 0-1,0 1 1,-3-5 9,5 8-1,-1 1-1,0-1 0,0 1 1,-1 0-1,1 0 0,-1 0 0,0 1 2,4 2-1,0 0 0,-1 0-1,1 0 1,0 0 0,-1 1-1,1-1 1,0 0 0,-1 1-1,1-1 1,-1 1 0,1-1-1,-1 1 1,1 0 0,-1 0-1,1 0 1,-1 0 0,1 0-1,-1 0 1,0 0 0,1 0-1,-1 0 1,1 1 0,-1-1-1,1 1 1,0-1 0,-1 1-1,0 0 2,1 0-1,0 0 0,0 0 0,0 0 0,1 0-1,-1 0 1,0 0 0,1 1 0,-1-1 0,0 0 0,1 0-1,0 0 1,-1 1 0,1-1 0,0 0 0,0 1 0,-1-1-1,1 0 1,0 1 0,0-1 0,1 0 0,-1 2 1,7 30 9,-6-28-6,5 13 37,0 0-1,1 0 0,0 0 1,2-1-1,0-1 1,0 1-1,2-1 0,0-1 1,10 11-40,-16-21 34,0-1-1,0 1 1,0-1 0,0 0-1,1 0 1,-1-1 0,1 0-1,0 0 1,0 0 0,1 0-1,-1-1 1,0 0 0,2-1-34,-2 0 71,0 0 0,0-1 0,-1 0 0,1 0 1,0-1-1,0 0 0,0 0 0,0 0 0,-1-1 0,1 0 1,-1 0-1,1 0 0,-1 0 0,0-1 0,0 0 0,5-3-71,24-21-1491,-5-1 616</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2.079"/>
    </inkml:context>
    <inkml:brush xml:id="br0">
      <inkml:brushProperty name="width" value="0.05" units="cm"/>
      <inkml:brushProperty name="height" value="0.05" units="cm"/>
      <inkml:brushProperty name="color" value="#F6630D"/>
    </inkml:brush>
  </inkml:definitions>
  <inkml:trace contextRef="#ctx0" brushRef="#br0">67 0 11226,'-26'0'881,"-11"0"215,33 8-2112,29 3 199</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2.413"/>
    </inkml:context>
    <inkml:brush xml:id="br0">
      <inkml:brushProperty name="width" value="0.05" units="cm"/>
      <inkml:brushProperty name="height" value="0.05" units="cm"/>
      <inkml:brushProperty name="color" value="#F6630D"/>
    </inkml:brush>
  </inkml:definitions>
  <inkml:trace contextRef="#ctx0" brushRef="#br0">324 207 288,'7'8'392,"-5"-10"411,-9-15 1125,0 1-1170,2-3 218,-2 0 0,0 1 1,-2 0-1,0 1 0,0-1 0,-2 2 0,-8-11-976,17 24 57,0 1 0,0 0 0,0 0-1,0 0 1,-1 0 0,1 0 0,-1 0 0,1 1-1,-1-1 1,0 1 0,1 0 0,-1-1-1,0 1 1,0 1 0,0-1 0,0 0 0,0 1-1,0-1 1,0 1 0,0 0 0,0 0-1,0 0 1,0 1 0,0-1 0,0 1-1,0-1 1,0 1 0,1 0 0,-1 0 0,0 0-1,0 1 1,1-1 0,-1 1 0,-2 1-57,-4 3 92,1 1 1,0 0 0,0 1-1,1 0 1,0 0 0,0 0 0,1 1-1,0 0 1,-3 5-93,-2 8 117,1 1 0,0-1-1,2 2 1,0-1 0,2 1 0,0 1-1,1 6-116,2-10 58,1 0 0,1 0 0,0 1 0,2-1 0,0 0 1,2 0-1,0 0 0,5 14-58,-6-30 7,-1 0 1,1 0 0,0 0-1,0 0 1,1 0 0,-1-1-1,1 1 1,0-1 0,1 1 0,-1-1-1,1 0 1,-1-1 0,1 1-1,0 0 1,1-1 0,-1 0-1,1 0 1,0 0-8,0-1 10,0 0 0,0-1-1,-1 1 1,1-1 0,0 0 0,0 0 0,0-1-1,0 0 1,0 0 0,0 0 0,0 0 0,1-1-1,-2 0 1,1 0 0,0 0 0,0 0-1,0-1 1,2-1-10,1-1 18,0 0-1,0-1 1,-1 0-1,0 0 1,0-1-1,0 0 1,-1 0-1,0 0 1,0-1-1,-1 0 1,1 0-1,-2 0 1,1-1-1,-1 1 1,0-1-1,0-1 1,-1 1-1,0-2-17,3-9 32,0-1 1,-2 0-1,0 0 1,-1 0-1,-1 0 0,-1 0 1,-1-10-33,0 18 13,-1-1 0,0 1 0,-1 0 0,0 0 0,-1 0 0,-3-10-13,-3 8 6,9 14-5,-1 0-1,1 0 1,0 0-1,0 0 1,-1 0 0,1 0-1,0 0 1,0 0-1,-1 0 1,1 0-1,0 0 1,0 0-1,-1 0 1,1 1-1,0-1 1,0 0 0,0 0-1,-1 0 1,1 0-1,0 0 1,0 0-1,0 1 1,-1-1-1,1 0 1,0 0 0,0 0-1,0 1 1,0-1-1,-1 0 1,1 0-1,0 0 1,0 1-1,0-1 1,0 0-1,-2 3 10,1 1-1,0-1 1,0 0-1,0 1 1,1-1 0,-1 1-1,1 2-9,-1 18 100,1 0-1,1 0 0,1-1 1,5 21-100,6 20 375,6 9-375,122 360 645,-37-124-446,5 56-1122,-105-347 533,-2-11 3,-1 0 0,1 0 1,1 0-1,-1 0 0,1-1 1,0 0-1,0 1 1,1-1 386,12 6-2060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3.043"/>
    </inkml:context>
    <inkml:brush xml:id="br0">
      <inkml:brushProperty name="width" value="0.05" units="cm"/>
      <inkml:brushProperty name="height" value="0.05" units="cm"/>
      <inkml:brushProperty name="color" value="#F6630D"/>
    </inkml:brush>
  </inkml:definitions>
  <inkml:trace contextRef="#ctx0" brushRef="#br0">22 917 6065,'-5'-10'802,"3"7"-417,0 0-1,0-1 0,0 1 1,0-1-1,1 1 0,0-1 0,0 0 1,0 0-1,0 1 0,0-3-384,1 6 29,0 0 0,0 0 0,0 0 0,0 0-1,0-1 1,0 1 0,0 0 0,0 0 0,0 0 0,0-1-1,0 1 1,0 0 0,0 0 0,0 0 0,0-1 0,0 1-1,0 0 1,0 0 0,0 0 0,1-1 0,-1 1 0,0 0-1,0 0 1,0 0 0,0 0 0,0-1 0,0 1 0,1 0 0,-1 0-1,0 0 1,0 0 0,0 0 0,0 0 0,1 0 0,-1 0-1,0-1 1,0 1 0,0 0 0,1 0 0,-1 0 0,0 0-29,9 5 499,6 13-31,6 20 263,-1 2 0,14 39-731,-11-23 197,-13-32-138,19 40 166,2-2-225,-21-43 35,1-1 0,1 0 0,0-1 0,2 0 0,5 4-35,-16-17 11,1 0 0,-1-1 0,1 0 0,0 0 0,0 0 0,0-1 0,0 1 0,1-1 0,-1 0 0,1 0 0,-1 0 1,1-1-1,0 1 0,0-1 0,-1 0 0,1-1 0,4 1-11,-4-1 13,-1-1 0,1 0 1,-1 0-1,1 0 1,-1 0-1,0-1 0,0 1 1,0-1-1,1 0 0,-2 0 1,1-1-1,0 1 0,0-1 1,-1 0-1,1 0 0,-1 0 1,0 0-1,0-1 0,0 1-13,6-10 31,0 0-1,-1 0 1,-1-1-1,0 0 0,-1-1 1,0 1-1,-1-1 1,-1 0-1,0-1 0,-1 1 1,-1 0-1,1-8-30,0-26 59,-2 0-1,-2 0 0,-3-13-58,0 30 21,-1 0 0,-8-29-21,10 47-2,1-7-18,4 21 7,3 10 13,-5-9 2,1-1 0,-1 1 0,0-1 0,1 1 0,-1-1-1,0 1 1,1-1 0,-1 0 0,1 1 0,-1-1 0,0 1 0,1-1 0,-1 0 0,1 1-1,0-1 1,-1 0 0,1 0 0,-1 1 0,1-1 0,-1 0 0,1 0 0,0 0 0,-1 0-1,1 0-1,42 7 36,-31-6-27,1-1 0,-1 0-1,1-1 1,-1 0 0,0 0-1,1-1 1,-1-1-1,0 0 1,0-1 0,0-1-1,-1 1 1,1-2-1,1-1-8,19-13 46,0-1-1,-2-1 1,-1-2-1,0 0 1,-2-3 0,-1 0-1,-1-1 1,-2-2-1,-1 0 1,0-3-46,-11 15 35,-1-1 0,-1 0 0,-1 0 0,-1-1 1,-1 0-1,0 0 0,-1 0 0,0-15-35,-3 18 17,-1 0-1,-1 0 0,-1 0 1,0 0-1,-1 0 1,-1 1-1,-1-1 1,0 1-1,-1 0 1,-1 0-1,-4-7-16,7 14-6,-1 1-1,-1 0 1,1 1-1,-1-1 1,0 1 0,-1 0-1,0 0 1,0 1-1,0-1 1,-5-2 6,8 7-7,1 1 0,-1-1 0,1 1 1,-1-1-1,0 1 0,0 0 0,0 0 0,0 0 0,0 1 1,0-1-1,0 1 0,0-1 0,0 1 0,0 0 0,0 0 1,0 1-1,0-1 0,0 0 0,0 1 0,0 0 0,0 0 1,0 0-1,0 0 0,0 0 0,1 1 0,-1-1 0,0 1 1,1-1-1,-1 1 0,1 0 0,0 0 0,-2 2 7,-6 6-18,0 0-1,1 1 1,0 1-1,1 0 1,0 0 0,1 0-1,0 1 1,1 0-1,0 1 1,1-1-1,1 1 1,0 0-1,-1 7 19,-1 9 4,2 0 0,1 1-1,1 0 1,1-1 0,4 29-4,-1-39 44,0-1 0,2 0 1,0 0-1,1 0 0,1 0 0,0 0 1,8 12-45,-11-24 32,0-1 1,1 0-1,0 0 1,0 0 0,1 0-1,0 0 1,0-1-1,0 0 1,1 0 0,-1 0-1,1-1 1,0 0-1,0 0 1,1 0 0,-1-1-1,1 0 1,0 0-1,0-1 1,0 0 0,0 0-1,0 0 1,3-1-33,5 0 45,0-1 1,0 0 0,0-2-1,-1 0 1,1 0-1,0-1 1,-1-1-1,1 0 1,-1-1 0,0-1-1,7-4-45,5-3 62,-1-1 0,0-1 1,-1-2-1,-1 0 0,8-9-62,-7 4 209,-1 0 0,-1-2 0,0-2-209,-15 18-60,0-1 0,-1 1 0,-1-2 0,1 1-1,-2 0 1,1-1 0,-1 0 0,-1 0-1,0 0 1,1-6 60,-3 11-122,-1 1 0,0 0 0,0 0-1,-1-1 1,1 1 0,-1 0 0,0-1 122,1 5-2</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3.389"/>
    </inkml:context>
    <inkml:brush xml:id="br0">
      <inkml:brushProperty name="width" value="0.05" units="cm"/>
      <inkml:brushProperty name="height" value="0.05" units="cm"/>
      <inkml:brushProperty name="color" value="#F6630D"/>
    </inkml:brush>
  </inkml:definitions>
  <inkml:trace contextRef="#ctx0" brushRef="#br0">0 282 10530,'4'-30'1249,"17"-27"-217,7-10-816,20-12-312,-23 31-1905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0.575"/>
    </inkml:context>
    <inkml:brush xml:id="br0">
      <inkml:brushProperty name="width" value="0.05" units="cm"/>
      <inkml:brushProperty name="height" value="0.05" units="cm"/>
    </inkml:brush>
  </inkml:definitions>
  <inkml:trace contextRef="#ctx0" brushRef="#br0">66 89 4953,'-1'2'188,"0"0"0,0 0 0,-1 1 0,1-1 0,1 0 0,-1 0 0,0 1 0,1-1 0,-1 1 0,1-1 0,-1 1 0,1-1 0,0 0 0,0 1 0,0-1 0,1 1 0,-1-1 0,1 1 0,-1 0-188,2 13 636,-2 94 1271,-6 0 0,-14 74-1907,9-93 289,11-87-120,2-19-234,1-28-306,-9-96-1286,-14-72 1657,18 144 860,3 37-232,-1 29-603,0 0-1,-1 1 1,1-1 0,0 0 0,0 0-1,0 1 1,0-1 0,0 0-1,1 0 1,-1 1 0,0-1 0,0 0-1,0 1 1,1-1 0,-1 0-1,0 1 1,1-1 0,-1 0-1,0 1 1,1-1 0,-1 1 0,1-1-1,-1 0 1,1 1 0,-1-1-1,1 1 1,-1 0 0,1-1-1,0 1 1,-1-1 0,1 1 0,0 0-1,-1 0 1,1-1-25,1 1 26,0 0-1,0 1 1,0-1 0,0 0-1,0 1 1,0-1 0,-1 1-1,1 0 1,0 0 0,0-1-1,-1 1 1,1 0 0,0 1-26,11 7 27,0 1 1,-1 0 0,3 4-28,-12-11 21,46 47 99,-3 2 0,35 51-120,-40-48 118,2-3 0,43 40-118,-79-85 33,1 0 1,0-1-1,0 0 1,1-1-1,3 2-33,-10-6 13,0 0 0,0 0 1,0 0-1,0-1 0,0 1 0,0-1 0,0 1 0,0-1 0,0 0 0,0 0 0,0 0 1,0 0-1,1 0-13,-2-1 10,1 1 1,-1 0-1,0-1 1,0 1-1,0-1 1,-1 1-1,1-1 1,0 0 0,0 1-1,0-1 1,0 0-1,-1 0 1,1 0-1,0 0 1,0 1-1,-1-1 1,1 0 0,-1 0-1,1 0 1,-1 0-1,1 0 1,-1 0-1,0 0 1,0-1-1,1 1 1,-1 0-11,1-8 30,-1-1-1,0 1 1,0 0 0,-1-1 0,0 1-1,-1 0 1,0 0 0,0-1-1,-1 1 1,0 1 0,-2-5-30,-8-27 46,-13-54-2,4 20-37,3-1 1,1-14-8,17 78 7,0 0 1,0 0-1,1 0 0,1 0 0,1-8-7,-1 15-51,-1 1 0,1 0-1,0 0 1,0 0-1,0 0 1,1 0-1,-1 0 1,1 0 0,-1 0-1,2-1 52,-2 3-90,0 0-1,0 0 1,0 0 0,0 0-1,0 0 1,1 1 0,-1-1-1,0 0 1,0 1 0,1-1-1,-1 0 1,0 1-1,1-1 1,-1 1 0,1 0-1,-1 0 1,1-1 0,-1 1-1,0 0 1,1 0 0,-1 0-1,2 1 91,15 6-1389</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5.434"/>
    </inkml:context>
    <inkml:brush xml:id="br0">
      <inkml:brushProperty name="width" value="0.05" units="cm"/>
      <inkml:brushProperty name="height" value="0.05" units="cm"/>
      <inkml:brushProperty name="color" value="#F6630D"/>
    </inkml:brush>
  </inkml:definitions>
  <inkml:trace contextRef="#ctx0" brushRef="#br0">486 1282 2761,'0'0'198,"-1"1"1,1-1 0,-1 0-1,0 0 1,1 0-1,-1 0 1,1 0 0,-1 0-1,0 0 1,1 0 0,-1 0-1,0 0 1,1 0 0,-1 0-1,1 0 1,-1 0 0,0-1-1,1 1 1,-1 0-1,1 0 1,-1-1 0,1 1-1,-1 0-198,-11-17 2734,-46-112-904,50 112-1633,-1 1-1,-1-1 0,0 2 1,-5-6-197,10 15 76,0 0 1,0 0-1,-1 1 1,0 0-1,0 0 1,0 0 0,0 1-1,-1 0 1,0 0-1,0 1-76,3 1 31,1 1 0,-1 0 0,0 0 0,0 1 0,0-1 0,0 1 0,0 0 0,1 0 0,-1 0 0,0 0 0,0 1 0,0-1 0,0 1 0,0 0 0,1 1 0,-1-1 0,0 0 0,1 1 0,-1 0 0,1 0 0,-2 1-31,-4 3 46,0 1 1,1 0 0,-1 0 0,2 0 0,-1 1 0,1 0 0,-1 3-47,-5 7 69,1 1 1,1 1-1,0 0 0,2 0 1,0 1-1,-1 10-69,-2 8 155,2 1 0,-5 41-155,10-42 42,1 1 0,3 0 1,1 0-1,2 0 0,1 0 1,3 0-1,1 0 0,6 17-42,-7-38 6,0 0 0,1-1 0,1 0 0,9 16-6,-14-29 1,0 1 0,1-1 0,-1 0 0,1-1 0,0 1 1,0-1-1,0 1 0,1-1 0,-1 0 0,1-1 0,0 1 0,0-1 0,0 0 1,1 0-1,-1-1 0,1 0 0,1 1-1,-3-2 3,-1-1-1,1 0 1,-1 1-1,1-1 1,-1 0 0,1-1-1,-1 1 1,1-1-1,-1 1 1,0-1-1,1 0 1,-1 0 0,0-1-1,1 1 1,-1-1-1,0 1 1,0-1 0,0 0-1,-1 0 1,1-1-1,0 1 1,-1 0 0,1-1-1,-1 0 1,1-1-3,5-6 15,-1-1-1,-1 1 1,0-1 0,0-1 0,-1 1-1,2-8-14,4-13 30,-2-1 0,-1 0 0,-2 0 0,-1-1 0,0-14-30,-2-17 48,-3 0 0,-5-22-48,-6-18 31,-5 2 1,-5 0-1,-17-48-31,0 4 5,-59-214-6,92 344 2,-1-5-1,-1 1 0,-7-15 0,12 31 0,0 1 0,-1-1-1,1 1 1,-1-1 0,0 1 0,0 0-1,-1 0 1,1 0 0,-1 1 0,0-1-1,0 1 1,0 0 0,0 0 0,-1 0 0,4 2-2,0 0 1,0 1-1,1 0 1,-1-1 0,0 1-1,0-1 1,0 1-1,0 0 1,0 0-1,1 0 1,-1-1 0,0 1-1,0 0 1,0 0-1,0 0 1,0 0-1,0 0 1,0 1 0,0-1-1,1 0 1,-1 0-1,0 0 1,0 1-1,0-1 1,0 1-1,1-1 1,-1 0 0,0 1-1,0 0 1,1-1-1,-1 1 1,0-1-1,1 1 1,-1 0 0,0-1-1,1 1 1,-1 0-1,1 0 1,-1-1-1,1 1 1,0 0 0,-1 0-1,1 0 1,0 0-1,0 0 1,-1-1-1,1 1 1,0 0 0,0 0-1,0 0 1,0 0 1,-1 7-13,0 0-1,1 0 1,0 0 0,1 0 0,0 2 13,5 37-12,2 0-1,2 0 1,2 0-1,2-2 1,8 16 12,19 34 74,49 84-74,14 37 103,-45-90-35,-53-112-61,2 0 0,0 0 0,0-1 0,1 0 1,1 0-1,0-1 0,2 1-7,-8-9 2,0 0 0,0-1 0,1 0-1,-1 1 1,1-2 0,0 1 0,0 0 0,0-1 0,0 0 0,0 0-1,0 0 1,1-1 0,-1 0 0,1 0 0,-1 0 0,1-1 0,-1 0 0,1 0-1,-1 0 1,1 0 0,4-2-2,-1 0 8,1-1-1,-1-1 1,0 1 0,0-1-1,-1-1 1,1 0 0,-1 0-1,0 0 1,0-1-1,-1 0 1,1-1 0,3-4-8,7-9 34,0-2 1,-1 0 0,10-17-35,-15 20 15,-1 0-1,-1 0 0,-1-1 1,-1 0-1,0 0 1,-1-1-1,-2 0 1,0-1-15,-2 6-1,-1-1 0,-1 1 0,0 0 0,-1-1 0,-1 1 0,-1-1 0,0 1 1,-1 0-1,-1 0 0,-4-11 1,1 6-6,0 1 0,-10-16 6,14 30-3,-1 0 0,1 0 0,-1 1 0,0-1 0,-1 1-1,1 0 1,-1 0 0,0 0 0,-1 1 0,-2-2 3,8 5-2,-1 1-1,0-1 0,0 1 1,0-1-1,0 1 0,0 0 1,0-1-1,0 1 0,0 0 1,0 0-1,0 0 1,0-1-1,0 1 0,0 0 1,0 0-1,0 0 0,0 1 1,0-1-1,0 0 1,0 0-1,0 1 0,0-1 1,0 0-1,1 1 0,-1-1 1,0 1-1,0-1 0,0 1 1,0-1-1,1 1 1,-1 0-1,0-1 0,0 1 1,1 0-1,-1 0 0,1 0 1,-1-1-1,1 1 1,-1 0-1,1 0 0,-1 0 1,1 0-1,0 0 0,-1 0 3,-2 8-22,0-1-1,0 1 1,1-1-1,-1 8 23,2-12-6,-3 25-13,0 1 1,3 0-1,0-1 0,2 1 1,3 19 18,1-5-21,3-2 1,1 1-1,9 21 21,-14-51 2,0-1-1,1 0 0,1 0 0,0 0 0,1-1 0,2 3-1,-8-12 1,1 0-1,-1 0 1,0 0 0,1 0-1,0-1 1,-1 1-1,1-1 1,0 1 0,0-1-1,0 0 1,0 0-1,0 1 1,0-1 0,0-1-1,0 1 1,0 0 0,0 0-1,3 0 0,-3-1 2,0-1-1,0 1 0,0 0 1,0 0-1,0-1 0,0 1 1,0-1-1,0 0 0,0 1 1,0-1-1,0 0 0,0 0 1,-1 0-1,1-1 1,0 1-1,-1 0 0,1-1-1,4-3 6,-1-1-1,0 0 0,0-1 1,0 1-1,-1-1 1,0 0-1,0 0 0,-1-1 1,2-4-6,1-5 10,-1-1 0,-1 0 0,-1 0 0,0 0 0,-2-1 0,0 1 1,-1 0-1,-1-10-10,-2 3 1,0 1 1,-1-1 0,-1 1-1,-2 1 1,0-1-1,-3-2-1,-1 3-28,11 23 28,0 0-1,0 0 1,0 0 0,0 1-1,0-1 1,0 0-1,0 0 1,0 0-1,0 0 1,0 0-1,0 1 1,0-1-1,0 0 1,0 0-1,-1 0 1,1 0-1,0 0 1,0 0-1,0 0 1,0 1-1,0-1 1,0 0-1,0 0 1,0 0-1,0 0 1,-1 0-1,1 0 1,0 0-1,0 0 1,0 0-1,0 0 1,0 0-1,0 0 1,0 0-1,-1 0 1,1 1 0,0-1-1,0 0 1,0 0-1,0 0 1,0 0-1,-1 0 1,1 0-1,0-1 1,0 1-1,0 0 1,0 0-1,0 0 1,0 0-1,-1 0 1,1 0-1,0 0 1,0 0-1,0 0 1,0 0-1,0 0 1,0 0-1,0 0 1,0 0-1,-1-1 1,1 1-1,0 0 1,0 0-1,0 0 1,0 0-1,0 0 1,0 7-8,0 0 0,0 0-1,1 1 1,0-1 0,0 0-1,1 0 1,-1 0-1,2 0 1,-1 0 0,2 1 8,4 11-10,1 0 1,1 0-1,2 1 10,-5-10 0,1 0 0,-1 0-1,2 0 1,-1-1 0,1 0-1,0-1 1,1 0 0,0 0 0,10 5 0,-16-11 2,0 0 1,-1 0-1,1 0 1,0-1-1,0 1 1,0-1-1,1 0 1,-1 0-1,0 0 1,0 0-1,1-1 1,-1 0-1,0 0 1,1 0-1,-1-1 1,0 1-1,0-1 1,1 0-1,-1 0 1,0 0-1,0-1 1,0 1-1,0-1 1,0 0-1,-1 0 1,1-1-1,0 1 1,-1-1-1,0 0 1,0 0-1,1 0-2,4-6 10,-1 0-1,-1 0 1,1-1 0,-1 0 0,-1 0-1,0 0 1,0-1 0,-1 1-1,0-4-9,10-31 61,3-32-61,-12 57 8,5-35 10,-6 29-13,1 0 0,1 0-1,1 1 1,2 0-1,2-5-4,-10 29 0,-1 0-1,1 0 1,-1 0-1,1 0 0,-1 0 1,1 0-1,0 1 0,-1-1 1,1 0-1,0 0 0,0 1 1,0-1-1,-1 0 0,1 1 1,1-1 0,-2 1-1,1 0 1,-1 0-1,1 0 0,-1-1 1,0 1-1,1 0 1,-1 1-1,1-1 1,-1 0-1,1 0 0,-1 0 1,0 0-1,1 0 1,-1 0-1,1 0 1,-1 1-1,0-1 0,1 0 1,-1 0-1,0 1 1,1-1-1,-1 0 1,0 0-1,1 1 0,-1-1 1,3 4-3,0 0-1,0 0 0,-1 1 0,0-1 0,0 1 0,1 0 4,1 6-1,1-1-1,9 20 6,0-1 0,2-1 0,1 0 0,1-1 0,12 12-4,-29-39 2,-1 1 1,1 0 0,0 0-1,-1-1 1,1 1 0,-1-1-1,1 1 1,0 0 0,0-1-1,-1 1 1,1-1 0,0 0-1,0 1 1,-1-1 0,1 0-1,0 1 1,0-1 0,0 0-1,1 0-2,-2 0 2,0 0 0,1 0 0,-1-1-1,0 1 1,1 0 0,-1-1 0,0 1-1,1 0 1,-1-1 0,0 1 0,0-1-1,1 1 1,-1 0 0,0-1 0,0 1-1,0-1 1,0 1 0,0-1 0,1 1-1,-1 0 1,0-1 0,0 1-1,0-1 1,0 1 0,0-1 0,0 1-2,-5-41 56,4 34-52,-9-89-11,4 0 0,4 0 0,4 0 0,5-4 7,-6 90-1,0 5-2,-1-1 1,1 0-1,-1 0 0,-1 0 0,1 0 1,-2-2 2,2 8-1,0 0 0,0 0 1,0 0-1,-1 0 1,1 0-1,0 0 1,0 0-1,0 0 1,-1 0-1,1 0 1,0 0-1,0 0 1,0 0-1,-1 0 1,1 0-1,0 0 1,0 0-1,0 0 0,0 1 1,-1-1-1,1 0 1,0 0-1,0 0 1,0 0-1,0 0 1,-1 1-1,1-1 1,0 0-1,0 0 1,0 0-1,0 0 1,0 1-1,0-1 1,0 0-1,0 0 1,0 0-1,0 1 0,-1-1 1,1 0-1,0 0 1,0 0-1,0 1 1,0-1-1,0 0 1,1 0 0,-7 13-10,1 4 9,1-1-1,1 1 1,0 0-1,2 0 1,0 0-1,0 0 0,2 0 1,0 0-1,1-1 1,1 1-1,0 0 1,1-1-1,1 1 1,1-1-1,0 0 1,1-1-1,0 0 1,2 0-1,-1 0 1,2-1-1,9 10 2,-16-20 2,1 0-1,0 0 0,1 0 1,-1 0-1,0-1 0,1 0 1,0 0-1,0 0 1,0 0-1,0-1 0,1 0 1,-1 0-1,0-1 0,1 1 1,-1-1-1,1 0 1,0 0-1,-1-1 0,1 0 1,0 0-1,-1 0 0,1-1 1,0 0-1,-1 0 1,1 0-1,-1-1 0,1 1 1,-1-1-1,4-2-1,2-2 12,0 0-1,-1 0 1,0-1 0,0-1-1,0 1 1,-1-2-1,0 1 1,-1-1-1,0 0 1,0-1 0,-1 0-1,0 0 1,1-4-12,-2 1 11,0 0 1,0 0 0,-2-1-1,1 1 1,-2-1 0,0 0-1,0 0 1,-2-1-12,2-25 67,-1 0 0,-3-6-67,0 5 36,2 0 0,3-9-36,-3 39-8,1 0 0,1 0 0,0 0 0,0 1 0,1-1 0,1 1 1,0 0-1,0 0 0,0 0 0,6-5 8,-10 12-2,1 1-1,1-1 1,-1 1-1,0-1 1,1 1-1,-1 0 1,1-1 0,0 1-1,-1 1 1,1-1-1,0 0 1,0 1 0,0-1-1,0 1 1,1 0-1,-1 0 1,0 0 0,1 1-1,-1-1 1,0 1-1,1 0 1,-1 0 0,0 0-1,1 0 1,-1 0-1,0 1 1,1 0-1,-1-1 1,0 1 0,0 1-1,1-1 1,-1 0-1,0 1 1,0-1 0,-1 1-1,3 1 3,4 3 6,-1 0-1,0 1 0,-1 0 0,0 0 1,0 1-1,0 0 0,-1 0 1,0 0-1,0 1 0,-1 0 0,0 0 1,-1 0-1,0 1 0,-1-1 1,1 1-1,-2 0 0,0 0 0,0 0 1,0 2-6,0 6 42,-1 0 0,0 0 1,-2 1-1,0-1 0,0 0 1,-2 0-1,-1 0 1,0 0-1,-1-1 0,-3 6-42,7-18-198,-1 0 0,0 0-1,0 0 1,-1 0-1,1 0 1,-1-1 0,0 1-1,0-1 1,-1 0-1,1 0 1,-1 0 0,0 0-1,0 0 1,0-1-1,-1 0 1,1 0 0,-5 2 198,-30 10-1915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6.019"/>
    </inkml:context>
    <inkml:brush xml:id="br0">
      <inkml:brushProperty name="width" value="0.05" units="cm"/>
      <inkml:brushProperty name="height" value="0.05" units="cm"/>
      <inkml:brushProperty name="color" value="#F6630D"/>
    </inkml:brush>
  </inkml:definitions>
  <inkml:trace contextRef="#ctx0" brushRef="#br0">235 1243 1432,'13'-19'1357,"0"0"-1,-2-1 0,0 0 1,-1-1-1,-1 0 0,5-17-1356,0-8 1086,-3 0 1,5-32-1087,-12 40 142,-1-1 0,-1 0 0,-2 0 0,-2 0 0,-2 0 0,-1 1 0,-8-25-142,-4-6 148,-3 1 1,-3 1 0,-22-42-149,23 61 45,-2 1 1,-5-6-46,21 41 4,0 0 0,0 0 0,-1 1 1,-1 0-1,0 0 0,0 1 1,-1 0-1,0 1 0,-10-6-4,20 14 0,0 0 0,0 1 0,0-1 0,0 1-1,0-1 1,0 1 0,1-1 0,-1 1 0,0 0 0,0 0 0,0-1-1,0 1 1,0 0 0,-1 0 0,1 0 0,0 0 0,0 0 0,0 0-1,0 0 1,0 0 0,0 1 0,0-1 0,0 0 0,0 1 0,0-1-1,1 0 1,-1 1 0,0-1 0,0 1 0,0 0 0,0-1 0,0 1-1,1 0 1,-1-1 0,0 1 0,1 0 0,-2 2 5,0 0 0,0 0 0,1 0 0,0 0 0,-1 0-1,1 1 1,0-1 0,1 0 0,-1 1 0,1 0-5,-5 45 154,2 1-1,2-1 0,3 1 1,1-1-1,3 0 0,8 32-153,-7-50 127,1-1 0,2 0-1,1 0 1,1-1 0,2 0 0,0-1-1,5 3-126,-6-11 71,0 0-1,2-1 0,1-1 1,0-1-1,1 0 1,0-1-1,2-1 0,0 0 1,11 6-71,-22-16 10,1-1 1,-1 0 0,0 0-1,1 0 1,0-1 0,0 0-1,0-1 1,0 0 0,0-1-1,1 0 1,-1 0 0,0-1-1,1 0 1,-1 0 0,0-1-1,0-1 1,1 1 0,-1-1-1,0-1 1,0 0 0,-1 0-1,1-1 1,-1 0 0,1 0-1,-1-1 1,-1 0 0,1-1-1,0 0-10,13-11 30,-1-1-1,-1-1 0,0-1 0,-2-1 0,0 0 0,-1-1 0,-2-1 0,0 0 0,-1-1 0,-2-1 0,0 1 0,-1-2 1,-2 0-1,-1 0 0,-1 0 0,-1-1 0,-1 0 0,-2 0 0,0 0 0,-2 0 0,-1-2-29,-1 15 7,0-1 0,0 1 0,-5-11-7,6 21-4,0 0 0,-1 0 0,0 0-1,1 0 1,-2 0 0,1 0 0,0 1 0,-1-1 0,1 1-1,-1-1 1,0 1 0,0 0 0,-3-2 4,5 4-4,0 1 0,0-1 1,-1 1-1,1-1 0,0 1 1,0-1-1,0 1 0,-1 0 1,1-1-1,0 1 0,0 0 1,-1 0-1,1 0 0,0 0 0,0 0 1,-1 0-1,1 0 0,0 1 1,0-1-1,-1 0 0,1 1 1,0-1-1,0 1 0,0-1 0,0 1 1,0-1-1,0 1 0,0 0 1,0 0-1,-1 0 4,-1 2-13,-1 0 1,1 1-1,0-1 0,1 1 1,-1 0-1,1-1 0,-1 1 1,0 3 12,-4 9-15,2 1 1,-1-1 0,2 1-1,0 0 1,1 1 0,1-1-1,1 0 1,0 1-1,1 0 15,1 10 7,1 1-1,1-1 1,1 0-1,2-1 0,2 7-6,-4-23 6,0 1 0,0-1-1,1 0 1,0 0 0,1-1-1,6 9-5,-9-14 3,0-1 0,1 0 1,-1 0-1,1 0 0,0-1 0,0 1 0,1-1 0,-1 0 1,1 0-1,-1 0 0,1-1 0,0 0 0,0 0 0,0 0 0,0 0 1,1-1-4,3 1-28,1-1 1,0-1 0,0 0-1,0 0 1,0-1 0,0 0-1,0-1 1,0 0 0,-1 0-1,10-4 28,3-3-446,-1 0 1,0-1-1,0-1 0,3-3 446,16-13-1404,12-13 1404</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6.808"/>
    </inkml:context>
    <inkml:brush xml:id="br0">
      <inkml:brushProperty name="width" value="0.05" units="cm"/>
      <inkml:brushProperty name="height" value="0.05" units="cm"/>
      <inkml:brushProperty name="color" value="#F6630D"/>
    </inkml:brush>
  </inkml:definitions>
  <inkml:trace contextRef="#ctx0" brushRef="#br0">195 1323 3793,'4'-30'6633,"15"-11"-4983,-5 15-1313,0-7-176,-2-1 1,-1 0-1,-1-1 0,-2 0 0,-2-1 0,-1 0 0,-2 1 0,-1-5-161,-1-35 157,-4-1 0,-3 1-1,-6-25-156,1 33 61,-4 0 1,-2 1-1,-2 0 0,-4 2 0,-28-56-61,42 102 7,-1 0 0,0 0 0,-2 1-1,0 0 1,-3-2-7,14 17-1,-1 0 0,1 0 0,-1 1 0,1-1 0,-1 0 0,0 1 0,0-1 0,0 1 0,0-1 0,0 1 0,0 0 0,0 0 0,0 0 0,-1 0 0,1 1 0,0-1 0,-1 0 0,1 1 0,0 0 0,-3-1 1,3 2-2,1-1 1,-1 1 0,0 0-1,1 0 1,-1 0-1,1 0 1,0 0-1,-1 0 1,1 0-1,0 0 1,0 0-1,-1 1 1,1-1-1,0 1 1,0-1 0,1 0-1,-1 1 1,0 0-1,0-1 1,1 1-1,-1-1 1,1 1-1,-1 0 1,1-1-1,0 1 1,0 0-1,-1 0 2,-1 17 5,0-1 0,0 0 0,2 1 0,0-1 0,2 0 0,0 1 0,2 6-5,6 26 111,3 0-1,3 0-110,0-1 222,3-1 0,1-1-1,28 45-221,-31-64 73,2 1 0,1-2 0,1-1 0,2 0 0,0-2 0,15 12-73,-25-26 11,0-1-1,1 0 1,0 0-1,1-2 1,0 1-1,0-2 0,1 0 1,0-1-1,0-1 1,15 3-11,-21-6 12,-1 0 1,1-1-1,-1-1 1,1 0-1,-1 0 1,1 0 0,-1-1-1,1-1 1,-1 0-1,0 0 1,0-1-1,0 0 1,0 0-1,0-1 1,0 0-1,-1-1 1,0 0 0,0 0-1,6-5-12,-3-1 32,-1 0 0,1 0 0,-2-1 0,1 0-1,-2 0 1,1-1 0,-2 0 0,0-1 0,-1 0 0,0 0 0,3-11-32,-2 1 45,-1 1 0,-1-1-1,-1 0 1,-1 0 0,-2 0 0,0-22-45,-2 29 20,-1 1-1,0 0 1,-1-1-1,-2-5-19,4 17 1,0 0-1,-1 0 0,0 1 0,0-1 0,0 1 0,0-1 0,0 1 0,-1 0 1,0 0-1,0 0 0,0 0 0,0 1 0,-1-1 0,0 1 0,-3-3 0,6 5-3,0 1 0,0-1-1,0 1 1,0-1 0,0 1 0,-1 0-1,1-1 1,0 1 0,0 0 0,0 0-1,0 0 1,0 0 0,0 0-1,0 0 1,-1 0 0,1 0 0,0 1-1,0-1 1,0 0 0,0 1 0,0-1-1,0 0 1,-1 1 3,0 1-8,0-1 1,-1 1-1,1 0 0,0 0 1,0 0-1,0 0 0,0 0 1,0 1-1,-1 0 8,-3 7-26,1-1 0,0 1 0,0 0 0,-1 6 26,1 1-13,0 1-1,1 0 0,1-1 0,0 1 1,1 0-1,1 1 0,1-1 1,1 0-1,1 0 0,0 0 1,2 4 13,-3-17-1,0 0 1,0 0 0,1 0-1,0 0 1,0-1 0,0 1-1,1 0 1,0-1 0,0 1 0,0-1-1,0 0 1,2 1 0,-4-4 1,1 0 0,-1 1 0,1-1 0,-1 0 0,1 0 0,-1-1 0,1 1 0,0 0 0,0-1 0,-1 1 0,1-1 0,0 1 0,0-1-1,0 0 1,0 1 0,-1-1 0,1 0 0,0-1 0,0 1 0,0 0 0,0 0 0,0-1 0,-1 1 0,1-1 0,0 0 0,0 1 0,-1-1 0,1 0 0,0 0 0,-1 0 0,1 0 0,-1 0 0,1 0 0,0-2-1,6-4 8,0 0 1,-1 0 0,0-1-1,0 0 1,-1 0-1,0-1 1,-1 1-1,1-1 1,-2-1 0,1 1-1,-1-1 1,-1 1-1,1-2-8,1-10 13,-1 1-1,0-1 0,-1 0 1,-2 0-1,0-18-12,1 29-37,3 15 13,5 20 4,-8-19 19,2 3 2,5 13 22,0 0 0,12 17-23,-19-34 9,1-1 0,0 0-1,0 1 1,0-1 0,0 0 0,1 0-1,0-1 1,-1 1 0,2-1 0,-1 0-1,0 0 1,0 0 0,1-1 0,0 1-1,3 0-8,-4-2 9,0 0-1,-1-1 1,1 0 0,0 0-1,0 0 1,-1 0 0,1-1-1,0 1 1,-1-1-1,1 0 1,0 0 0,-1 0-1,1-1 1,-1 1 0,0-1-1,1 0 1,-1 0-1,0 0 1,0 0 0,0-1-1,0 1 1,-1-1-1,1 0 1,1-2-9,5-5 401,0-1 0,-1-1 0,0 1 0,-1-1-1,5-13-400,6-20-1209,-13 4 825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7.702"/>
    </inkml:context>
    <inkml:brush xml:id="br0">
      <inkml:brushProperty name="width" value="0.05" units="cm"/>
      <inkml:brushProperty name="height" value="0.05" units="cm"/>
      <inkml:brushProperty name="color" value="#F6630D"/>
    </inkml:brush>
  </inkml:definitions>
  <inkml:trace contextRef="#ctx0" brushRef="#br0">24 786 8242,'-2'-1'257,"-10"-5"2234,11 7-2437,1-1 1,-1 0 0,1 1-1,-1-1 1,0 0-1,1 1 1,-1-1 0,1 1-1,0-1 1,-1 1-1,1-1 1,-1 1 0,1-1-1,0 1 1,-1 0-1,1-1 1,0 1 0,0 0-1,-1-1 1,1 1-1,0 0 1,0-1 0,0 1-1,0 0 1,0-1-1,0 1 1,0 0 0,0 0-55,-1 11 161,1 0 0,1 1 0,0-1 1,0 0-1,1 0 0,1 0 0,0 0 1,1-1-1,0 2-161,16 40 463,12 19-463,-19-42 123,30 67 113,3-2 1,5-2-1,30 38-236,-75-122 21,-2-2 6,0-1 0,1 1 0,0-1 0,0 0 1,1-1-1,-1 1 0,1-1 0,4 2-27,-10-6 5,1-1 0,-1 1-1,1-1 1,-1 0-1,1 1 1,-1-1 0,1 0-1,-1 1 1,1-1-1,-1 0 1,1 0 0,-1 0-1,1 1 1,0-1 0,-1 0-1,1 0 1,-1 0-1,1 0 1,-1 0 0,1 0-1,0 0 1,-1 0 0,1 0-1,-1 0 1,1-1-1,0 1 1,-1 0 0,1 0-1,-1 0 1,1-1-1,-1 1 1,1 0 0,-1-1-1,1 1 1,-1 0 0,1-1-1,-1 1 1,0-1-1,1 1 1,-1-1 0,1 1-1,-1-1 1,0 1 0,0-1-1,1 1 1,-1-1-1,0 1 1,0-1 0,0 1-1,1-1 1,-1 0-5,2-33 49,-2 31-55,-9-106-135,4 69 23,2 0 0,1 0 1,3-1-1,3-21 118,-4 60-4,1-5-10,0 0 0,1-1 0,-1 1 0,2 0 0,0-3 14,-3 9 2,1 0-1,0-1 1,-1 1 0,1 0-1,0 0 1,-1 0 0,1-1 0,0 1-1,0 0 1,0 0 0,0 0-1,0 0 1,0 0 0,1 1 0,-1-1-1,0 0 1,0 0 0,1 1-1,-1-1 1,0 1 0,1-1 0,-1 1-1,0-1 1,1 1 0,-1 0-1,1 0 1,-1 0 0,1 0 0,-1 0-1,1 0-1,6 2 33,0 1 0,0-1 0,0 1-1,0 1 1,-1 0 0,0 0 0,0 0 0,0 1-1,0 0 1,-1 0 0,3 4-33,9 4 86,32 24 148,-24-20-76,-1 1 0,-1 2 0,-1 0 0,14 16-158,-32-30 41,0 0-1,0 0 1,-1 0-1,0 1 1,0 0-1,0 0 1,-1 0-1,0 0 1,0 0-1,-1 1 1,0-1-1,0 1 1,-1 0-1,0-1 1,0 1-1,-1 0 1,0 0-1,0 0 1,-1-1-1,0 5-40,-1-2 3,-1 0 0,0 0-1,-1-1 1,0 1 0,0-1-1,-1 0 1,0 0 0,0-1-1,-1 1 1,-1-1 0,1 0-1,-1-1 1,0 0 0,-1 0-1,0 0 1,0-1 0,0 0-1,-1-1 1,0 0 0,0 0-1,0-1 1,0 0 0,-1-1-1,0 0 1,1 0 0,-1-1-1,0 0 1,-1-1 0,1 0-1,0-1 1,0 0 0,0 0-1,-9-2-2,15 1-42,0 0 0,0 0-1,0 0 1,0 0 0,0-1-1,1 1 1,-2-2 42,4 3-10,0-1-1,1 1 1,-1-1 0,0 1 0,1-1-1,-1 1 1,0-1 0,1 0 0,-1 1-1,1-1 1,-1 1 0,1-1 0,-1 0 0,1 0-1,-1 1 1,1-1 0,0 0 0,0 0-1,-1 0 1,1 1 0,0-1 0,0 0-1,0 0 1,0 0 0,0 1 0,0-1-1,0 0 1,0 0 0,0 0 0,0 0 0,0 1-1,1-1 1,-1 0 0,0 0 0,1 0-1,-1 1 1,0-1 0,1 0 10,4-6-29,0 1-1,0 0 1,0 0-1,1 0 1,0 1 0,0 0-1,1 0 1,-1 1-1,5-3 30,22-17-55,1-5 31,-1-3 0,-2-1 1,-1-1-1,12-19 24,0-6 21,-3-2 1,12-27-22,-34 55 28,0-2 0,-2 0 1,7-28-29,-18 49 15,0-1 0,-1 1 0,0-1 0,-2 1 0,0-1 0,0 0 1,-1 0-1,-1 0 0,0 1 0,-4-13-15,5 24 3,-1-1 0,0 1 0,0 0 0,0 0 1,-1 0-1,1 0 0,-1 0 0,1 1 0,-1-1 0,0 0 0,0 1 1,0-1-1,-1 1 0,1 0 0,-1 0 0,1-1-3,0 3-2,1-1 1,-1 1-1,1-1 0,-1 1 1,1-1-1,-1 1 0,1 0 1,-1 0-1,1-1 0,-1 1 1,1 0-1,-1 1 0,1-1 1,-1 0-1,1 0 0,-1 1 1,1-1-1,-1 1 0,1-1 1,-1 1-1,1-1 0,-1 1 1,1 0-1,0 0 0,0 0 1,-1 0-1,1 0 0,0 0 1,0 0-1,0 0 0,0 0 1,0 1-1,0-1 0,0 1 2,-7 9-15,1-1 1,0 1-1,1 1 0,0 0 0,1 0 1,0 0-1,1 0 0,0 1 0,1-1 1,0 6 14,-1 7-4,0 2-1,2-1 1,1 0 0,2 17 4,0-27 9,1-1 0,0 1-1,1-1 1,0 0 0,2 0-1,-1 0 1,3 2-9,-5-13 5,0 0 0,0 0-1,0 0 1,1-1 0,-1 1 0,1-1-1,0 1 1,0-1 0,0 0 0,1 0-1,-1 0 1,3 0-5,-3-1 5,0-1-1,0 1 1,0-1-1,0 0 1,0 0-1,0 0 1,1-1-1,-1 1 1,0-1-1,1 0 1,-1 0-1,0 0 0,0 0 1,1-1-1,-1 1 1,0-1-1,0 0 1,2 0-5,5-3 15,0 0 1,-1 0 0,1-1-1,-1 0 1,0-1 0,0 0-1,0-1 1,-1 1-1,0-2 1,0 1 0,4-7-16,-1 1 38,0-1 0,-2 0 0,1 0 0,-2 0 0,0-1 0,-1-1 1,1-2-39,-6 10 24,0-1 0,0 1 0,0-1 0,-1 1 0,-1-1-1,1 0 1,-1 0 0,-1 1 0,0-1 0,0 0 0,-1 1 0,1-1 0,-2 1 0,1-1 0,-2 1 0,1 0 0,-1 0 0,0 1 0,-4-7-24,3 6 3,0 1 0,0 0 0,-1 0 0,1 1 0,-1-1 0,-1 1 0,1 1-1,-1-1 1,0 1 0,0 0 0,-1 1 0,0 0 0,1 0 0,-1 0 0,-1 1 0,1 0 0,0 1-1,-1 0 1,-5 0-3,11 1-7,0 0-1,1 1 0,-1 0 0,0 0 0,0 0 1,0 0-1,0 0 0,0 1 0,0-1 0,0 1 1,0 0-1,1 0 0,-1 0 0,0 0 0,1 0 1,-1 0-1,1 1 0,-1 0 0,1-1 0,-1 1 1,1 0-1,0 0 0,0 0 0,0 0 0,0 0 0,0 1 1,1 0 7,0-3-1,1 0 0,0 0 0,0 1 0,-1-1 1,1 0-1,0 1 0,0-1 0,0 0 0,0 1 0,-1-1 1,1 0-1,0 1 0,0-1 0,0 1 0,0-1 0,0 0 1,0 1-1,0-1 0,0 0 0,0 1 0,0-1 0,0 1 1,0-1-1,0 0 0,0 1 0,1-1 0,-1 0 0,0 1 1,0-1-1,0 0 0,0 1 0,1-1 0,-1 0 1,1 1 24,0-1 0,-1 0 0,1 0 0,0 1-1,0-1 1,0 0 0,-1 0 0,1 0 0,0 0-1,0 0 1,0 0 0,0 0 0,-1-1 0,1 1-1,0 0 1,0 0 0,0-1-24,34-14 332,-14 3-206,-1 1 0,0-2 0,-1-1 0,0 0 0,-1-2 0,5-5-126,9-16 230,0-2 1,-3 0-1,-1-2 0,18-36-230,-27 41 79,-1-1 0,-2 0 0,-2-2 0,-2 1 1,8-39-80,-18 66-274,0-1 1,-1 0 0,0 0 0,-1 0-1,0 0 1,0 1 0,-2-1-1,1 0 1,-2 0 0,1 1 0,-4-7 273,3 10-435,-1 0 1,0 1-1,-1 0 1,1 0-1,-5-5 435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9.416"/>
    </inkml:context>
    <inkml:brush xml:id="br0">
      <inkml:brushProperty name="width" value="0.05" units="cm"/>
      <inkml:brushProperty name="height" value="0.05" units="cm"/>
      <inkml:brushProperty name="color" value="#F6630D"/>
    </inkml:brush>
  </inkml:definitions>
  <inkml:trace contextRef="#ctx0" brushRef="#br0">6 1 3521,'-1'0'102,"1"0"-1,0 0 1,0 0 0,0 0 0,0 0-1,0 0 1,-1 0 0,1 0 0,0 0-1,0 0 1,0 0 0,0 0 0,0 0 0,-1 0-1,1 0 1,0 0 0,0 0 0,0 0-1,0 0 1,0 0 0,0 0 0,-1 0-1,1 0 1,0 0 0,0 0 0,0 0 0,0 0-1,0 0 1,0 1 0,0-1 0,0 0-1,-1 0 1,1 0 0,0 0 0,0 0-1,0 0 1,0 1 0,0-1 0,0 0 0,0 0-1,0 0 1,0 0 0,0 0 0,0 1-1,0-1 1,0 0 0,0 0 0,0 0-1,0 0 1,0 0 0,0 0 0,0 1 0,0-1-1,0 0 1,0 0 0,0 0 0,0 0-1,0 0 1,0 0 0,1 1 0,-1-1-1,0 0 1,0 0 0,0 0-102,2 14 2059,81 206-154,-49-105-1098,17 109-807,-15-60 285,-25-117-262,3-1 0,2-1 0,2 0 0,1-2 0,3 0 1,11 15-24,-18-34-970,-15-24 943,0-1 0,0 1 0,0 0 0,0 0 0,0 0 0,0 0 0,0 0 0,0 0 0,0 0 0,0-1 0,0 1-1,0 0 1,1 0 0,-1 0 0,0 0 0,0 0 0,0 0 0,0 0 0,0 0 0,0 0 0,0 0 0,1 0 0,-1 0 0,0-1 0,0 1 0,0 0 0,0 0 0,0 0 0,0 0 0,0 0 0,1 0 0,-1 0-1,0 0 1,0 0 0,0 0 0,0 0 0,0 0 0,0 0 0,1 1 0,-1-1 0,0 0 0,0 0 0,0 0 0,0 0 0,0 0 0,0 0 0,0 0 0,1 0 0,-1 0 0,0 0 0,0 0 0,0 0 0,0 1 0,0-1-1,0 0 1,0 0 0,0 0 27,1-25-1755</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09.766"/>
    </inkml:context>
    <inkml:brush xml:id="br0">
      <inkml:brushProperty name="width" value="0.05" units="cm"/>
      <inkml:brushProperty name="height" value="0.05" units="cm"/>
      <inkml:brushProperty name="color" value="#F6630D"/>
    </inkml:brush>
  </inkml:definitions>
  <inkml:trace contextRef="#ctx0" brushRef="#br0">20 4 4209,'0'-1'127,"0"1"0,-1 0 0,1-1 0,0 1 0,-1 0 0,1 0 0,-1-1 0,1 1 0,0 0-1,-1 0 1,1 0 0,-1-1 0,1 1 0,-1 0 0,1 0 0,0 0 0,-1 0 0,1 0 0,-1 0 0,1 0 0,-1 0 0,1 0 0,-1 0 0,1 0 0,-1 1 0,1-1 0,0 0 0,-1 0 0,1 0 0,-1 0 0,1 1 0,0-1 0,-1 0 0,1 0-1,-1 1-126,1 0 164,-1 0 0,0 0 0,1 1 0,-1-1-1,1 0 1,-1 1 0,1-1 0,0 0 0,0 1-1,-1-1 1,1 0 0,0 2-164,4 45 1154,3-11-848,2-1 0,1 0 1,2 0-1,1-2 0,2 1 1,9 13-307,14 27 732,12 40-732,-34-75 151,-3 1 0,-1 1 0,5 37-151,-7-22 110,2 0-1,14 40-109,-11-48 26,-5-14-200,2 0 0,1-1 0,4 6 174,-8-26-1345,-3-12 87</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10.123"/>
    </inkml:context>
    <inkml:brush xml:id="br0">
      <inkml:brushProperty name="width" value="0.05" units="cm"/>
      <inkml:brushProperty name="height" value="0.05" units="cm"/>
      <inkml:brushProperty name="color" value="#F6630D"/>
    </inkml:brush>
  </inkml:definitions>
  <inkml:trace contextRef="#ctx0" brushRef="#br0">4 280 3281,'-4'-16'3544,"12"-4"-503,6-1-1465,27-7-911,4-2-257,-7-7-144,0 3-200,5-1-344,-19 7-729,-3-2-591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10.474"/>
    </inkml:context>
    <inkml:brush xml:id="br0">
      <inkml:brushProperty name="width" value="0.05" units="cm"/>
      <inkml:brushProperty name="height" value="0.05" units="cm"/>
      <inkml:brushProperty name="color" value="#F6630D"/>
    </inkml:brush>
  </inkml:definitions>
  <inkml:trace contextRef="#ctx0" brushRef="#br0">10 145 5081,'-3'-16'1622,"1"7"-824,0 1 0,1-1 0,0 0 0,0 0 0,1-1 0,1-7-798,0 14 56,-1 1 1,1-1-1,0 1 0,0-1 0,0 1 0,0-1 0,0 1 0,0 0 0,1-1 1,-1 1-1,1 0 0,0 0 0,-1 0 0,1 0 0,0 1 0,0-1 1,0 0-1,1 1 0,-1-1 0,0 1 0,1 0 0,-1 0 0,0 0 0,1 0 1,-1 0-1,2 0-56,1-1 42,0 1 0,1 0 0,-1-1 0,1 2 0,-1-1 0,1 1 1,-1 0-1,1 0 0,0 0 0,-1 1 0,1 0 0,-1 0 0,0 0 0,1 1 0,-1 0 0,4 1-42,-2 1 37,0 1 1,0-1-1,0 1 0,0 1 0,-1-1 0,0 1 0,0 0 0,0 0 0,-1 1 0,3 3-37,5 10 80,-1 1 0,-1 1 0,-1 0 1,0 0-1,-2 1 0,-1 0 0,2 11-80,7 36 262,-3 0 0,-3 1 0,-2 9-262,-6-46 57,-2 0-1,-1 0 0,-2 0 0,-1 0 0,-1-1 0,-2 1 0,-8 20-56,12-44 27,-1-1-1,0 0 0,0 0 0,-1 0 0,-1-1 0,-1 3-26,6-9 6,-1 0-1,0 0 0,0 0 0,0 0 1,1-1-1,-2 1 0,1 0 0,0-1 1,0 0-1,0 1 0,-1-1 0,0 0-4,1 0-3,1-1 1,-1 0 0,1 0 0,-1 0 0,1 0 0,-1 0 0,1 0 0,-1 0 0,1 0 0,-1 0-1,1-1 1,-1 1 0,1-1 0,-1 1 0,1-1 0,-1 1 0,1-1 0,0 0 0,-1 0 0,1 0 0,0 0-1,-1 0 2,-2-3-15,0 0-1,1-1 1,-1 1-1,1-1 1,-1 0-1,1 0 1,1 0-1,-1 0 0,1-1 1,0 1-1,0-1 1,0 1-1,1-1 1,0 0-1,0 1 1,1-1-1,-1 0 0,1 0 1,0 0-1,1-2 16,0-3-13,0-1-1,1 1 0,0 0 1,1 0-1,0 0 0,0 0 0,1 0 1,1 1-1,0-1 0,1 1 14,1-1 36,1 1-1,0 0 1,1 0-1,0 1 1,0 0-1,1 1 1,0 0-1,6-3-35,14-8 260,1 1 0,12-3-260,3 0 510,2 3-1,45-11-509,-35 11 1810,-26 4-3029,-13-5 910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29.847"/>
    </inkml:context>
    <inkml:brush xml:id="br0">
      <inkml:brushProperty name="width" value="0.05" units="cm"/>
      <inkml:brushProperty name="height" value="0.05" units="cm"/>
      <inkml:brushProperty name="color" value="#F6630D"/>
    </inkml:brush>
  </inkml:definitions>
  <inkml:trace contextRef="#ctx0" brushRef="#br0">33 591 5201,'-10'-25'1016,"6"15"-346,0-1 0,0 1 0,1-1 0,0 0 0,1 0-1,1 0 1,-1 0-670,2 11 14,0 0 0,0-1 0,0 1 0,0 0 0,0 0 0,1 0 0,-1 0-1,0 0 1,0 0 0,0 0 0,0 0 0,0 0 0,0 0 0,0 0 0,0 0 0,0 0-1,0-1 1,0 1 0,0 0 0,0 0 0,1 0 0,-1 0 0,0 0 0,0 0 0,0 0-1,0 0 1,0 0 0,0 0 0,0 0 0,0 0 0,0 0 0,0 0 0,1 0 0,-1 0-1,0 0 1,0 0 0,0 0 0,0 0 0,0 0 0,0 0 0,0 0 0,0 0 0,0 0-1,0 1 1,1-1 0,-1 0 0,0 0 0,0 0 0,0 0 0,0 0 0,0 0 0,0 0-1,0 0 1,0 0 0,0 0 0,0 0 0,0 0 0,0 1 0,0-1 0,0 0 0,0 0-1,0 0 1,0 0 0,0 0 0,0 0 0,0 0 0,0 0 0,0 0 0,0 0 0,0 1-14,9 10 358,10 18-106,118 234 631,-96-191-682,3-3 0,4-1-1,2-3 1,5 1-201,6 2 105,-4 2 0,-2 3 0,-4 2 0,32 63-105,-69-109 15,-7-15 0,0-1 1,0 0-1,1 0 0,1-1 0,7 9-15,-14-19 7,0 1 0,1-1 0,-1 0 0,1 0 0,-1 0 0,1 0 1,2 1-8,-4-3 2,0 0 0,-1 1 1,1-1-1,0 0 0,-1 0 1,1 0-1,0 0 0,-1 0 1,1 0-1,0 0 0,-1 0 1,1 0-1,0 0 1,-1 0-1,1 0 0,0 0 1,-1-1-1,1 1 0,-1 0 1,1-1-1,0 1 0,-1 0 1,1-1-1,-1 1 0,1 0 1,-1-1-1,1 1 1,-1-1-1,1 1 0,-1-1 1,1 1-1,-1-1 0,0 0 1,1 1-1,-1-1 0,0 1 1,0-1-1,1 0 0,-1 1 1,0-1-1,0 0 0,0 1 1,0-1-1,0 0-2,3-18 63,0 0 0,-2-1 1,0 1-1,-1 0 0,-2 0 0,-2-18-63,-12-59 340,-3 1-1,-5 2 1,-6-6-340,-95-342 647,16-26-357,75 314-930,31 138 77,2 10-20,0-1 1,-1 0 0,0 1 0,1-1 0,-2 1-1,-2-6 583,-4-1-3195</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0.621"/>
    </inkml:context>
    <inkml:brush xml:id="br0">
      <inkml:brushProperty name="width" value="0.05" units="cm"/>
      <inkml:brushProperty name="height" value="0.05" units="cm"/>
      <inkml:brushProperty name="color" value="#F6630D"/>
    </inkml:brush>
  </inkml:definitions>
  <inkml:trace contextRef="#ctx0" brushRef="#br0">164 595 8090,'-11'-39'1084,"-2"0"1,-2 1-1,-2 0 1,-1 2-1,-8-12-1084,23 44 110,0-1 0,0 1 0,0 0-1,0 0 1,-1 1 0,0-1 0,-1 0-110,5 3 20,-1 1 0,1-1 0,-1 1 0,1 0 0,-1-1 0,1 1 0,-1 0 0,0 0 0,1-1 0,-1 1 0,1 0 0,-1 0 0,0 0 0,1 0 0,-1 0 0,0 0 0,1 0 0,-1 0 0,0 0 1,1 0-1,-1 0 0,1 0 0,-1 0 0,0 1-20,0-1 20,0 1 1,1 0 0,-1 0-1,0 0 1,0 0 0,0 0-1,1 0 1,-1 0 0,1 0 0,-1 0-1,1 0 1,-1 0 0,1 0-1,-1 1 1,1-1 0,0 0-1,0 0 1,0 1-21,-5 30 153,1 0 0,2 0 0,2 30-153,12 104 145,-6-112-94,2-1 0,9 25-51,-10-51 12,1 0 0,2-1 1,0 0-1,2-1 0,12 20-12,-20-38 3,0-1 0,0 0 1,1 0-1,0-1 0,0 1 1,0-1-1,1 0 0,0-1 1,0 1-1,0-1 0,3 1-3,-7-3 6,1-1-1,0 0 1,0 0 0,0 0-1,0 0 1,0-1-1,0 1 1,0-1 0,1 0-1,-1 0 1,0 0-1,0 0 1,0 0 0,0-1-1,0 1 1,0-1-1,0 0 1,0 0 0,0 0-1,0 0 1,0-1-1,-1 1 1,1-1 0,0 1-1,-1-1 1,1 0 0,-1 0-1,1-1-5,1-1 12,0-1 0,0 0 0,0-1 0,-1 1 0,0-1 0,0 1 0,0-1 0,0 0 0,-1 0 0,0 0 0,-1-1 0,1 1 0,-1 0 0,0-1 0,-1 1 0,1-2-12,0-20 35,-1-1 1,-2 1-1,0-1-35,2 28 1,-11-87 49,-3 0 0,-5 1 0,-3 1 0,-6-6-50,11 44 11,8 33-5,9 15-6,0 1 0,-1-1 0,1 0 0,0 1 0,0-1 0,-1 1 0,1-1 0,0 0 0,0 1 0,0-1 0,0 1 0,0-1 0,0 1 0,0-1 0,0 1 0,0-1 0,0 1 0,0-1 0,0 0 0,0 1 0,0-1 0,0 1 0,0-1 0,0 1 0,0-1 0,1 1 0,-1-1 0,2 15 0,1-1-1,1 0 0,0 0 1,1 0-1,0 0 1,1-1-1,1 1 0,0-1 1,0-1-1,2 0 1,1 2 0,-9-12 0,1 0 1,-1 0 0,1-1 0,0 1-1,-1-1 1,1 1 0,0-1 0,0 0-1,0 1 1,0-1 0,0 0 0,0-1 0,0 1-1,0 0 1,0 0 0,0-1 0,0 1-1,1-1 1,-1 0 0,0 0 0,0 0-1,1 0 1,-1 0 0,0 0 0,0 0 0,0-1-1,1 1 1,-1-1 0,0 0 0,0 0-1,0 1 1,0-1 0,0-1 0,0 1-1,0 0 1,0 0 0,-1-1 0,1 1 0,0-1-1,6-6 8,0 0 0,0-1 1,-1 0-1,0-1 0,0 1 1,4-11-9,28-53 67,-2-3 1,-4 0-1,8-36-67,-33 87 22,-2-1-1,-1 0 0,1-19-21,-4 36 4,-2 9-3,0 0 0,0 1 0,0-1 0,0 0 1,0 0-1,0 0 0,0 0 0,0 0 0,0 0 0,0 0 0,0 0 0,0 0 0,0 0 0,0 0 0,0 0 0,0 0 0,0 1 0,0-1 0,0 0 0,0 0 0,0 0 0,0 0 0,0 0 0,0 0 0,0 0 1,0 0-1,0 0 0,0 0 0,0 0 0,0 0 0,1 0 0,-1 0 0,0 0 0,0 0 0,0 0 0,0 0 0,0 0 0,0 0 0,0 0 0,0 0 0,0 0 0,0 0 0,0 0 0,0 0 0,0 0 0,1 0 0,-1 0 1,0 0-1,0 0 0,0 0 0,0 0 0,0 0-1,5 15 48,8 34 46,1 1 36,-9-36-68,1 0 0,0 0 0,1 0 1,1-1-1,0 0 0,1-1 0,0 0 0,2 1-62,6 9 83,3 7 31,-2 1-1,13 28-113,-18-31 31,2 0 0,1-1 0,1-1 0,2 0-31,-16-20 7,1-1 0,-1-1 0,1 1 0,0 0 0,0-1 0,0 0 0,1 0 1,-1 0-1,1-1 0,0 1 0,-1-1 0,5 1-7,-6-2 5,0-1 0,0 0 0,0 1 1,0-1-1,0 0 0,0 0 0,0-1 0,0 1 0,-1-1 1,1 1-1,0-1 0,0 0 0,0 0 0,-1 0 1,1 0-1,0-1 0,-1 1 0,1-1 0,-1 1 0,0-1 1,1 0-1,-1 0 0,1-1-5,8-10 29,0 1 0,-1-1 1,-1-1-1,0 0 0,-1 0 1,0-1-1,-1 0 0,2-8-29,3-9 29,-1-2 0,-2 1 0,2-20-29,-9 44-192,-1 0-1,0-1 0,-1 1 1,0-1-1,-1 1 0,0 0 0,0-1 1,-1 1-1,0-1 193,-3-7-1107,-1 0-1,-1 0 1,-1 0-1,-1 0 1108,-20-35-3899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1.114"/>
    </inkml:context>
    <inkml:brush xml:id="br0">
      <inkml:brushProperty name="width" value="0.05" units="cm"/>
      <inkml:brushProperty name="height" value="0.05" units="cm"/>
    </inkml:brush>
  </inkml:definitions>
  <inkml:trace contextRef="#ctx0" brushRef="#br0">5 1 7306,'0'0'207,"0"0"1,0 1-1,0-1 1,0 0-1,0 0 1,0 1 0,0-1-1,0 0 1,0 1-1,-1-1 1,1 0-1,0 0 1,0 1-1,0-1 1,0 0 0,0 0-1,0 1 1,-1-1-1,1 0 1,0 0-1,0 1 1,0-1 0,-1 0-1,1 0 1,0 0-1,0 0 1,-1 1-1,1-1 1,0 0-208,13-1 693,0 1-646,1 1 0,0 0-1,0 1 1,-1 1 0,1 0 0,9 4-47,-14-4 19,-3-2-10,1 1 0,-1 0 1,0 0-1,0 1 0,-1 0 1,1 0-1,-1 0 0,1 1 1,-1 0-1,0 0 0,0 0 1,-1 0-1,1 1 0,-1 0 1,0 0-1,0 0 0,-1 1 1,2 1-10,-3-2 30,-1 0 0,1 0 0,-1 0 1,0 0-1,0 0 0,0 0 0,-1 0 0,0 0 1,0 1-1,0-1 0,0 0 0,-1 0 0,0 0 1,0 0-1,-1 0 0,1 0 0,-1 0 0,0 0 1,0-1-1,-3 5-30,-10 16 545,-17 21-545,-16 26 540,44-64-462,-1 0 0,1 1 0,1 0 0,0-1 0,0 1 0,0 0 0,0 7-78,3-14 19,-1 1 1,1-1-1,0 1 0,0 0 0,0-1 1,1 1-1,-1-1 0,0 1 1,1-1-1,0 1 0,0-1 0,-1 1 1,2-1-1,-1 1 0,0-1 1,0 0-1,1 0 0,0 2-19,1-1 15,0 0-1,0-1 0,0 1 0,0-1 1,0 0-1,1 0 0,-1 0 0,1 0 1,-1-1-1,1 1 0,2 0-14,9 1 127,-1 0-1,1 0 0,-1-2 0,1 0 0,0 0 1,3-2-127,53-3 226,67-12-226,-37-6-309</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0.975"/>
    </inkml:context>
    <inkml:brush xml:id="br0">
      <inkml:brushProperty name="width" value="0.05" units="cm"/>
      <inkml:brushProperty name="height" value="0.05" units="cm"/>
      <inkml:brushProperty name="color" value="#F6630D"/>
    </inkml:brush>
  </inkml:definitions>
  <inkml:trace contextRef="#ctx0" brushRef="#br0">94 136 9418,'-24'-38'2168,"10"17"-1031,-7-1-529,7 8-408,4 2-40,0-4-112,10 5-176,8 9-560,18 9-480,9 5-1209</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1.328"/>
    </inkml:context>
    <inkml:brush xml:id="br0">
      <inkml:brushProperty name="width" value="0.05" units="cm"/>
      <inkml:brushProperty name="height" value="0.05" units="cm"/>
      <inkml:brushProperty name="color" value="#F6630D"/>
    </inkml:brush>
  </inkml:definitions>
  <inkml:trace contextRef="#ctx0" brushRef="#br0">123 111 1896,'1'-1'271,"-1"-1"-1,1 1 1,-1 0-1,0 0 0,0-1 1,1 1-1,-1 0 0,0-1 1,0 1-1,0 0 1,0 0-1,0-1 0,-1 1 1,1 0-1,0-1 1,0 1-1,-1 0 0,1 0 1,-1 0-1,1-1 0,-1 1 1,0 0-1,1 0 1,-1 0-1,0 0 0,0 0 1,0 0-1,0 0 0,0 0-270,-1 0 131,0 1-1,1 0 1,-1 0-1,0 0 0,0 0 1,1 0-1,-1 0 1,0 1-1,1-1 0,-1 0 1,0 1-1,1-1 1,-1 1-1,1 0 0,-1 0 1,1-1-1,-1 1 0,1 0 1,0 0-1,-1 0 1,1 1-1,0-1 0,0 0 1,-1 1-131,-3 3 166,0 1 0,0 0 0,0 0 0,1 0 0,0 1 0,0-1 0,1 1 0,0 0 0,0 0 0,-1 6-166,-3 10 391,1 0 0,-2 24-391,3-5 212,2 0-1,1 1 1,4 34-212,0-51 19,1 0 0,1 0 0,1 0 0,2-1 0,0 0 0,9 19-19,-11-33 1,1 0-1,0 0 1,1 0 0,0-1-1,0 0 1,1 0 0,1-1-1,-1 0 1,1-1 0,1 0-1,0 0 1,0-1 0,0 0-1,1-1 1,0 0 0,0 0-1,3-1 0,-4-1 4,1 0-1,0-2 1,0 1-1,0-1 0,0-1 1,0 0-1,0 0 1,0-1-1,0-1 1,1 0-1,-1 0 1,0-1-1,0 0 1,-1-1-1,1-1 1,0 1-1,-1-2 0,8-3-3,-3-1 16,0 0 0,-1-2-1,0 1 1,0-2 0,-1 1 0,-1-2-1,0 0 1,0 0 0,-2-1-1,1-1 1,-2 1 0,0-2-1,-1 1 1,3-9-16,-3 3 26,0 0 1,-2-1-1,0 1 1,-1-1-1,-2 0 1,0 0-1,-1-1 1,-2 1-1,0 0 1,-1-1-1,-2-6-26,-6-15 50,-1 0-1,-2 1 1,-7-14-50,-18-63 25,35 99-49,2 20 23,0 1 1,0 0-1,0 0 1,0 0-1,0 0 0,0 0 1,0-1-1,1 1 1,-1 0-1,0 0 0,0 0 1,0 0-1,0 0 1,1 0-1,-1 0 0,0-1 1,0 1-1,0 0 1,0 0-1,1 0 0,-1 0 1,0 0-1,0 0 1,0 0-1,1 0 0,-1 0 1,0 0-1,0 0 1,0 0-1,0 0 0,1 0 1,-1 0-1,0 0 1,0 1-1,0-1 0,0 0 1,1 0-1,-1 0 1,0 0-1,0 0 0,0 0 1,0 0-1,0 0 1,1 1-1,-1-1 0,0 0 1,0 0-1,0 0 1,0 0 0,4 4-2,-1-1 0,1 1 1,-1 0-1,0 0 1,-1 0-1,3 4 2,58 102 1214,57 74-1214,-112-172 49,1 0 0,1-1 0,0 0 0,0-1 1,1 0-1,6 4-49,-13-11 8,-1-1 0,1 0 0,0 0 0,-1 0 0,1 0 0,0 0 0,0-1 0,0 0 0,0 0 0,1 0 0,-1 0 0,0-1 0,0 0 0,0 0-1,1 0 1,-1 0 0,0 0 0,0-1 0,0 0 0,0 0 0,1 0 0,-1 0 0,-1-1 0,4-1-8,9-5-218,0-2 1,-1 0-1,0-1 0,0 0 0,-1-1 0,-1-1 0,0 0 0,-1-1 0,0-1 1,-1 1-1,-1-2 0,0 0 0,-1 0 0,-1 0 0,0-1 0,-1 0 0,-1-1 1,-1 1-1,1-8 218,-2 2-1101,-2-1-1,1-15 1102,-3 37-44</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1.683"/>
    </inkml:context>
    <inkml:brush xml:id="br0">
      <inkml:brushProperty name="width" value="0.05" units="cm"/>
      <inkml:brushProperty name="height" value="0.05" units="cm"/>
      <inkml:brushProperty name="color" value="#F6630D"/>
    </inkml:brush>
  </inkml:definitions>
  <inkml:trace contextRef="#ctx0" brushRef="#br0">37 49 11466,'-18'-12'1113,"8"-6"375,10 10-1176,-6 1 24,3 7-128,3-2-1768,0 2 168,0-2-2161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2.726"/>
    </inkml:context>
    <inkml:brush xml:id="br0">
      <inkml:brushProperty name="width" value="0.05" units="cm"/>
      <inkml:brushProperty name="height" value="0.05" units="cm"/>
      <inkml:brushProperty name="color" value="#F6630D"/>
    </inkml:brush>
  </inkml:definitions>
  <inkml:trace contextRef="#ctx0" brushRef="#br0">845 1772 6217,'0'1'262,"-1"1"0,1-1-1,0 1 1,0-1 0,-1 1-1,1-1 1,0 0 0,-1 1-1,0-1 1,1 1 0,-1-1-1,0 0 1,0 0 0,1 1-1,-1-1 1,0 0-1,0 0 1,0 0 0,-1 1-262,1-2 85,0 0 1,0 0-1,0 1 0,0-1 1,0 0-1,0 0 0,0 0 1,0 0-1,0 0 0,0 0 1,0 0-1,1 0 0,-1 0 1,0 0-1,0-1 0,0 1 1,0 0-1,0-1 0,0 1 1,0-1-1,0 1 1,0-1-86,-4-3 133,-1 0 1,0-1 0,1 1 0,0-1-1,0-1 1,0 1 0,-1-4-134,-172-256 2206,91 128-1611,-19-28-85,7-5 1,2-15-511,51 91 31,4-2 1,-27-96-32,57 148 2,1-1 0,3 0 0,-1-25-2,7 40 0,1 0 0,2 1 0,0-1 0,2 0 1,7-24-2,-9 48 5,0 0-1,1 1 0,0-1 0,0 0 0,2-1-3,-4 6 0,0 1 1,0 0-1,0-1 0,1 1 1,-1-1-1,0 1 1,0 0-1,1-1 1,-1 1-1,0 0 0,1 0 1,-1-1-1,0 1 1,1 0-1,-1 0 0,0-1 1,1 1-1,-1 0 1,0 0-1,1 0 1,-1 0-1,1-1 0,-1 1 1,0 0-1,1 0 1,-1 0-1,1 0 0,-1 0 1,1 1-1,0-1 0,0 1 1,0 0-1,0-1 1,-1 1-1,1 0 1,0 0-1,0 0 1,-1-1-1,1 1 0,-1 0 1,1 0-1,-1 0 1,1 0-1,-1 0 1,0 0-1,1 1 0,15 46 10,8 40-10,-1-6 0,183 484 10,-188-520 0,199 552 234,-69-99 111,-118-390-281,122 415 235,-135-465-278,74 269 106,-74-254-79,-3 1 0,-4 1 0,-1 24-58,-8-87 13,-1 0 0,0 0 0,-1 0 0,0-1 0,-3 12-13,3-21-4,0 0 0,0 0 0,0 0 0,0-1 0,0 1 0,0 0 1,-1-1-1,1 0 0,-1 1 0,0-1 0,0 0 0,0 1 0,0-1 0,0 0 0,0-1 1,-1 1-1,1 0 0,-1-1 0,1 1 0,-1-1 0,1 0 0,-1 1 0,0-1 1,0-1-1,1 1 0,-3 0 4,-5 0-28,0 0 0,0-1 0,0-1 0,0 0 0,0 0 0,0-1 0,1 0 0,-1 0 0,1-1 0,-1 0 0,1-1 0,0 0 0,0-1 0,1 0 0,-8-5 28,3 2-25,1-1-1,0-1 0,0 0 1,1-1-1,0 0 0,1 0 0,1-1 1,-1-1-1,-6-12 26,5 2-18,1 1 0,1-1 1,1-1-1,1 0 0,1 0 0,1 0 0,-1-22 18,3 0-29,1 0-1,3 0 1,4-31 29,0 37-20,2 1 0,1 0 0,7-14 20,40-110-40,-24 78 34,5-31 6,19-136 30,-11-5-30,-24 138 2,31-249 20,-44 311-9,-3-1 0,-3 0 1,-2 1-1,-3-1 0,-7-36-13,7 74 11,-1 0 0,0 0-1,-2 0 1,0 1 0,-2-1-11,7 16 2,1 1 1,-1 0 0,0-1 0,0 1-1,-1 0 1,1 0 0,0 1 0,-1-1 0,0 0-1,0 1 1,-3-3-3,5 5 1,0-1 0,0 0-1,0 1 1,-1 0 0,1-1 0,0 1-1,0 0 1,-1-1 0,1 1 0,0 0-1,0 0 1,-1 0 0,1 0 0,0 0-1,-1 0 1,1 1 0,0-1 0,0 0-1,-1 1 1,1-1 0,0 1 0,0-1-1,0 1 1,-1-1 0,1 1 0,0 0-1,0 0 1,0 0 0,0-1 0,0 1-1,1 0 1,-1 0 0,0 0 0,0 1-1,-4 4 0,0 1 0,1 0 0,0 1 0,0-1 0,0 1 0,1-1 0,0 1-1,1 0 1,-1 5 0,-4 20-15,-2 26 15,6-42-2,-3 40-11,2 0 0,2 0-1,3 1 1,3 9 13,-2-42-3,1 0 0,2 0-1,0-1 1,1 1 0,2-1 0,1 0 0,6 13 3,-10-29-4,-1 0 1,1 0 0,0-1-1,1 1 1,0-1 0,0 0-1,0-1 1,1 0 0,0 0-1,4 3 4,-5-6-12,0 1 0,0-1 0,0-1-1,0 1 1,0-1 0,0 0 0,1 0 0,-1-1-1,1 0 1,0 0 0,-1-1 0,1 1 0,-1-1-1,1-1 1,4 0 12,0-1-259,0 0 0,-1 0 0,1-1 1,-1 0-1,0-1 0,0 0 0,0-1 0,-1 0 0,1 0 0,-1-1 0,0 0 0,-1-1 0,2-1 259,19-20-2164,12-17 2164</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3.599"/>
    </inkml:context>
    <inkml:brush xml:id="br0">
      <inkml:brushProperty name="width" value="0.05" units="cm"/>
      <inkml:brushProperty name="height" value="0.05" units="cm"/>
      <inkml:brushProperty name="color" value="#F6630D"/>
    </inkml:brush>
  </inkml:definitions>
  <inkml:trace contextRef="#ctx0" brushRef="#br0">299 842 9082,'-6'-8'510,"0"1"0,-1 0 0,0 0 0,0 1 0,0 0 0,-1 0-1,0 0 1,-5-2-510,9 6 93,0 0-1,-1 0 0,1 1 1,0-1-1,-1 1 0,1 0 1,-1 0-1,1 1 0,-1-1 0,0 1 1,1 0-1,-1 0 0,1 1 1,-1 0-1,1-1 0,-1 1 1,1 1-1,-1-1 0,0 1-92,-2 1 106,0 1 1,0 0-1,0 1 0,0-1 0,1 1 0,0 1 0,0-1 1,0 1-1,1 0 0,-1 0 0,1 1 0,1-1 0,0 1 1,0 0-1,0 0 0,0 1 0,1-1 0,-2 8-106,-3 12 135,1 1-1,2-1 0,0 1 1,0 21-135,0 14 110,3 1 0,6 60-110,0-83 13,2 0 0,1-1 0,2 1 0,14 34-13,-16-54 3,2 0 0,1 0 0,0 0 0,2-1 1,8 11-4,-15-24 0,0 0 0,0-1 0,0 0 0,1 0 0,0-1 0,0 0 0,0 0 0,1 0 0,0-1 1,-1 1-1,2-2 0,-1 1 0,0-1 0,1 0 0,0-1 0,2 1 0,-6-2 1,0-1 1,0 1-1,0-1 1,0-1-1,0 1 0,0 0 1,0-1-1,0 0 0,0 0 1,0 0-1,0-1 0,-1 1 1,1-1-1,-1 0 1,1 0-1,-1 0 0,0 0 1,1 0-1,-1-1 0,0 0 1,0 1-1,-1-1 0,1 0 1,-1-1-1,1 1 1,-1 0-1,0-1-1,5-9 10,0 0-1,-1 0 1,0 0-1,-1-1 1,0 0 0,1-10-10,1-13 22,-1 1 0,-2-2 0,-1 1 0,-2 0 0,-2-4-22,-6-68 82,-5-4-82,10 91 8,-1-9 12,-1 0-1,-2-1 0,0 2 1,-3-1-1,-6-17-19,14 47 2,1 0 0,0 0-1,0 0 1,-1 0 0,1 0-1,0 0 1,-1 0 0,1 0 0,-1 0-1,1 0 1,-1 0 0,0 0-1,1 0 1,-1 1 0,0-1 0,1 0-1,-1 1 1,0-1 0,0 0-1,0 1 1,0-1-2,0 2 1,1 1 0,-1-1 1,1 0-1,-1 1 0,1-1 0,0 0 0,-1 1 0,1-1 0,0 1 1,0-1-1,0 0 0,0 1 0,0-1 0,0 2-1,4 47-3,1-1 0,3 0 0,2 0 0,16 45 3,-18-63 4,2-2 0,1 1 0,4 5-4,-12-28 2,0-1 0,1 0 0,-1 0 0,1 0-1,0 0 1,0-1 0,1 0 0,0 1 0,0-2 0,0 1-1,0-1 1,1 1 0,0-1 0,0-1 0,0 1 0,6 2-2,-9-6 1,0 1 1,0 0 0,-1-1 0,1 0-1,0 0 1,0 0 0,0 0 0,0 0-1,0 0 1,-1-1 0,1 1 0,0-1-1,0 0 1,-1 0 0,1 0 0,0 0-1,-1 0 1,1-1 0,-1 1 0,0-1 0,1 1-1,-1-1 1,0 0-2,4-4 5,-1 1 0,0 0 0,0-1 0,-1 0 1,0 0-1,0-1 0,0 1 0,2-7-5,5-13 18,-2-1 0,-1 0 0,-2 0 1,0-1-1,-2 0 0,-1 0 0,0-13-18,-2 0 32,-2 0 1,-1 0-1,-2 1 0,-9-36-32,-7 3 36,12 44-22,0-1 0,0-13-14,6 34-2,2 1 0,-1-1 0,1 1 0,0-1 0,1 0 0,0 1 0,0-1 0,1 1 0,0 0 0,3-6 2,-4 11-1,0 1-1,0-1 1,0 0-1,1 0 1,0 1-1,-1-1 1,1 1-1,0-1 1,0 1 0,0 0-1,1 0 1,-1 0-1,0 0 1,1 0-1,0 0 1,-1 1-1,1-1 1,2 0 1,-1 1 0,1 0-1,-1 0 1,1 0-1,-1 0 1,1 1-1,0-1 1,-1 1 0,1 1-1,-1-1 1,1 1-1,3 0 1,5 2 4,1 1 0,-1 1-1,0 0 1,0 1-1,-1 0 1,0 1 0,7 4-4,9 9 43,0 0 0,-1 2 0,-2 1 1,0 1-1,-1 1 0,-2 1 0,18 27-43,-39-52 7,-1-1 0,0 1 1,1-1-1,-1 0 0,0 1 0,1-1 0,-1 1 0,0-1 0,0 1 0,1-1 0,-1 1 0,0 0 0,0-1 0,0 1 0,0-1 0,0 1 1,0-1-1,0 1 0,0-1 0,0 1 0,0 0 0,0-1 0,0 1 0,0-1 0,-1 1-7,1-1 7,0 1 0,-1-1 0,1 0 0,0 0 0,-1 1 0,1-1 0,-1 0 0,1 0 0,0 0 0,-1 1 0,1-1 0,-1 0 0,1 0 0,-1 0 0,1 0 0,-1 0 0,1 0 0,0 0 0,-1 0 0,1 0-1,-1 0 1,1 0 0,-1 0 0,1 0-7,-2-1 0,1 1 0,0 0 0,-1-1 0,1 1 0,0-1 0,0 1 0,0-1 0,-1 0 0,1 1 0,0-1 0,0 0 0,0 0 0,0 0 0,0 0 0,0 0 0,0 0 0,1 0-1,-1 0 1,0 0 0,1 0 0,-1 0 0,0-1 0,1 1 0,-1 0 0,1-1 0,-3-38-31,4-74 9,-1-70 19,-7 90 14,-4 0-1,-3 1 1,-20-60-11,31 142 0,0 0 0,-1 1 0,0 0 0,-2-3 0,20 46-6,-1 1 0,6 25 6,-1-1 21,7 10 80,2-1-1,18 29-100,-22-55 90,1-1 0,2-1 0,2-1 0,12 11-90,90 88 299,-107-114-245,33 21-1006,-52-37-1559,-8-9 178</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3.972"/>
    </inkml:context>
    <inkml:brush xml:id="br0">
      <inkml:brushProperty name="width" value="0.05" units="cm"/>
      <inkml:brushProperty name="height" value="0.05" units="cm"/>
      <inkml:brushProperty name="color" value="#F6630D"/>
    </inkml:brush>
  </inkml:definitions>
  <inkml:trace contextRef="#ctx0" brushRef="#br0">1 379 10882,'10'0'985,"-2"-2"279,-2-6-728,-4 6 128,2-2 216,10-8 112,19-18-247,64-80-105,-71 66-296,3-15-96,-7 17-328,-8 1-2513,0 17 1009</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4.747"/>
    </inkml:context>
    <inkml:brush xml:id="br0">
      <inkml:brushProperty name="width" value="0.05" units="cm"/>
      <inkml:brushProperty name="height" value="0.05" units="cm"/>
      <inkml:brushProperty name="color" value="#F6630D"/>
    </inkml:brush>
  </inkml:definitions>
  <inkml:trace contextRef="#ctx0" brushRef="#br0">1 1 10570,'0'0'53,"1"0"-1,-1 0 0,1 0 0,-1 0 1,1 0-1,-1 0 0,1 0 0,-1 0 1,1 0-1,-1 1 0,0-1 1,1 0-1,-1 0 0,1 0 0,-1 1 1,1-1-1,-1 0 0,0 1 1,1-1-1,-1 0 0,1 1 0,-1-1 1,0 0-1,1 1 0,-1-1 0,0 1 1,0-1-1,0 1 0,1-1 1,-1 1-1,0-1 0,0 1-52,17 26 383,-4-6-252,56 66 685,5-2-1,19 12-815,63 71 937,45 59-43,-109-120-71,68 58-823,-155-160 28,-2-3-8,-1 1 1,1-1 0,-1 0-1,1 1 1,-1-1 0,0 1-1,0 0 1,0 0 0,0-1-1,-1 1 1,1 0 0,-1 1-1,1 0-20,-2-3 10,-1 0-1,1-1 1,0 1-1,0 0 0,0-1 1,-1 1-1,1-1 1,0 1-1,-1-1 0,1 1 1,0 0-1,-1-1 1,1 1-1,-1-1 0,1 1 1,-1-1-1,1 0 1,-1 1-1,1-1 1,-1 0-1,1 1 0,-1-1 1,1 0-1,-1 1 1,0-1-1,1 0 0,-1 0 1,0 0-1,1 0 1,-1 0-1,0 1 0,1-1 1,-1 0-1,0 0 1,1-1-1,-1 1 0,0 0-9,-32-1 155,28 0-115,-45-2 107,13-1-85,-1 2-1,-19 3-61,48-1 0,0 1 0,0 0 0,0 0-1,0 1 1,0 1 0,0-1-1,1 2 1,-1-1 0,1 1-1,0 0 1,0 1 0,-3 2 0,6-3-1,1 0 1,0 0 0,0 0-1,0 1 1,1-1 0,0 1-1,-1 0 1,2 0-1,-1 0 1,1 1 0,-1 0 0,-4 14 8,1 0 1,-1 11-9,1-7 11,-8 41 66,2 0 0,4 1-1,3 0 1,2 30-77,4 2 70,5 0 0,13 58-70,-8-89 21,4 8-21,-10-55 5,1 0 0,1 0 0,1 0 0,0-1 0,7 9-5,-13-24-86,1 0 0,0 0 0,0 0 0,0 0 0,0 0-1,1-1 1,0 0 0,0 0 0,-1 0 0,2 0 0,-1 0-1,0-1 1,4 2 86,-5-3-248,0 1 0,1-1 0,-1 0-1,1-1 1,0 1 0,-1-1 0,1 1 0,-1-1-1,1 0 1,0 0 0,-1-1 0,1 1 0,-1-1-1,1 0 1,-1 0 0,1 0 0,-1 0-1,1-1 249,29-16-3235</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5.093"/>
    </inkml:context>
    <inkml:brush xml:id="br0">
      <inkml:brushProperty name="width" value="0.05" units="cm"/>
      <inkml:brushProperty name="height" value="0.05" units="cm"/>
      <inkml:brushProperty name="color" value="#F6630D"/>
    </inkml:brush>
  </inkml:definitions>
  <inkml:trace contextRef="#ctx0" brushRef="#br0">167 2156 11098,'-14'-13'204,"0"-1"0,1 0 0,1 0-1,0-1 1,1-1 0,1 0-1,1 0 1,0-1 0,1 0-1,0-1 1,2 1 0,-3-10-204,0-8 368,2 0 0,0-1 1,3 0-1,1 0 0,2 0 1,1-1-1,2 1 0,2-11-368,6-23 842,3 1-1,3 1 0,22-56-841,-10 51 289,3 2-1,4 2 1,6-4-289,-6 11 89,-3-1 1,-3-2-1,-2-1 0,-2-5-89,-7 7-69,-3 0 0,-3-1 0,-3 0 0,-2-1 0,-3 0 0,-5-56 69,0 107-271,0 1-1,0-1 1,-2 1 0,0-1 0,0 1 0,-1 0 0,-1 0 0,-2-2 271,7 15-121,-1-1 0,1 1-1,-1 0 1,0 0 0,1 0-1,-1-1 1,0 1 0,0 0-1,0 0 1,0 0 0,0 1 0,0-1-1,0 0 1,0 0 0,0 0-1,0 1 1,0-1 0,-1 0-1,1 1 1,0 0 0,-1-1 121,0 1-157,1 1-1,0-1 1,-1 1 0,1 0-1,-1-1 1,1 1 0,0 0 0,0 0-1,-1 0 1,1 0 0,0 0-1,0 0 1,0 0 0,0 0-1,-1 2 158,2-3-15</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5.431"/>
    </inkml:context>
    <inkml:brush xml:id="br0">
      <inkml:brushProperty name="width" value="0.05" units="cm"/>
      <inkml:brushProperty name="height" value="0.05" units="cm"/>
      <inkml:brushProperty name="color" value="#F6630D"/>
    </inkml:brush>
  </inkml:definitions>
  <inkml:trace contextRef="#ctx0" brushRef="#br0">0 728 2393,'7'18'1461,"-3"-5"-107,0-1 0,1-1 0,5 9-1354,-8-17 250,0 0 0,0 0 0,0 0 0,0 0 0,0 0 0,1-1 0,-1 1 0,1-1 0,0 0 0,0 0 0,0 0 0,0 0 0,0 0 0,0-1 1,3 2-252,-1-2 127,-1 0-1,0 0 0,1 0 0,-1-1 0,1 0 0,-1 0 0,1 0 0,-1 0 0,1-1 0,-1 0 0,0 0 0,1 0 0,-1 0 0,0 0 0,0-1 0,0 0 0,0 0 0,0 0 0,0-1 0,0 1 0,-1-1 0,1 0 0,-1 0 0,0 0 0,1 0-125,9-12 325,0 0-1,-1-1 1,-1-1 0,0 1 0,3-9-325,6-14 266,-1-1 1,-2-1 0,-2-1 0,-2 0 0,1-9-267,1-16 206,-3-1 1,3-68-207,-13 116 33,0 1-1,-2-1 1,0 1 0,-1-1 0,-1 1 0,-1 0 0,-5-15-33,3 23 35,1 18 1,2 20 3,6 7-46,1 1 0,2-1 1,2-1-1,1 1 0,11 24 7,-17-47 23,1-1-1,0 1 0,1-1 0,0 0 1,1 0-1,0 0 0,0-1 0,1 0 1,0-1-1,1 1 0,-1-2 0,2 1 1,5 2-23,-7-4-197,0-2 0,0 1 0,1-1 1,-1 0-1,1-1 0,0 0 0,0 0 0,0-1 1,0-1-1,1 1 0,-1-1 0,1-1 0,-1 0 1,0 0-1,1-1 0,8-1 197,-6-1-2543,-3-5-650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6.605"/>
    </inkml:context>
    <inkml:brush xml:id="br0">
      <inkml:brushProperty name="width" value="0.05" units="cm"/>
      <inkml:brushProperty name="height" value="0.05" units="cm"/>
      <inkml:brushProperty name="color" value="#F6630D"/>
    </inkml:brush>
  </inkml:definitions>
  <inkml:trace contextRef="#ctx0" brushRef="#br0">583 1996 8162,'1'5'2678,"-1"-11"-1307,-3-15-486,-9-19-344,-1 0-1,-2 1 1,-1 1 0,-2 0-1,-21-30-540,-71-100 417,-7 4 0,-25-16-417,117 150 30,10 13-4,0-1-1,-4-10-25,15 23 5,1 0 1,0-1-1,1 1 0,-1-1 0,1 1 0,0-1 1,1 0-1,-1 0 0,1 0 0,0 0 1,1-2-6,-1 6 1,2-1-1,-1 1 1,0-1 0,0 1 0,1-1 0,-1 1 0,1 0 0,0-1 0,0 1 0,0 0 0,0 0 0,0-1 0,0 1 0,0 0-1,1 0 1,-1 0 0,1 1 0,0-1 0,1-1-1,1 0-1,0 0 0,0 0-1,1 0 1,-1 1 0,1-1 0,0 1-1,0 0 1,0 1 0,1-1 1,12-2-5,1 0-1,-1 2 1,1 0 0,14 1 5,3 0 3,0 2 0,0 1 0,0 2 0,27 7-3,-51-8 31,0 0 0,0 1 0,0 0 0,0 1-1,0 0 1,-1 1 0,0 0 0,-1 1 0,1 0 0,-1 1-1,0 0 1,-1 1 0,0 0 0,0 0 0,1 4-31,7 12 201,-2 1 1,-1 1-1,7 19-201,-9-19 117,1 0 0,1-1 0,13 16-117,-25-38 4,0-1 1,1 0 0,-1-1-1,1 1 1,0 0 0,-1-1 0,1 0-1,0 1 1,1-1 0,-1 0 0,0-1-1,1 1 1,-1 0 0,1-1-1,-1 0 1,1 0 0,0 0 0,-1 0-1,1-1-4,0 0 6,0 0 1,0 0-1,0-1 0,0 1 0,0-1 0,0 0 1,0 0-1,0-1 0,0 1 0,0-1 0,-1 0 0,1 0 1,-1 0-1,1 0 0,-1-1 0,0 1 0,2-3-6,4-4 18,0 0-1,-1-1 1,0-1-1,-1 1 1,0-1-1,-1 0 1,0-1-1,0 0 1,0-4-18,7-20 56,-1-1 0,2-17-56,-5 10 28,-1-1 0,-3 0 0,-1-1 0,-2-9-28,-3 20 7,0 0 0,-3 1 0,0-1 0,-3 1-1,-7-25-6,11 49-1,0 0 0,0-1 0,-1 1 0,-1 0 0,0 1 0,0-1 0,-1 1-1,0 0 1,0 1 0,-1-1 0,0 1 0,-3-2 1,8 9-2,1 0-1,0 0 1,0 0-1,0 0 1,-1 0 0,1 1-1,0-1 1,-1 0-1,1 1 1,-1-1 0,1 1-1,-1-1 1,1 1-1,-1 0 1,1 0 0,-1 0-1,1-1 1,-1 1-1,1 1 1,-1-1 0,1 0-1,-1 0 1,-1 1 2,2 0-4,-1 0-1,0 0 1,0 0 0,1 1-1,-1-1 1,1 1 0,-1-1-1,1 1 1,-1-1 0,1 1 0,0 0-1,0 0 1,0-1 0,0 1-1,0 1 5,-3 8-18,0 0-1,1 0 0,0 0 0,1 1 1,-1 6 18,0 22-29,1 0 0,1-1-1,3 1 1,2 4 29,7 44-23,8 19 23,-6-43-2,3-2 1,9 19 1,-23-74 1,0 0-1,1 0 1,0 1-1,0-2 1,1 1 0,0 0-1,0-1 1,0 1 0,1-1-1,0-1 1,0 1-1,1-1 1,0 1 0,-1-2-1,2 1 0,-6-4 2,1 0-1,0 0 1,0 0-1,0 0 0,0 0 1,0-1-1,0 1 1,0-1-1,0 0 0,0 1 1,0-1-1,0 0 1,0 0-1,0 0 1,0 0-1,0-1 0,0 1 1,0 0-1,0-1 1,0 1-1,0-1-1,1-1 4,0 1 0,0-1 0,-1 0 0,1 0 0,-1 0 1,1 0-1,-1-1 0,0 1 0,0-1 0,0 1 0,0-1 0,1-1-4,2-6 15,0 1 0,-1-1 0,0 0 0,0 0 0,-1 0 0,-1-1 0,1-6-15,0-4 26,-2 0-1,-1 0 0,-1 0 1,0 0-1,-2 0 0,-3-13-25,-4-12 47,-2 0 0,-8-15-47,11 37 8,-1-1 0,-1 2 0,-1-1 0,-4-3-8,13 26-16,2 6 10,2 10-2,7 9 9,1 0-1,0-1 1,2 0-1,1-1 0,0 0 1,2-1-1,3 3 0,-13-19 4,0 0-1,0 0 1,0-1-1,1 1 1,-1-1 0,1 0-1,1 0 1,-1-1-1,0 1 1,1-1 0,1 0-4,-5-2 4,1 0 0,0 0 0,-1-1 0,1 1 0,0-1 0,0 1 0,0-1 1,-1 0-1,1 0 0,0-1 0,0 1 0,0 0 0,-1-1 0,1 0 0,0 0 0,-1 0 1,1 0-1,0 0 0,-1 0 0,1-1 0,-1 1 0,0-1 0,0 1 0,1-1 1,-1 0-1,0 0 0,0-1-4,7-7 19,-1-1 1,0 0 0,0 0-1,-1-1 1,-1 0 0,0-1-1,0 1 1,-1-1 0,-1 0 0,0 0-1,1-13-19,2-14 46,-1-1-1,-2 1 1,-2-16-46,-2-44 48,-2 56-37,3 0 0,1 0-1,8-39-10,-8 76-5,-1 1 0,1 0 0,0 0-1,0 0 1,1 0 0,0 0 0,2-4 5,-4 8-2,0 1 1,1-1-1,-1 1 1,0-1 0,0 1-1,1-1 1,-1 1-1,1 0 1,-1 0 0,1 0-1,-1 0 1,1 0-1,0 0 1,0 0-1,-1 0 1,1 1 0,0-1-1,0 1 1,0-1-1,0 1 1,0 0-1,0 0 1,0 0 0,-1 0-1,1 0 1,1 0 1,5 2 3,-1 0 0,0 1 0,-1-1 0,1 1 0,0 1 0,-1-1 0,0 1 0,0 0 0,0 1 0,0-1 0,-1 1 0,2 2-3,16 17 48,-1 0 1,3 6-49,-12-14 19,56 75 437,39 74-456,-104-160 20,-4-5-16,0 0 1,0 0-1,0 0 1,0 0-1,0 0 1,0 0-1,0 0 0,0 0 1,0 0-1,0 0 1,0 0-1,0 0 1,0 0-1,0 0 0,0 0 1,0 0-1,0 0 1,0 0-1,0 0 1,0 0-1,0 0 0,0 0 1,0 0-1,0 0 1,0 0-1,1 0 1,-1 0-1,0 0 0,0 0 1,0 0-1,0 0 1,0 0-1,0 0 1,0 0-1,0 0 0,0 0 1,0 0-1,0 0-4,-2-9 76,-5-13-3,-54-124 111,35 88-188,2-2-1,3 0 0,2-3 5,11 30-27,2 0 1,-1-14 26,6 34-16,0 0 0,1 0 0,1 0 0,0-1 0,1 1-1,0 0 1,3-6 16,-5 18-2,0 0 0,0 0 0,0 0 0,1-1-1,-1 1 1,0 0 0,1 0 0,-1 0 0,1 0 0,-1 0-1,1 0 1,0 0 0,-1 0 0,1 0 0,0 1-1,0-1 1,0 0 0,0 0 0,-1 1 0,1-1-1,0 0 1,0 1 0,0-1 0,1 1 2,-1 0-2,1 0 0,-1 0 1,1 1-1,-1-1 0,1 1 0,-1 0 0,1-1 1,-1 1-1,0 0 0,1 0 0,-1 0 1,0-1-1,0 1 0,0 1 0,0-1 0,0 0 1,0 0-1,0 0 0,0 1 0,0 0 2,13 17 9,-2 1-1,-1 0 1,0 1-1,-2 0 1,5 15-9,20 42 116,-22-53-38,2 0 0,1-2 0,1 1 0,0-2 0,2 0 1,14 12-79,-22-24 28,1 0 1,0-1 0,1 0 0,0-1 0,0-1 0,0 0 0,1 0 0,0-1 0,1-1 0,-1 0-1,1-1 1,0-1 0,12 2-29,-19-4 9,0-1 0,0 0 1,0 0-1,0-1 0,0 1 0,0-2 0,0 1 0,-1-1 0,7-2-9,-10 3-181,0 0 0,1-1 0,-1 1-1,0-1 1,0 0 0,0 1 0,-1-2 0,1 1-1,0 0 1,-1 0 0,0-1 0,1 1 0,-1-1-1,0 0 1,0 0 0,0 0 0,-1 0 0,1 0-1,-1 0 1,1-1 181,-1-2-422,0 1-1,-1 0 1,0 0 0,0 0 0,0 0-1,0-1 423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0:22.031"/>
    </inkml:context>
    <inkml:brush xml:id="br0">
      <inkml:brushProperty name="width" value="0.05" units="cm"/>
      <inkml:brushProperty name="height" value="0.05" units="cm"/>
    </inkml:brush>
  </inkml:definitions>
  <inkml:trace contextRef="#ctx0" brushRef="#br0">1 7 5481,'0'0'97,"0"0"0,0 0 0,0 0 0,0-1 0,0 1 0,0 0 0,0 0 0,0 0 0,0-1 0,0 1 0,0 0 0,0 0 0,0 0 0,0-1 0,0 1 0,0 0 0,0 0 0,0 0 0,0 0 0,0-1 0,0 1 0,0 0-1,0 0 1,0 0 0,0 0 0,1-1 0,-1 1 0,0 0 0,0 0 0,0 0 0,0 0 0,0 0 0,1-1 0,-1 1 0,0 0 0,0 0 0,0 0 0,0 0 0,1 0 0,-1 0 0,0 0 0,0 0 0,0 0 0,1 0 0,-1 0 0,0 0 0,0 0 0,0 0 0,1 0 0,-1 0 0,0 0 0,0 0 0,0 0 0,0 0 0,1 0-1,-1 0 1,0 0-97,8 17 3102,6 23-2894,-2 1 0,-1 0 1,1 24-209,-10-55 27,10 53 145,-3 0 0,-1 21-172,-7-58-116,-1 0-1,-1 0 1,-1 0 0,-1 0 0,-2-1 0,0 1-1,-4 5 117,-2-3-1391,1-10-52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7.619"/>
    </inkml:context>
    <inkml:brush xml:id="br0">
      <inkml:brushProperty name="width" value="0.05" units="cm"/>
      <inkml:brushProperty name="height" value="0.05" units="cm"/>
      <inkml:brushProperty name="color" value="#F6630D"/>
    </inkml:brush>
  </inkml:definitions>
  <inkml:trace contextRef="#ctx0" brushRef="#br0">201 1104 10386,'-2'-4'210,"0"0"-1,0 1 1,0-1-1,-1 1 0,0 0 1,1 0-1,-1 0 1,0 0-1,-1 1 1,1-1-1,0 1 0,-3-2-209,4 3 65,0 1-1,0-1 1,0 0-1,0 1 0,0 0 1,0-1-1,-1 1 0,1 0 1,0 0-1,0 0 1,0 0-1,0 1 0,0-1 1,-1 0-1,1 1 0,0 0 1,0-1-1,0 1 1,0 0-1,0 0 0,0 0 1,1 0-1,-1 0 0,-1 2-64,-4 3 161,0 0-1,0 0 0,1 1 0,0-1 1,1 2-1,0-1 0,0 1 0,0-1 0,1 1 1,0 1-1,-1 1-160,-4 14 317,1-1-1,1 1 1,-1 11-317,3-12 128,2 0 0,0-1 0,2 1 1,0 0-1,2 0 0,0 0 0,2 0 0,2 9-128,-2-18 34,0 0 0,1 0 0,1-1 1,0 1-1,1-1 0,0 0 0,1-1 0,1 1 0,0-1 0,0-1 0,1 1 0,1-2 0,7 8-34,-9-12 12,-1 0-1,1-1 1,0 0-1,0-1 0,0 1 1,1-2-1,0 1 1,0-1-1,0 0 1,0-1-1,0 0 1,0-1-1,0 0 0,1 0 1,-1-1-1,0 0 1,1 0-1,-1-1 1,0-1-1,1 1 0,-1-2 1,6-1-12,1-1 9,0-1 0,0-1 1,0 0-1,-1-1 0,-1-1 0,1 0 1,-1-1-1,-1-1 0,0 0 1,0-1-1,-1 0 0,2-4-9,4-7-115,0-2-1,-2 0 0,-1-1 1,-1 0-1,-1-1 1,-2 0-1,0-1 1,-2-1-1,-1 1 1,-1-1-1,-2-1 1,-1 1-1,0-11 116,-3-1-81,-1 0 1,-2 1-1,-1-1 0,-3 1 0,-1-1 1,-2 2-1,-1-1 0,-3 1 1,-8-16 80,18 44 41,-1 1 0,-1 0 0,0 0 0,0 1 0,-1-1 1,0 1-1,0 0 0,-6-5-41,12 14 11,-1-1-1,1 1 1,-1-1-1,0 1 1,1-1-1,-1 1 1,0 0-1,1-1 1,-1 1-1,0 0 1,1-1 0,-1 1-1,0 0 1,0 0-1,1 0 1,-1-1-1,0 1 1,0 0-1,0 0 1,1 0 0,-1 0-1,0 0 1,0 1-1,1-1 1,-1 0-1,-1 0-10,1 1 14,0 0 0,0 0 1,0 0-1,0 0 0,0 0 0,0 0 0,0 0 0,0 0 0,0 0 0,0 0 0,1 1 0,-1-1 0,0 0 0,1 1-14,-3 5 46,0 1-1,1-1 1,0 1-1,1 0 1,-1 3-46,-1 22 43,1 0 1,1 0-1,2 0 1,2 0-1,1 0 1,1 0-1,2 0 1,1-1 0,2 0-1,1-1 1,8 16-44,-14-37 5,1-1 1,-1 1-1,1-1 1,1 0-1,0-1 1,0 0-1,1 0 1,0 0-1,0-1 1,1 0-1,0-1 1,0 0-1,5 3-5,-7-6 9,0 0 0,0-1 0,0 1 0,0-1-1,0-1 1,0 1 0,1-1 0,-1-1 0,1 1 0,-1-1-1,0-1 1,1 1 0,-1-1 0,1 0 0,-1-1-1,0 0 1,0 0 0,0 0 0,0-1 0,0 0-9,4-3 24,0-1 0,0 1 0,-1-2 1,0 1-1,0-1 0,-1-1 1,0 0-1,-1 0 0,1-1 0,-2 0 1,0 0-1,0-1 0,0 0 0,-2 0 1,1 0-1,-2-1 0,1 0 1,-1 0-1,-1 0 0,-1 0 0,1-1 1,-2 1-1,0-1 0,0 1 0,-1-1 1,-1 0-1,0 1 0,0-1 0,-2 1 1,-2-11-25,-3 0 21,0 0 1,-2 1 0,-1 0 0,0 0-1,-2 1 1,0 1 0,-1 0-1,-2 1 1,1 0 0,-2 1 0,-11-8-23,28 26 2,-7-7 0,-1 1 1,0 1 0,1-1-1,-2 1-1,8 4-2,-1 0 0,1 0-1,-1 1 1,1-1 0,-1 0-1,1 1 1,-1-1-1,0 1 1,1 0 0,-1-1-1,1 1 1,-1 0 0,0 0-1,0 0 1,1 0-1,-1 0 1,0 0 0,1 1-1,-1-1 1,1 0 0,-1 1-1,0-1 1,1 1 0,-1 0-1,1 0 1,-1 0 2,1-1-3,1 1-1,-1-1 1,1 1 0,-1-1 0,1 1 0,-1-1 0,1 1-1,-1 0 1,1-1 0,0 1 0,-1 0 0,1-1-1,0 1 1,0 0 0,-1-1 0,1 1 0,0 0 0,0 0-1,0-1 1,0 1 0,0 0 0,0 0 0,0-1 0,0 1-1,0 0 1,0 0 0,1-1 0,-1 1 0,0 0-1,0 0 1,1-1 0,-1 1 0,0 0 0,1-1 0,-1 1-1,1-1 1,-1 1 0,1 0 0,-1-1 0,1 1-1,-1-1 1,1 1 0,0-1 3,0 1-2,0 1-1,1-1 0,0 0 1,-1 0-1,1 0 1,0 0-1,-1 0 1,1 0-1,0 0 1,0-1-1,0 1 1,0-1-1,0 1 0,0-1 1,-1 0-1,1 0 1,1 0 2,1 0 4,1 0 0,-1-1 0,1 0 0,-1 0 1,0-1-1,1 1 0,-1-1 0,0 0 0,0 0 0,0 0 1,0 0-1,0-1 0,-1 0 0,1 0 0,-1 0 0,0 0 0,3-3-4,21-27 46,-3-1-1,0-1 0,-2-1 1,16-38-46,-26 57 11,-12 17-10,0 0 0,0 0 0,1 0 0,-1-1 0,0 1 0,0 0 0,0 0 0,0 0-1,1 0 1,-1 0 0,0 0 0,0 0 0,0 0 0,0 0 0,1 0 0,-1 0 0,0 0 0,0 0 0,0 0 0,1 0 0,-1 0 0,0 0 0,0 0 0,0 0 0,0 0 0,1 0 0,-1 0 0,0 1-1,0-1 1,0 0 0,0 0 0,0 0 0,1 0 0,-1 0 0,0 0 0,0 1 0,0-1 0,0 0 0,0 0 0,0 0 0,0 0 0,1 0 0,-1 1 0,0-1 0,0 0 0,0 0 0,0 0-1,5 36 104,-5-36-104,0 1 0,2 40 132,2 1-1,1-1 1,12 40-132,-14-69 17,1 1 1,0-1-1,1-1 1,1 1-1,0-1 1,0 0-1,1 0 1,1 0-1,0-1 1,0-1-1,0 1 1,2-1-1,-1 0 1,1-1-1,4 2-17,-6-4 13,1-1 0,0 0 0,0 0-1,1-1 1,-1-1 0,1 1 0,0-1 0,0-1-1,0 0 1,0 0 0,0-1 0,1-1 0,1 1-13,-6-2 14,1 1 1,0-1 0,-1 0-1,1 0 1,-1-1 0,0 0-1,1 0 1,-1-1 0,0 0-1,0 0 1,0 0 0,-1 0 0,1-1-1,-1 0 1,0-1 0,0 1-1,0-1 1,-1 0 0,1 0-1,-1 0 1,1-2-15,4-9 35,0 1 1,-2-1-1,1-1 1,-2 1-1,-1-1 0,0 0 1,-1-1-1,0 1 0,-2-1 1,1-16-36,-1-3 51,-3 0 0,0-1 0,-3 1 0,-6-31-51,-27-81 84,2 9-68,33 134-23,1 0 1,0 0 0,1 0-1,0-1 1,0 1 0,0 0-1,0 0 1,2-5 6,-2 9-2,1 0 0,-1 1 0,1-1 0,-1 1 1,1-1-1,0 1 0,0-1 0,0 1 0,0-1 0,0 1 0,0 0 0,0 0 0,0-1 1,1 1-1,-1 0 0,0 0 0,1 0 0,-1 0 0,1 0 0,-1 1 0,1-1 1,-1 0-1,1 1 0,-1-1 0,1 1 0,0 0 0,-1-1 0,1 1 0,0 0 0,-1 0 1,1 0-1,0 0 0,-1 0 0,2 1 2,13 0 2,-1 2 0,0 0 1,-1 1-1,1 0 0,-1 1 0,1 1 1,9 6-3,24 13 61,23 18-61,-37-21 19,12 6 87,26 24-106,-58-42 36,-1 1-1,-1 1 0,0 0 0,-1 0 1,0 1-1,0 1 0,1 4-35,-9-13 26,0 0 1,0 1-1,-1 0 0,1-1 0,-1 1 0,-1 0 1,1 0-1,-1 0 0,0 0 0,0 1 0,-1-1 0,0 0 1,0 0-1,0 0 0,-1 1 0,1-1 0,-2 0 0,1 0 1,-1 0-1,0 0 0,0 0 0,0-1 0,-1 1 0,0-1 1,0 1-1,-1-1 0,1 0 0,-5 4-26,-3 4-4,-1-1-1,-1-1 1,0 1 0,0-2-1,-1 0 1,0-1 0,-1 0-1,0-1 1,-14 5 4,-10 2-1405,-1-3 0,0 0 1,-41 4 1404,-19 0-3028</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7.969"/>
    </inkml:context>
    <inkml:brush xml:id="br0">
      <inkml:brushProperty name="width" value="0.05" units="cm"/>
      <inkml:brushProperty name="height" value="0.05" units="cm"/>
      <inkml:brushProperty name="color" value="#F6630D"/>
    </inkml:brush>
  </inkml:definitions>
  <inkml:trace contextRef="#ctx0" brushRef="#br0">65 8 12563,'-8'-4'1848,"-10"0"737,4 4-1569,4 4-208,1 4-384,5-4-128,2-4-24,2 0 1625,0 0-5106,0 0 2393</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7T19:52:38.346"/>
    </inkml:context>
    <inkml:brush xml:id="br0">
      <inkml:brushProperty name="width" value="0.05" units="cm"/>
      <inkml:brushProperty name="height" value="0.05" units="cm"/>
      <inkml:brushProperty name="color" value="#F6630D"/>
    </inkml:brush>
  </inkml:definitions>
  <inkml:trace contextRef="#ctx0" brushRef="#br0">96 1 9786,'8'96'6238,"-3"56"-6238,-8-58 1513,-4 1 1,-17 80-1514,9-76 314,17-91-277,4-16-25,10-24-19,-14 26 5,9-17-6,0-1 0,2 2-1,0-1 1,2 2 0,12-15 8,-21 30 5,-1-1 0,1 1 0,1 0 0,-1 1 1,1-1-1,0 1 0,1 1 0,-1-1 0,1 1 0,0 1 0,0-1 1,0 1-1,0 1 0,0-1 0,1 2 0,-1-1 0,1 1 0,-1 0 1,5 1-6,-1 0 41,-1 1 0,1 1 0,-1 0 0,0 1 0,0 0 0,0 0 0,0 1 0,-1 1 0,1 0 0,-1 0 0,9 7-41,-6-3 134,-1 0 1,0 1-1,-1 1 0,0 0 1,0 0-1,-2 1 1,1 0-1,6 13-134,-8-11 169,0-1-1,-1 1 1,-1 1-1,-1-1 1,0 1-1,-1 0 1,0 1 0,1 13-169,-4-17 115,0 0 0,-1 0 0,0 0 0,-1 0 1,0 0-1,-1 0 0,-1 0 0,0-1 0,0 1 1,-1-1-1,-4 8-115,1-5 45,0 0 1,-1 0 0,-1-1 0,0-1-1,-1 1 1,-1-1 0,0-1 0,0 0 0,-1-1-1,0 0 1,-1-1 0,0 0 0,0-1-1,-1 0 1,0-1 0,0-1 0,-2 0-46,-4 1 0,0-1 0,0-2-1,-1 0 1,1 0 0,-1-2 0,0-1 0,1-1 0,-1 0 0,0-2 0,0 0 0,1-1 0,-12-4 0,22 5-598,-1-1-1,1-1 1,0 0-1,0 0 1,-7-4 598,6 0-742,-1 0 1,1-1-1,-8-9 742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fr-CA"/>
          </a:p>
        </p:txBody>
      </p:sp>
      <p:sp>
        <p:nvSpPr>
          <p:cNvPr id="3" name="Espace réservé de la date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AD7131F7-A68D-435E-BF9A-52380EDCB2F5}" type="datetimeFigureOut">
              <a:rPr lang="fr-CA" smtClean="0"/>
              <a:t>2020-10-17</a:t>
            </a:fld>
            <a:endParaRPr lang="fr-CA"/>
          </a:p>
        </p:txBody>
      </p:sp>
      <p:sp>
        <p:nvSpPr>
          <p:cNvPr id="4" name="Espace réservé de l'image des diapositives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fr-CA"/>
          </a:p>
        </p:txBody>
      </p:sp>
      <p:sp>
        <p:nvSpPr>
          <p:cNvPr id="5" name="Espace réservé des notes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E2BD9EBD-19A4-4D67-9474-46A95DA71DB0}" type="slidenum">
              <a:rPr lang="fr-CA" smtClean="0"/>
              <a:t>‹N°›</a:t>
            </a:fld>
            <a:endParaRPr lang="fr-CA"/>
          </a:p>
        </p:txBody>
      </p:sp>
    </p:spTree>
    <p:extLst>
      <p:ext uri="{BB962C8B-B14F-4D97-AF65-F5344CB8AC3E}">
        <p14:creationId xmlns:p14="http://schemas.microsoft.com/office/powerpoint/2010/main" val="3398348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fr.wikipedia.org/wiki/Syndrome_nerveux_des_hautes_pressions" TargetMode="External"/><Relationship Id="rId3" Type="http://schemas.openxmlformats.org/officeDocument/2006/relationships/hyperlink" Target="https://fr.wikipedia.org/wiki/Air" TargetMode="External"/><Relationship Id="rId7" Type="http://schemas.openxmlformats.org/officeDocument/2006/relationships/hyperlink" Target="https://fr.wikipedia.org/wiki/H%C3%A9lium" TargetMode="External"/><Relationship Id="rId12" Type="http://schemas.openxmlformats.org/officeDocument/2006/relationships/hyperlink" Target="https://fr.wikipedia.org/wiki/H%C3%A9liox#cite_note-1"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tionary.org/wiki/fr:m%C3%A9taboliser" TargetMode="External"/><Relationship Id="rId11" Type="http://schemas.openxmlformats.org/officeDocument/2006/relationships/hyperlink" Target="https://fr.wikipedia.org/wiki/Recycleur" TargetMode="External"/><Relationship Id="rId5" Type="http://schemas.openxmlformats.org/officeDocument/2006/relationships/hyperlink" Target="https://fr.wikipedia.org/wiki/Narcotique" TargetMode="External"/><Relationship Id="rId10" Type="http://schemas.openxmlformats.org/officeDocument/2006/relationships/hyperlink" Target="https://fr.wikipedia.org/wiki/Diluant" TargetMode="External"/><Relationship Id="rId4" Type="http://schemas.openxmlformats.org/officeDocument/2006/relationships/hyperlink" Target="https://fr.wikipedia.org/wiki/Azote" TargetMode="External"/><Relationship Id="rId9" Type="http://schemas.openxmlformats.org/officeDocument/2006/relationships/hyperlink" Target="https://fr.wikipedia.org/wiki/Trimix"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utura-sciences.com/sciences/definitions/chimie-helium-4813/" TargetMode="External"/><Relationship Id="rId7" Type="http://schemas.openxmlformats.org/officeDocument/2006/relationships/hyperlink" Target="https://www.futura-sciences.com/sante/questions-reponses/corps-humain-mue-voix-adolescence-2963/"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futura-sciences.com/sciences/definitions/chimie-gaz-15336/" TargetMode="External"/><Relationship Id="rId5" Type="http://schemas.openxmlformats.org/officeDocument/2006/relationships/hyperlink" Target="https://www.futura-sciences.com/sciences/definitions/physique-frequence-3940/" TargetMode="External"/><Relationship Id="rId4" Type="http://schemas.openxmlformats.org/officeDocument/2006/relationships/hyperlink" Target="https://www.futura-sciences.com/planete/questions-reponses/nature-dinosaures-evalue-t-on-leur-vitesse-260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Que se passe-t-il dans le phénomène de dissolution des gaz dans l’organisme ? Lorsque l’on met un gaz en présence d’un liquide, à une température donnée, il se dissout jusqu’à atteindre un état d’équilibre (Figure 19). Si l’on augmente la pression du gaz, sa concentration à l’équilibre en solution croît, et ce de manière sensiblement linéaire (tout au moins pour des variations peu importantes de pression de quelques bars). Si l’on reporte sur un graphe, les variations de la pression en fonction de la concentration, on obtient quasiment une droite (Figure 20). Ceci signifie que si l’on double la pression, on double également la concentration de gaz dissous à l’équilibre. C’est ce qui va se passer dans l’organisme du plongeur. Celui-ci descend sous l’eau et respire de l’air comprimé. Les deux composantes de l’air, le dioxygène O2 et le diazote gazeux N2 , passent, à travers la paroi pulmonaire, dans le sang où ils se dissolvent. Les gaz sont ensuite distribués dans tout le corps du plongeur par la circulation sanguine. Le dioxygène est supposé être consommé par l’organisme. Il n’est généralement pas pris en considération. Ce n’est pas le cas du diazote, qui est un gaz inerte. Ce phénomène de dissolution est d’autant plus important, que l’on descend plus profond, et que l’on y reste plus longtemps (Figure 20). On dit qu’un plongeur qui descend se sature. Cette solubilisation du diazote pose-t-elle un problème ? Pas à la descente, qui correspond à une phase pendant laquelle le plongeur emmagasine le gaz. Le problème survient à la remontée, lorsque la pression ambiante diminue. Dans ces conditions, les valeurs des concentrations à saturation des gaz dans les liquides et tissus de l’organisme diminuent. Il en résulte la présence d’un excès de diazote dans l’organisme du plongeur. Que devient ce gaz ? Le phénomène est identique à celui que l’on observe lorsqu’on débouche une bouteille de boisson gazeuse. En ouvrant la bouteille, on fait chuter la pression et une partie du gaz dissous se trouve alors en excès. Celui-ci se dégage sous la forme de petites bulles. Imaginons qu’un phénomène identique se produise dans le circuit sanguin du plongeur. Les bulles qui se forment vont entraver la libre circulation du sang jusqu’à l’arrêter. La conséquence est que les tissus situés en aval de la bulle, dans le sens de la circulation, ne seront plus alimentés en dioxygène. C’est l’accident de décompression. Si l’on n’agit pas très rapidement pour éliminer la bulle, l’organisme va réagir à l’intrusion de ce corps étranger dans le circuit sanguin en provoquant, entre autres, une agrégation plaquettaire à l’interface liquide/gaz. « L’accident de décompression » évolue alors vers la « maladie de décompression » avec une possible nécrose des tissus placés en aval de la bulle. Selon la position de celle-ci, les symptômes peuvent être très différents. Imaginons une bulle qui se forme au niveau d’un coude ou d’une hanche. Il en résultera de fortes douleurs et éventuellement un blocage de l’articulation ; mais si la bulle se place au niveau de la moelle épinière ou du cerveau, cela peut aller jusqu’à la paralysie (Figure 20). Certaines sont irréversibles. D’après ce qui vient d’être dit, on sait comment descendre le plongeur, mais on voit assez mal comment on peut le remonter sans accident. </a:t>
            </a:r>
          </a:p>
        </p:txBody>
      </p:sp>
      <p:sp>
        <p:nvSpPr>
          <p:cNvPr id="4" name="Espace réservé du numéro de diapositive 3"/>
          <p:cNvSpPr>
            <a:spLocks noGrp="1"/>
          </p:cNvSpPr>
          <p:nvPr>
            <p:ph type="sldNum" sz="quarter" idx="5"/>
          </p:nvPr>
        </p:nvSpPr>
        <p:spPr/>
        <p:txBody>
          <a:bodyPr/>
          <a:lstStyle/>
          <a:p>
            <a:fld id="{E2BD9EBD-19A4-4D67-9474-46A95DA71DB0}" type="slidenum">
              <a:rPr lang="fr-CA" smtClean="0"/>
              <a:t>14</a:t>
            </a:fld>
            <a:endParaRPr lang="fr-CA"/>
          </a:p>
        </p:txBody>
      </p:sp>
    </p:spTree>
    <p:extLst>
      <p:ext uri="{BB962C8B-B14F-4D97-AF65-F5344CB8AC3E}">
        <p14:creationId xmlns:p14="http://schemas.microsoft.com/office/powerpoint/2010/main" val="3755442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Lorsque l'on plonge à l'</a:t>
            </a:r>
            <a:r>
              <a:rPr lang="fr-CA" dirty="0">
                <a:hlinkClick r:id="rId3" tooltip="Air"/>
              </a:rPr>
              <a:t>air</a:t>
            </a:r>
            <a:r>
              <a:rPr lang="fr-CA" dirty="0"/>
              <a:t> comprimé, celui-ci est composé des mêmes gaz que l'on respire à tout instant en surface, à savoir (pour simplifier) un mélange d'oxygène (21 %) et d'</a:t>
            </a:r>
            <a:r>
              <a:rPr lang="fr-CA" dirty="0">
                <a:hlinkClick r:id="rId4" tooltip="Azote"/>
              </a:rPr>
              <a:t>azote</a:t>
            </a:r>
            <a:r>
              <a:rPr lang="fr-CA" dirty="0"/>
              <a:t> (79 %).</a:t>
            </a:r>
          </a:p>
          <a:p>
            <a:r>
              <a:rPr lang="fr-CA" dirty="0"/>
              <a:t>Les inconvénients de l'azote au-delà d'une certaine pression sont sa propriété </a:t>
            </a:r>
            <a:r>
              <a:rPr lang="fr-CA" dirty="0">
                <a:hlinkClick r:id="rId5" tooltip="Narcotique"/>
              </a:rPr>
              <a:t>narcotique</a:t>
            </a:r>
            <a:r>
              <a:rPr lang="fr-CA" dirty="0"/>
              <a:t> et son poids qui en fait un gaz « lourd » à respirer.</a:t>
            </a:r>
          </a:p>
          <a:p>
            <a:r>
              <a:rPr lang="fr-CA" dirty="0"/>
              <a:t>Pour pallier ces deux défauts, on remplace l'azote par un gaz plus léger, moins narcotique, non </a:t>
            </a:r>
            <a:r>
              <a:rPr lang="fr-CA" dirty="0">
                <a:hlinkClick r:id="rId6" tooltip="wiktionary:fr:métaboliser"/>
              </a:rPr>
              <a:t>métabolisable</a:t>
            </a:r>
            <a:r>
              <a:rPr lang="fr-CA" dirty="0"/>
              <a:t>, dans le cas présent : l'</a:t>
            </a:r>
            <a:r>
              <a:rPr lang="fr-CA" dirty="0">
                <a:hlinkClick r:id="rId7" tooltip="Hélium"/>
              </a:rPr>
              <a:t>hélium</a:t>
            </a:r>
            <a:r>
              <a:rPr lang="fr-CA" dirty="0"/>
              <a:t>. Le mélange Hélium-Oxygène s'appelle l'Héliox. L'inconvénient est qu'il coûte cher (bien plus que l'air qui n'a que le coût de sa compression). De plus, à partir de pressions importantes (atteintes en plongée professionnelle ou technique), l'hélium lui-même devient toxique, provoquant le </a:t>
            </a:r>
            <a:r>
              <a:rPr lang="fr-CA" dirty="0">
                <a:hlinkClick r:id="rId8" tooltip="Syndrome nerveux des hautes pressions"/>
              </a:rPr>
              <a:t>syndrome nerveux des hautes pressions</a:t>
            </a:r>
            <a:r>
              <a:rPr lang="fr-CA" dirty="0"/>
              <a:t> (SNHP). Les plongeurs profonds utilisent donc plus souvent un </a:t>
            </a:r>
            <a:r>
              <a:rPr lang="fr-CA" dirty="0">
                <a:hlinkClick r:id="rId9" tooltip="Trimix"/>
              </a:rPr>
              <a:t>trimix</a:t>
            </a:r>
            <a:r>
              <a:rPr lang="fr-CA" dirty="0"/>
              <a:t> constitué d'hélium, d'azote et d'oxygène : une faible proportion d'azote permet de retarder l'apparition du SNHP sans entraîner de toxicité narcotique notable.</a:t>
            </a:r>
          </a:p>
          <a:p>
            <a:r>
              <a:rPr lang="fr-CA" dirty="0"/>
              <a:t>L'héliox, avec cette présence d'hélium comme </a:t>
            </a:r>
            <a:r>
              <a:rPr lang="fr-CA" dirty="0">
                <a:hlinkClick r:id="rId10" tooltip="Diluant"/>
              </a:rPr>
              <a:t>diluant</a:t>
            </a:r>
            <a:r>
              <a:rPr lang="fr-CA" dirty="0"/>
              <a:t> qui le caractérise, est particulièrement indiqué lors de plongées au </a:t>
            </a:r>
            <a:r>
              <a:rPr lang="fr-CA" dirty="0">
                <a:hlinkClick r:id="rId11" tooltip="Recycleur"/>
              </a:rPr>
              <a:t>recycleur</a:t>
            </a:r>
            <a:r>
              <a:rPr lang="fr-CA" dirty="0"/>
              <a:t> (notamment ceux à circuit fermé) dès 40 mètres</a:t>
            </a:r>
            <a:r>
              <a:rPr lang="fr-CA" baseline="30000" dirty="0">
                <a:hlinkClick r:id="rId12"/>
              </a:rPr>
              <a:t>1</a:t>
            </a:r>
            <a:r>
              <a:rPr lang="fr-CA" dirty="0"/>
              <a:t>.</a:t>
            </a:r>
          </a:p>
          <a:p>
            <a:endParaRPr lang="fr-CA" dirty="0"/>
          </a:p>
        </p:txBody>
      </p:sp>
      <p:sp>
        <p:nvSpPr>
          <p:cNvPr id="4" name="Espace réservé du numéro de diapositive 3"/>
          <p:cNvSpPr>
            <a:spLocks noGrp="1"/>
          </p:cNvSpPr>
          <p:nvPr>
            <p:ph type="sldNum" sz="quarter" idx="5"/>
          </p:nvPr>
        </p:nvSpPr>
        <p:spPr/>
        <p:txBody>
          <a:bodyPr/>
          <a:lstStyle/>
          <a:p>
            <a:fld id="{E2BD9EBD-19A4-4D67-9474-46A95DA71DB0}" type="slidenum">
              <a:rPr lang="fr-CA" smtClean="0"/>
              <a:t>21</a:t>
            </a:fld>
            <a:endParaRPr lang="fr-CA"/>
          </a:p>
        </p:txBody>
      </p:sp>
    </p:spTree>
    <p:extLst>
      <p:ext uri="{BB962C8B-B14F-4D97-AF65-F5344CB8AC3E}">
        <p14:creationId xmlns:p14="http://schemas.microsoft.com/office/powerpoint/2010/main" val="123351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https://vimeo.com/201132903</a:t>
            </a:r>
          </a:p>
          <a:p>
            <a:endParaRPr lang="fr-CA" dirty="0"/>
          </a:p>
          <a:p>
            <a:r>
              <a:rPr lang="fr-CA" dirty="0"/>
              <a:t>L'</a:t>
            </a:r>
            <a:r>
              <a:rPr lang="fr-CA" dirty="0">
                <a:hlinkClick r:id="rId3"/>
              </a:rPr>
              <a:t>hélium</a:t>
            </a:r>
            <a:r>
              <a:rPr lang="fr-CA" dirty="0"/>
              <a:t> est moins dense que l'air ; ainsi, lorsqu'il remplace l'air dans les voies respiratoires et la cavité buccale, la </a:t>
            </a:r>
            <a:r>
              <a:rPr lang="fr-CA" dirty="0">
                <a:hlinkClick r:id="rId4" tooltip="Kezako : quand l’effet Doppler permet de mesurer la vitesse des objets"/>
              </a:rPr>
              <a:t>vitesse</a:t>
            </a:r>
            <a:r>
              <a:rPr lang="fr-CA" dirty="0"/>
              <a:t> du son devient plus élevée. Elle passe de 340 à 1.020 m.s</a:t>
            </a:r>
            <a:r>
              <a:rPr lang="fr-CA" baseline="30000" dirty="0"/>
              <a:t>-1</a:t>
            </a:r>
            <a:r>
              <a:rPr lang="fr-CA" dirty="0"/>
              <a:t>. Les cordes vocales vibrent également plus vite et les sons produits se répercutent davantage à l'intérieur des voies respiratoires. Les sons qui sortent de la bouche présentent ainsi une </a:t>
            </a:r>
            <a:r>
              <a:rPr lang="fr-CA" dirty="0">
                <a:hlinkClick r:id="rId5"/>
              </a:rPr>
              <a:t>fréquence</a:t>
            </a:r>
            <a:r>
              <a:rPr lang="fr-CA" dirty="0"/>
              <a:t> plus élevée qu'à l'habitude. La voix devient plus aiguë.</a:t>
            </a:r>
          </a:p>
          <a:p>
            <a:r>
              <a:rPr lang="fr-CA" dirty="0"/>
              <a:t>Inversement, inspirer un </a:t>
            </a:r>
            <a:r>
              <a:rPr lang="fr-CA" dirty="0">
                <a:hlinkClick r:id="rId6"/>
              </a:rPr>
              <a:t>gaz</a:t>
            </a:r>
            <a:r>
              <a:rPr lang="fr-CA" dirty="0"/>
              <a:t> plus dense que l'air permet de </a:t>
            </a:r>
            <a:r>
              <a:rPr lang="fr-CA" dirty="0">
                <a:hlinkClick r:id="rId7" tooltip="QR - La mue de la voix à l'adolescence"/>
              </a:rPr>
              <a:t>modifier sa voix</a:t>
            </a:r>
            <a:r>
              <a:rPr lang="fr-CA" dirty="0"/>
              <a:t> en la rendant plus grave.</a:t>
            </a:r>
          </a:p>
          <a:p>
            <a:endParaRPr lang="fr-CA" dirty="0"/>
          </a:p>
          <a:p>
            <a:r>
              <a:rPr lang="fr-CA" dirty="0"/>
              <a:t>https://www.futura-sciences.com/sante/questions-reponses/sante-helium-change-t-il-voix-6221/</a:t>
            </a:r>
          </a:p>
        </p:txBody>
      </p:sp>
      <p:sp>
        <p:nvSpPr>
          <p:cNvPr id="4" name="Espace réservé du numéro de diapositive 3"/>
          <p:cNvSpPr>
            <a:spLocks noGrp="1"/>
          </p:cNvSpPr>
          <p:nvPr>
            <p:ph type="sldNum" sz="quarter" idx="5"/>
          </p:nvPr>
        </p:nvSpPr>
        <p:spPr/>
        <p:txBody>
          <a:bodyPr/>
          <a:lstStyle/>
          <a:p>
            <a:fld id="{E2BD9EBD-19A4-4D67-9474-46A95DA71DB0}" type="slidenum">
              <a:rPr lang="fr-CA" smtClean="0"/>
              <a:t>22</a:t>
            </a:fld>
            <a:endParaRPr lang="fr-CA"/>
          </a:p>
        </p:txBody>
      </p:sp>
    </p:spTree>
    <p:extLst>
      <p:ext uri="{BB962C8B-B14F-4D97-AF65-F5344CB8AC3E}">
        <p14:creationId xmlns:p14="http://schemas.microsoft.com/office/powerpoint/2010/main" val="2208369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9A2640C-BE8C-4C25-8F57-602CDE1311D8}" type="datetimeFigureOut">
              <a:rPr lang="fr-CA" smtClean="0"/>
              <a:t>2020-10-17</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a:xfrm>
            <a:off x="9255346" y="2750337"/>
            <a:ext cx="1171888" cy="1356442"/>
          </a:xfrm>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394885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2020-10-17</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a:xfrm>
            <a:off x="10729455" y="4711309"/>
            <a:ext cx="1154151" cy="1090789"/>
          </a:xfrm>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2230469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2020-10-17</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a:xfrm>
            <a:off x="10729455" y="4711615"/>
            <a:ext cx="1154151" cy="1090789"/>
          </a:xfrm>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222961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2020-10-17</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a:xfrm>
            <a:off x="10729455" y="4709925"/>
            <a:ext cx="1154151" cy="1090789"/>
          </a:xfrm>
        </p:spPr>
        <p:txBody>
          <a:bodyPr/>
          <a:lstStyle/>
          <a:p>
            <a:fld id="{E0CB7BCC-B2FE-4D98-9C01-F4353394252C}" type="slidenum">
              <a:rPr lang="fr-CA" smtClean="0"/>
              <a:t>‹N°›</a:t>
            </a:fld>
            <a:endParaRPr lang="fr-CA"/>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190622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2020-10-17</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a:xfrm>
            <a:off x="10729455" y="4709925"/>
            <a:ext cx="1154151" cy="1090789"/>
          </a:xfrm>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1721435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79A2640C-BE8C-4C25-8F57-602CDE1311D8}" type="datetimeFigureOut">
              <a:rPr lang="fr-CA" smtClean="0"/>
              <a:t>2020-10-17</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3836687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79A2640C-BE8C-4C25-8F57-602CDE1311D8}" type="datetimeFigureOut">
              <a:rPr lang="fr-CA" smtClean="0"/>
              <a:t>2020-10-17</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1504942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9A2640C-BE8C-4C25-8F57-602CDE1311D8}" type="datetimeFigureOut">
              <a:rPr lang="fr-CA" smtClean="0"/>
              <a:t>2020-10-17</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1329824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9A2640C-BE8C-4C25-8F57-602CDE1311D8}" type="datetimeFigureOut">
              <a:rPr lang="fr-CA" smtClean="0"/>
              <a:t>2020-10-17</a:t>
            </a:fld>
            <a:endParaRPr lang="fr-CA"/>
          </a:p>
        </p:txBody>
      </p:sp>
      <p:sp>
        <p:nvSpPr>
          <p:cNvPr id="5" name="Footer Placeholder 4"/>
          <p:cNvSpPr>
            <a:spLocks noGrp="1"/>
          </p:cNvSpPr>
          <p:nvPr>
            <p:ph type="ftr" sz="quarter" idx="11"/>
          </p:nvPr>
        </p:nvSpPr>
        <p:spPr>
          <a:xfrm>
            <a:off x="680321" y="5936188"/>
            <a:ext cx="6126805" cy="365125"/>
          </a:xfrm>
        </p:spPr>
        <p:txBody>
          <a:bodyPr/>
          <a:lstStyle/>
          <a:p>
            <a:endParaRPr lang="fr-CA"/>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E0CB7BCC-B2FE-4D98-9C01-F4353394252C}" type="slidenum">
              <a:rPr lang="fr-CA" smtClean="0"/>
              <a:t>‹N°›</a:t>
            </a:fld>
            <a:endParaRPr lang="fr-CA"/>
          </a:p>
        </p:txBody>
      </p:sp>
    </p:spTree>
    <p:extLst>
      <p:ext uri="{BB962C8B-B14F-4D97-AF65-F5344CB8AC3E}">
        <p14:creationId xmlns:p14="http://schemas.microsoft.com/office/powerpoint/2010/main" val="178077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244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24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9A2640C-BE8C-4C25-8F57-602CDE1311D8}" type="datetimeFigureOut">
              <a:rPr lang="fr-CA" smtClean="0"/>
              <a:t>2020-10-17</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294803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244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3" name="Picture 2" descr="D:\资源\09PPT模板设计\商务展示\images\images\教育2_03.png"/>
          <p:cNvPicPr>
            <a:picLocks noChangeAspect="1" noChangeArrowheads="1"/>
          </p:cNvPicPr>
          <p:nvPr userDrawn="1"/>
        </p:nvPicPr>
        <p:blipFill>
          <a:blip r:embed="rId2" cstate="print"/>
          <a:srcRect/>
          <a:stretch>
            <a:fillRect/>
          </a:stretch>
        </p:blipFill>
        <p:spPr bwMode="auto">
          <a:xfrm>
            <a:off x="7387773" y="2694336"/>
            <a:ext cx="4804228" cy="4163665"/>
          </a:xfrm>
          <a:prstGeom prst="rect">
            <a:avLst/>
          </a:prstGeom>
          <a:noFill/>
        </p:spPr>
      </p:pic>
      <p:sp>
        <p:nvSpPr>
          <p:cNvPr id="24" name="矩形 23"/>
          <p:cNvSpPr/>
          <p:nvPr userDrawn="1"/>
        </p:nvSpPr>
        <p:spPr>
          <a:xfrm>
            <a:off x="7143757" y="2143116"/>
            <a:ext cx="5048243" cy="4143404"/>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椭圆 20"/>
          <p:cNvSpPr/>
          <p:nvPr userDrawn="1"/>
        </p:nvSpPr>
        <p:spPr>
          <a:xfrm flipV="1">
            <a:off x="5883701" y="5912982"/>
            <a:ext cx="1164807" cy="87360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
        <p:nvSpPr>
          <p:cNvPr id="15" name="矩形 14"/>
          <p:cNvSpPr/>
          <p:nvPr userDrawn="1"/>
        </p:nvSpPr>
        <p:spPr>
          <a:xfrm flipV="1">
            <a:off x="0" y="6215082"/>
            <a:ext cx="12192000" cy="57150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flipV="1">
            <a:off x="0" y="6286496"/>
            <a:ext cx="12192000" cy="571504"/>
          </a:xfrm>
          <a:prstGeom prst="rect">
            <a:avLst/>
          </a:prstGeom>
          <a:solidFill>
            <a:srgbClr val="30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椭圆 18"/>
          <p:cNvSpPr/>
          <p:nvPr userDrawn="1"/>
        </p:nvSpPr>
        <p:spPr>
          <a:xfrm flipV="1">
            <a:off x="5883701" y="5984396"/>
            <a:ext cx="1164807" cy="873605"/>
          </a:xfrm>
          <a:prstGeom prst="ellipse">
            <a:avLst/>
          </a:prstGeom>
          <a:solidFill>
            <a:srgbClr val="30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zh-CN" altLang="en-US" sz="1800" kern="1200">
              <a:solidFill>
                <a:schemeClr val="lt1"/>
              </a:solidFill>
              <a:latin typeface="+mn-lt"/>
              <a:ea typeface="+mn-ea"/>
              <a:cs typeface="+mn-cs"/>
            </a:endParaRPr>
          </a:p>
        </p:txBody>
      </p:sp>
      <p:sp>
        <p:nvSpPr>
          <p:cNvPr id="20" name="矩形 19"/>
          <p:cNvSpPr/>
          <p:nvPr userDrawn="1"/>
        </p:nvSpPr>
        <p:spPr>
          <a:xfrm>
            <a:off x="0" y="6357959"/>
            <a:ext cx="12192000" cy="4571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灯片编号占位符 5"/>
          <p:cNvSpPr>
            <a:spLocks noGrp="1"/>
          </p:cNvSpPr>
          <p:nvPr>
            <p:ph type="sldNum" sz="quarter" idx="12"/>
          </p:nvPr>
        </p:nvSpPr>
        <p:spPr>
          <a:xfrm>
            <a:off x="6299221" y="6000769"/>
            <a:ext cx="368283" cy="365125"/>
          </a:xfrm>
        </p:spPr>
        <p:txBody>
          <a:bodyPr/>
          <a:lstStyle/>
          <a:p>
            <a:r>
              <a:rPr lang="en-US" altLang="zh-CN"/>
              <a:t>1</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9A2640C-BE8C-4C25-8F57-602CDE1311D8}" type="datetimeFigureOut">
              <a:rPr lang="fr-CA" smtClean="0"/>
              <a:t>2020-10-17</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a:xfrm>
            <a:off x="10729455" y="2869895"/>
            <a:ext cx="1154151" cy="1090789"/>
          </a:xfrm>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3478215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9A2640C-BE8C-4C25-8F57-602CDE1311D8}" type="datetimeFigureOut">
              <a:rPr lang="fr-CA" smtClean="0"/>
              <a:t>2020-10-17</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104981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9A2640C-BE8C-4C25-8F57-602CDE1311D8}" type="datetimeFigureOut">
              <a:rPr lang="fr-CA" smtClean="0"/>
              <a:t>2020-10-17</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279652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9A2640C-BE8C-4C25-8F57-602CDE1311D8}" type="datetimeFigureOut">
              <a:rPr lang="fr-CA" smtClean="0"/>
              <a:t>2020-10-17</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1555303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9A2640C-BE8C-4C25-8F57-602CDE1311D8}" type="datetimeFigureOut">
              <a:rPr lang="fr-CA" smtClean="0"/>
              <a:t>2020-10-17</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2756306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2020-10-17</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2168920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9A2640C-BE8C-4C25-8F57-602CDE1311D8}" type="datetimeFigureOut">
              <a:rPr lang="fr-CA" smtClean="0"/>
              <a:t>2020-10-17</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E0CB7BCC-B2FE-4D98-9C01-F4353394252C}" type="slidenum">
              <a:rPr lang="fr-CA" smtClean="0"/>
              <a:t>‹N°›</a:t>
            </a:fld>
            <a:endParaRPr lang="fr-CA"/>
          </a:p>
        </p:txBody>
      </p:sp>
    </p:spTree>
    <p:extLst>
      <p:ext uri="{BB962C8B-B14F-4D97-AF65-F5344CB8AC3E}">
        <p14:creationId xmlns:p14="http://schemas.microsoft.com/office/powerpoint/2010/main" val="2915833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www.powerpointstyles.com/" TargetMode="External"/><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3" Type="http://schemas.openxmlformats.org/officeDocument/2006/relationships/hyperlink" Target="http://www.powerpointstyles.com/" TargetMode="External"/><Relationship Id="rId2" Type="http://schemas.openxmlformats.org/officeDocument/2006/relationships/theme" Target="../theme/theme3.xml"/><Relationship Id="rId1" Type="http://schemas.openxmlformats.org/officeDocument/2006/relationships/slideLayout" Target="../slideLayouts/slideLayout19.xml"/><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hyperlink" Target="http://www.powerpointstyles.com/" TargetMode="External"/><Relationship Id="rId2" Type="http://schemas.openxmlformats.org/officeDocument/2006/relationships/theme" Target="../theme/theme4.xml"/><Relationship Id="rId1" Type="http://schemas.openxmlformats.org/officeDocument/2006/relationships/slideLayout" Target="../slideLayouts/slideLayout20.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31000">
              <a:schemeClr val="bg1"/>
            </a:gs>
            <a:gs pos="100000">
              <a:schemeClr val="bg1"/>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9A2640C-BE8C-4C25-8F57-602CDE1311D8}" type="datetimeFigureOut">
              <a:rPr lang="fr-CA" smtClean="0"/>
              <a:t>2020-10-17</a:t>
            </a:fld>
            <a:endParaRPr lang="fr-CA"/>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E0CB7BCC-B2FE-4D98-9C01-F4353394252C}" type="slidenum">
              <a:rPr lang="fr-CA" smtClean="0"/>
              <a:t>‹N°›</a:t>
            </a:fld>
            <a:endParaRPr lang="fr-CA"/>
          </a:p>
        </p:txBody>
      </p:sp>
    </p:spTree>
    <p:extLst>
      <p:ext uri="{BB962C8B-B14F-4D97-AF65-F5344CB8AC3E}">
        <p14:creationId xmlns:p14="http://schemas.microsoft.com/office/powerpoint/2010/main" val="3662984420"/>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8">
            <a:extLst>
              <a:ext uri="{FF2B5EF4-FFF2-40B4-BE49-F238E27FC236}">
                <a16:creationId xmlns:a16="http://schemas.microsoft.com/office/drawing/2014/main" id="{B85C6376-663A-40AB-A126-0CBEE31E84E1}"/>
              </a:ext>
            </a:extLst>
          </p:cNvPr>
          <p:cNvSpPr txBox="1">
            <a:spLocks noChangeArrowheads="1"/>
          </p:cNvSpPr>
          <p:nvPr userDrawn="1"/>
        </p:nvSpPr>
        <p:spPr bwMode="auto">
          <a:xfrm>
            <a:off x="4464051" y="6237288"/>
            <a:ext cx="3276600" cy="366712"/>
          </a:xfrm>
          <a:prstGeom prst="rect">
            <a:avLst/>
          </a:prstGeom>
          <a:noFill/>
          <a:ln>
            <a:noFill/>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FR">
                <a:hlinkClick r:id="rId3"/>
              </a:rPr>
              <a:t>Powerpoint Templates</a:t>
            </a:r>
            <a:endParaRPr lang="fr-FR"/>
          </a:p>
        </p:txBody>
      </p:sp>
      <p:pic>
        <p:nvPicPr>
          <p:cNvPr id="4099" name="Picture 27" descr="HTRF HRTHSD F">
            <a:extLst>
              <a:ext uri="{FF2B5EF4-FFF2-40B4-BE49-F238E27FC236}">
                <a16:creationId xmlns:a16="http://schemas.microsoft.com/office/drawing/2014/main" id="{8710EF31-9AE8-4627-BFB3-B762903EB4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8">
            <a:extLst>
              <a:ext uri="{FF2B5EF4-FFF2-40B4-BE49-F238E27FC236}">
                <a16:creationId xmlns:a16="http://schemas.microsoft.com/office/drawing/2014/main" id="{B917DE46-28D5-41B7-BA74-1C856F3F82F7}"/>
              </a:ext>
            </a:extLst>
          </p:cNvPr>
          <p:cNvSpPr txBox="1">
            <a:spLocks noChangeArrowheads="1"/>
          </p:cNvSpPr>
          <p:nvPr userDrawn="1"/>
        </p:nvSpPr>
        <p:spPr bwMode="auto">
          <a:xfrm>
            <a:off x="10617201" y="6375401"/>
            <a:ext cx="1604433" cy="366713"/>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a:solidFill>
                  <a:schemeClr val="bg1"/>
                </a:solidFill>
              </a:rPr>
              <a:t>Page </a:t>
            </a:r>
            <a:fld id="{B097DACB-AB05-448F-9903-92B8DFF65420}" type="slidenum">
              <a:rPr lang="fr-FR" altLang="fr-FR" b="1">
                <a:solidFill>
                  <a:schemeClr val="bg1"/>
                </a:solidFill>
              </a:rPr>
              <a:pPr eaLnBrk="1" hangingPunct="1"/>
              <a:t>‹N°›</a:t>
            </a:fld>
            <a:endParaRPr lang="fr-FR" altLang="fr-FR" b="1">
              <a:solidFill>
                <a:schemeClr val="bg1"/>
              </a:solidFill>
            </a:endParaRPr>
          </a:p>
        </p:txBody>
      </p:sp>
    </p:spTree>
  </p:cSld>
  <p:clrMap bg1="lt1" tx1="dk1" bg2="lt2" tx2="dk2" accent1="accent1" accent2="accent2" accent3="accent3" accent4="accent4" accent5="accent5" accent6="accent6" hlink="hlink" folHlink="folHlink"/>
  <p:sldLayoutIdLst>
    <p:sldLayoutId id="214748366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8">
            <a:extLst>
              <a:ext uri="{FF2B5EF4-FFF2-40B4-BE49-F238E27FC236}">
                <a16:creationId xmlns:a16="http://schemas.microsoft.com/office/drawing/2014/main" id="{B85C6376-663A-40AB-A126-0CBEE31E84E1}"/>
              </a:ext>
            </a:extLst>
          </p:cNvPr>
          <p:cNvSpPr txBox="1">
            <a:spLocks noChangeArrowheads="1"/>
          </p:cNvSpPr>
          <p:nvPr userDrawn="1"/>
        </p:nvSpPr>
        <p:spPr bwMode="auto">
          <a:xfrm>
            <a:off x="4464051" y="6237288"/>
            <a:ext cx="3276600" cy="366712"/>
          </a:xfrm>
          <a:prstGeom prst="rect">
            <a:avLst/>
          </a:prstGeom>
          <a:noFill/>
          <a:ln>
            <a:noFill/>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FR">
                <a:hlinkClick r:id="rId3"/>
              </a:rPr>
              <a:t>Powerpoint Templates</a:t>
            </a:r>
            <a:endParaRPr lang="fr-FR"/>
          </a:p>
        </p:txBody>
      </p:sp>
      <p:pic>
        <p:nvPicPr>
          <p:cNvPr id="4099" name="Picture 27" descr="HTRF HRTHSD F">
            <a:extLst>
              <a:ext uri="{FF2B5EF4-FFF2-40B4-BE49-F238E27FC236}">
                <a16:creationId xmlns:a16="http://schemas.microsoft.com/office/drawing/2014/main" id="{8710EF31-9AE8-4627-BFB3-B762903EB4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8">
            <a:extLst>
              <a:ext uri="{FF2B5EF4-FFF2-40B4-BE49-F238E27FC236}">
                <a16:creationId xmlns:a16="http://schemas.microsoft.com/office/drawing/2014/main" id="{B917DE46-28D5-41B7-BA74-1C856F3F82F7}"/>
              </a:ext>
            </a:extLst>
          </p:cNvPr>
          <p:cNvSpPr txBox="1">
            <a:spLocks noChangeArrowheads="1"/>
          </p:cNvSpPr>
          <p:nvPr userDrawn="1"/>
        </p:nvSpPr>
        <p:spPr bwMode="auto">
          <a:xfrm>
            <a:off x="10617201" y="6375401"/>
            <a:ext cx="1604433" cy="366713"/>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a:solidFill>
                  <a:schemeClr val="bg1"/>
                </a:solidFill>
              </a:rPr>
              <a:t>Page </a:t>
            </a:r>
            <a:fld id="{B097DACB-AB05-448F-9903-92B8DFF65420}" type="slidenum">
              <a:rPr lang="fr-FR" altLang="fr-FR" b="1">
                <a:solidFill>
                  <a:schemeClr val="bg1"/>
                </a:solidFill>
              </a:rPr>
              <a:pPr eaLnBrk="1" hangingPunct="1"/>
              <a:t>‹N°›</a:t>
            </a:fld>
            <a:endParaRPr lang="fr-FR" altLang="fr-FR" b="1">
              <a:solidFill>
                <a:schemeClr val="bg1"/>
              </a:solidFill>
            </a:endParaRPr>
          </a:p>
        </p:txBody>
      </p:sp>
    </p:spTree>
  </p:cSld>
  <p:clrMap bg1="lt1" tx1="dk1" bg2="lt2" tx2="dk2" accent1="accent1" accent2="accent2" accent3="accent3" accent4="accent4" accent5="accent5" accent6="accent6" hlink="hlink" folHlink="folHlink"/>
  <p:sldLayoutIdLst>
    <p:sldLayoutId id="214748394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8">
            <a:extLst>
              <a:ext uri="{FF2B5EF4-FFF2-40B4-BE49-F238E27FC236}">
                <a16:creationId xmlns:a16="http://schemas.microsoft.com/office/drawing/2014/main" id="{B85C6376-663A-40AB-A126-0CBEE31E84E1}"/>
              </a:ext>
            </a:extLst>
          </p:cNvPr>
          <p:cNvSpPr txBox="1">
            <a:spLocks noChangeArrowheads="1"/>
          </p:cNvSpPr>
          <p:nvPr userDrawn="1"/>
        </p:nvSpPr>
        <p:spPr bwMode="auto">
          <a:xfrm>
            <a:off x="4464051" y="6237288"/>
            <a:ext cx="3276600" cy="366712"/>
          </a:xfrm>
          <a:prstGeom prst="rect">
            <a:avLst/>
          </a:prstGeom>
          <a:noFill/>
          <a:ln>
            <a:noFill/>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FR">
                <a:hlinkClick r:id="rId3"/>
              </a:rPr>
              <a:t>Powerpoint Templates</a:t>
            </a:r>
            <a:endParaRPr lang="fr-FR"/>
          </a:p>
        </p:txBody>
      </p:sp>
      <p:pic>
        <p:nvPicPr>
          <p:cNvPr id="4099" name="Picture 27" descr="HTRF HRTHSD F">
            <a:extLst>
              <a:ext uri="{FF2B5EF4-FFF2-40B4-BE49-F238E27FC236}">
                <a16:creationId xmlns:a16="http://schemas.microsoft.com/office/drawing/2014/main" id="{8710EF31-9AE8-4627-BFB3-B762903EB4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8">
            <a:extLst>
              <a:ext uri="{FF2B5EF4-FFF2-40B4-BE49-F238E27FC236}">
                <a16:creationId xmlns:a16="http://schemas.microsoft.com/office/drawing/2014/main" id="{B917DE46-28D5-41B7-BA74-1C856F3F82F7}"/>
              </a:ext>
            </a:extLst>
          </p:cNvPr>
          <p:cNvSpPr txBox="1">
            <a:spLocks noChangeArrowheads="1"/>
          </p:cNvSpPr>
          <p:nvPr userDrawn="1"/>
        </p:nvSpPr>
        <p:spPr bwMode="auto">
          <a:xfrm>
            <a:off x="10617201" y="6375401"/>
            <a:ext cx="1604433" cy="366713"/>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b="1">
                <a:solidFill>
                  <a:schemeClr val="bg1"/>
                </a:solidFill>
              </a:rPr>
              <a:t>Page </a:t>
            </a:r>
            <a:fld id="{B097DACB-AB05-448F-9903-92B8DFF65420}" type="slidenum">
              <a:rPr lang="fr-FR" altLang="fr-FR" b="1">
                <a:solidFill>
                  <a:schemeClr val="bg1"/>
                </a:solidFill>
              </a:rPr>
              <a:pPr eaLnBrk="1" hangingPunct="1"/>
              <a:t>‹N°›</a:t>
            </a:fld>
            <a:endParaRPr lang="fr-FR" altLang="fr-FR" b="1">
              <a:solidFill>
                <a:schemeClr val="bg1"/>
              </a:solidFill>
            </a:endParaRPr>
          </a:p>
        </p:txBody>
      </p:sp>
    </p:spTree>
  </p:cSld>
  <p:clrMap bg1="lt1" tx1="dk1" bg2="lt2" tx2="dk2" accent1="accent1" accent2="accent2" accent3="accent3" accent4="accent4" accent5="accent5" accent6="accent6" hlink="hlink" folHlink="folHlink"/>
  <p:sldLayoutIdLst>
    <p:sldLayoutId id="214748395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pour modifier le style du titre</a:t>
            </a:r>
            <a:endParaRPr lang="fr-CA"/>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01369-2C6F-44D7-849C-50488EBCB092}" type="datetimeFigureOut">
              <a:rPr lang="fr-CA" smtClean="0"/>
              <a:pPr/>
              <a:t>2020-10-17</a:t>
            </a:fld>
            <a:endParaRPr lang="fr-CA"/>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A75A8-D1D7-47EE-AA6F-9BDC8AA43605}" type="slidenum">
              <a:rPr lang="fr-CA" smtClean="0"/>
              <a:pPr/>
              <a:t>‹N°›</a:t>
            </a:fld>
            <a:endParaRPr lang="fr-CA"/>
          </a:p>
        </p:txBody>
      </p:sp>
    </p:spTree>
  </p:cSld>
  <p:clrMap bg1="lt1" tx1="dk1" bg2="lt2" tx2="dk2" accent1="accent1" accent2="accent2" accent3="accent3" accent4="accent4" accent5="accent5" accent6="accent6" hlink="hlink" folHlink="folHlink"/>
  <p:sldLayoutIdLst>
    <p:sldLayoutId id="214748366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120.xml"/><Relationship Id="rId18" Type="http://schemas.openxmlformats.org/officeDocument/2006/relationships/image" Target="../media/image150.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120.png"/><Relationship Id="rId17" Type="http://schemas.openxmlformats.org/officeDocument/2006/relationships/tags" Target="../tags/tag160.xml"/><Relationship Id="rId2" Type="http://schemas.openxmlformats.org/officeDocument/2006/relationships/tags" Target="../tags/tag10.xml"/><Relationship Id="rId16" Type="http://schemas.openxmlformats.org/officeDocument/2006/relationships/image" Target="../media/image140.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00.xml"/><Relationship Id="rId5" Type="http://schemas.openxmlformats.org/officeDocument/2006/relationships/tags" Target="../tags/tag13.xml"/><Relationship Id="rId15" Type="http://schemas.openxmlformats.org/officeDocument/2006/relationships/tags" Target="../tags/tag140.xml"/><Relationship Id="rId10" Type="http://schemas.openxmlformats.org/officeDocument/2006/relationships/slideLayout" Target="../slideLayouts/slideLayout2.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image" Target="../media/image130.png"/></Relationships>
</file>

<file path=ppt/slides/_rels/slide11.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customXml" Target="../ink/ink65.xml"/><Relationship Id="rId26" Type="http://schemas.openxmlformats.org/officeDocument/2006/relationships/customXml" Target="../ink/ink69.xml"/><Relationship Id="rId39" Type="http://schemas.openxmlformats.org/officeDocument/2006/relationships/image" Target="../media/image89.png"/><Relationship Id="rId21" Type="http://schemas.openxmlformats.org/officeDocument/2006/relationships/image" Target="../media/image80.png"/><Relationship Id="rId34" Type="http://schemas.openxmlformats.org/officeDocument/2006/relationships/customXml" Target="../ink/ink73.xml"/><Relationship Id="rId42" Type="http://schemas.openxmlformats.org/officeDocument/2006/relationships/customXml" Target="../ink/ink77.xml"/><Relationship Id="rId7" Type="http://schemas.openxmlformats.org/officeDocument/2006/relationships/image" Target="../media/image73.png"/><Relationship Id="rId2" Type="http://schemas.openxmlformats.org/officeDocument/2006/relationships/slideLayout" Target="../slideLayouts/slideLayout2.xml"/><Relationship Id="rId16" Type="http://schemas.openxmlformats.org/officeDocument/2006/relationships/customXml" Target="../ink/ink64.xml"/><Relationship Id="rId20" Type="http://schemas.openxmlformats.org/officeDocument/2006/relationships/customXml" Target="../ink/ink66.xml"/><Relationship Id="rId29" Type="http://schemas.openxmlformats.org/officeDocument/2006/relationships/image" Target="../media/image84.png"/><Relationship Id="rId41" Type="http://schemas.openxmlformats.org/officeDocument/2006/relationships/image" Target="../media/image90.png"/><Relationship Id="rId1" Type="http://schemas.openxmlformats.org/officeDocument/2006/relationships/tags" Target="../tags/tag18.xml"/><Relationship Id="rId6" Type="http://schemas.openxmlformats.org/officeDocument/2006/relationships/customXml" Target="../ink/ink59.xml"/><Relationship Id="rId11" Type="http://schemas.openxmlformats.org/officeDocument/2006/relationships/image" Target="../media/image75.png"/><Relationship Id="rId24" Type="http://schemas.openxmlformats.org/officeDocument/2006/relationships/customXml" Target="../ink/ink68.xml"/><Relationship Id="rId32" Type="http://schemas.openxmlformats.org/officeDocument/2006/relationships/customXml" Target="../ink/ink72.xml"/><Relationship Id="rId37" Type="http://schemas.openxmlformats.org/officeDocument/2006/relationships/image" Target="../media/image88.png"/><Relationship Id="rId40" Type="http://schemas.openxmlformats.org/officeDocument/2006/relationships/customXml" Target="../ink/ink76.xml"/><Relationship Id="rId5" Type="http://schemas.openxmlformats.org/officeDocument/2006/relationships/image" Target="../media/image72.png"/><Relationship Id="rId15" Type="http://schemas.openxmlformats.org/officeDocument/2006/relationships/image" Target="../media/image77.png"/><Relationship Id="rId23" Type="http://schemas.openxmlformats.org/officeDocument/2006/relationships/image" Target="../media/image81.png"/><Relationship Id="rId28" Type="http://schemas.openxmlformats.org/officeDocument/2006/relationships/customXml" Target="../ink/ink70.xml"/><Relationship Id="rId36" Type="http://schemas.openxmlformats.org/officeDocument/2006/relationships/customXml" Target="../ink/ink74.xml"/><Relationship Id="rId10" Type="http://schemas.openxmlformats.org/officeDocument/2006/relationships/customXml" Target="../ink/ink61.xml"/><Relationship Id="rId19" Type="http://schemas.openxmlformats.org/officeDocument/2006/relationships/image" Target="../media/image79.png"/><Relationship Id="rId31" Type="http://schemas.openxmlformats.org/officeDocument/2006/relationships/image" Target="../media/image85.png"/><Relationship Id="rId4" Type="http://schemas.openxmlformats.org/officeDocument/2006/relationships/customXml" Target="../ink/ink58.xml"/><Relationship Id="rId9" Type="http://schemas.openxmlformats.org/officeDocument/2006/relationships/image" Target="../media/image74.png"/><Relationship Id="rId14" Type="http://schemas.openxmlformats.org/officeDocument/2006/relationships/customXml" Target="../ink/ink63.xml"/><Relationship Id="rId22" Type="http://schemas.openxmlformats.org/officeDocument/2006/relationships/customXml" Target="../ink/ink67.xml"/><Relationship Id="rId27" Type="http://schemas.openxmlformats.org/officeDocument/2006/relationships/image" Target="../media/image83.png"/><Relationship Id="rId30" Type="http://schemas.openxmlformats.org/officeDocument/2006/relationships/customXml" Target="../ink/ink71.xml"/><Relationship Id="rId35" Type="http://schemas.openxmlformats.org/officeDocument/2006/relationships/image" Target="../media/image87.png"/><Relationship Id="rId43" Type="http://schemas.openxmlformats.org/officeDocument/2006/relationships/image" Target="../media/image91.png"/><Relationship Id="rId8" Type="http://schemas.openxmlformats.org/officeDocument/2006/relationships/customXml" Target="../ink/ink60.xml"/><Relationship Id="rId3" Type="http://schemas.openxmlformats.org/officeDocument/2006/relationships/image" Target="../media/image71.png"/><Relationship Id="rId12" Type="http://schemas.openxmlformats.org/officeDocument/2006/relationships/customXml" Target="../ink/ink62.xml"/><Relationship Id="rId17" Type="http://schemas.openxmlformats.org/officeDocument/2006/relationships/image" Target="../media/image78.png"/><Relationship Id="rId25" Type="http://schemas.openxmlformats.org/officeDocument/2006/relationships/image" Target="../media/image82.png"/><Relationship Id="rId33" Type="http://schemas.openxmlformats.org/officeDocument/2006/relationships/image" Target="../media/image86.png"/><Relationship Id="rId38" Type="http://schemas.openxmlformats.org/officeDocument/2006/relationships/customXml" Target="../ink/ink75.xml"/></Relationships>
</file>

<file path=ppt/slides/_rels/slide12.xml.rels><?xml version="1.0" encoding="UTF-8" standalone="yes"?>
<Relationships xmlns="http://schemas.openxmlformats.org/package/2006/relationships"><Relationship Id="rId13" Type="http://schemas.openxmlformats.org/officeDocument/2006/relationships/customXml" Target="../ink/ink82.xml"/><Relationship Id="rId18" Type="http://schemas.openxmlformats.org/officeDocument/2006/relationships/image" Target="../media/image102.png"/><Relationship Id="rId26" Type="http://schemas.openxmlformats.org/officeDocument/2006/relationships/image" Target="../media/image106.png"/><Relationship Id="rId3" Type="http://schemas.openxmlformats.org/officeDocument/2006/relationships/image" Target="../media/image93.png"/><Relationship Id="rId21" Type="http://schemas.openxmlformats.org/officeDocument/2006/relationships/customXml" Target="../ink/ink86.xml"/><Relationship Id="rId34" Type="http://schemas.openxmlformats.org/officeDocument/2006/relationships/image" Target="../media/image110.png"/><Relationship Id="rId7" Type="http://schemas.openxmlformats.org/officeDocument/2006/relationships/customXml" Target="../ink/ink79.xml"/><Relationship Id="rId12" Type="http://schemas.openxmlformats.org/officeDocument/2006/relationships/image" Target="../media/image98.png"/><Relationship Id="rId17" Type="http://schemas.openxmlformats.org/officeDocument/2006/relationships/customXml" Target="../ink/ink84.xml"/><Relationship Id="rId25" Type="http://schemas.openxmlformats.org/officeDocument/2006/relationships/customXml" Target="../ink/ink88.xml"/><Relationship Id="rId33" Type="http://schemas.openxmlformats.org/officeDocument/2006/relationships/customXml" Target="../ink/ink92.xml"/><Relationship Id="rId2" Type="http://schemas.openxmlformats.org/officeDocument/2006/relationships/image" Target="../media/image92.png"/><Relationship Id="rId16" Type="http://schemas.openxmlformats.org/officeDocument/2006/relationships/image" Target="../media/image101.png"/><Relationship Id="rId20" Type="http://schemas.openxmlformats.org/officeDocument/2006/relationships/image" Target="../media/image103.png"/><Relationship Id="rId29" Type="http://schemas.openxmlformats.org/officeDocument/2006/relationships/customXml" Target="../ink/ink90.xml"/><Relationship Id="rId1" Type="http://schemas.openxmlformats.org/officeDocument/2006/relationships/slideLayout" Target="../slideLayouts/slideLayout21.xml"/><Relationship Id="rId6" Type="http://schemas.openxmlformats.org/officeDocument/2006/relationships/image" Target="../media/image95.png"/><Relationship Id="rId11" Type="http://schemas.openxmlformats.org/officeDocument/2006/relationships/customXml" Target="../ink/ink81.xml"/><Relationship Id="rId24" Type="http://schemas.openxmlformats.org/officeDocument/2006/relationships/image" Target="../media/image105.png"/><Relationship Id="rId32" Type="http://schemas.openxmlformats.org/officeDocument/2006/relationships/image" Target="../media/image109.png"/><Relationship Id="rId5" Type="http://schemas.openxmlformats.org/officeDocument/2006/relationships/customXml" Target="../ink/ink78.xml"/><Relationship Id="rId15" Type="http://schemas.openxmlformats.org/officeDocument/2006/relationships/customXml" Target="../ink/ink83.xml"/><Relationship Id="rId23" Type="http://schemas.openxmlformats.org/officeDocument/2006/relationships/customXml" Target="../ink/ink87.xml"/><Relationship Id="rId28" Type="http://schemas.openxmlformats.org/officeDocument/2006/relationships/image" Target="../media/image107.png"/><Relationship Id="rId10" Type="http://schemas.openxmlformats.org/officeDocument/2006/relationships/image" Target="../media/image97.png"/><Relationship Id="rId19" Type="http://schemas.openxmlformats.org/officeDocument/2006/relationships/customXml" Target="../ink/ink85.xml"/><Relationship Id="rId31" Type="http://schemas.openxmlformats.org/officeDocument/2006/relationships/customXml" Target="../ink/ink91.xml"/><Relationship Id="rId4" Type="http://schemas.openxmlformats.org/officeDocument/2006/relationships/image" Target="../media/image94.png"/><Relationship Id="rId9" Type="http://schemas.openxmlformats.org/officeDocument/2006/relationships/customXml" Target="../ink/ink80.xml"/><Relationship Id="rId14" Type="http://schemas.openxmlformats.org/officeDocument/2006/relationships/image" Target="../media/image99.png"/><Relationship Id="rId22" Type="http://schemas.openxmlformats.org/officeDocument/2006/relationships/image" Target="../media/image104.png"/><Relationship Id="rId27" Type="http://schemas.openxmlformats.org/officeDocument/2006/relationships/customXml" Target="../ink/ink89.xml"/><Relationship Id="rId30" Type="http://schemas.openxmlformats.org/officeDocument/2006/relationships/image" Target="../media/image108.png"/><Relationship Id="rId8" Type="http://schemas.openxmlformats.org/officeDocument/2006/relationships/image" Target="../media/image96.png"/></Relationships>
</file>

<file path=ppt/slides/_rels/slide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fr.wikipedia.org/wiki/Narcose_%C3%A0_l'azote" TargetMode="External"/><Relationship Id="rId2" Type="http://schemas.openxmlformats.org/officeDocument/2006/relationships/hyperlink" Target="http://fr.wikipedia.org/wiki/Hyperoxie" TargetMode="External"/><Relationship Id="rId1" Type="http://schemas.openxmlformats.org/officeDocument/2006/relationships/slideLayout" Target="../slideLayouts/slideLayout18.xml"/><Relationship Id="rId4" Type="http://schemas.openxmlformats.org/officeDocument/2006/relationships/hyperlink" Target="http://www.divosea.com/dossier/hypercapnie-quand-le-plongeur-vire-au-ble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hyperlink" Target="https://www.futura-sciences.com/sciences/definitions/physique-frequence-3940/" TargetMode="External"/><Relationship Id="rId3" Type="http://schemas.openxmlformats.org/officeDocument/2006/relationships/slideLayout" Target="../slideLayouts/slideLayout21.xml"/><Relationship Id="rId7" Type="http://schemas.openxmlformats.org/officeDocument/2006/relationships/hyperlink" Target="https://www.futura-sciences.com/planete/questions-reponses/nature-dinosaures-evalue-t-on-leur-vitesse-2600/"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futura-sciences.com/sciences/definitions/chimie-helium-4813/" TargetMode="External"/><Relationship Id="rId5" Type="http://schemas.openxmlformats.org/officeDocument/2006/relationships/image" Target="../media/image123.pn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18.png"/><Relationship Id="rId26" Type="http://schemas.openxmlformats.org/officeDocument/2006/relationships/image" Target="../media/image22.png"/><Relationship Id="rId21" Type="http://schemas.openxmlformats.org/officeDocument/2006/relationships/customXml" Target="../ink/ink10.xml"/><Relationship Id="rId34" Type="http://schemas.openxmlformats.org/officeDocument/2006/relationships/image" Target="../media/image26.png"/><Relationship Id="rId7" Type="http://schemas.openxmlformats.org/officeDocument/2006/relationships/customXml" Target="../ink/ink3.xml"/><Relationship Id="rId12" Type="http://schemas.openxmlformats.org/officeDocument/2006/relationships/image" Target="../media/image15.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28.png"/><Relationship Id="rId2" Type="http://schemas.openxmlformats.org/officeDocument/2006/relationships/image" Target="../media/image10.png"/><Relationship Id="rId16" Type="http://schemas.openxmlformats.org/officeDocument/2006/relationships/image" Target="../media/image17.png"/><Relationship Id="rId20" Type="http://schemas.openxmlformats.org/officeDocument/2006/relationships/image" Target="../media/image19.png"/><Relationship Id="rId29" Type="http://schemas.openxmlformats.org/officeDocument/2006/relationships/customXml" Target="../ink/ink14.xml"/><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customXml" Target="../ink/ink5.xml"/><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customXml" Target="../ink/ink18.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23.png"/><Relationship Id="rId36"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11.png"/><Relationship Id="rId9" Type="http://schemas.openxmlformats.org/officeDocument/2006/relationships/customXml" Target="../ink/ink4.xml"/><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customXml" Target="../ink/ink13.xml"/><Relationship Id="rId30" Type="http://schemas.openxmlformats.org/officeDocument/2006/relationships/image" Target="../media/image24.png"/><Relationship Id="rId35" Type="http://schemas.openxmlformats.org/officeDocument/2006/relationships/customXml" Target="../ink/ink17.xml"/><Relationship Id="rId8" Type="http://schemas.openxmlformats.org/officeDocument/2006/relationships/image" Target="../media/image13.png"/><Relationship Id="rId3" Type="http://schemas.openxmlformats.org/officeDocument/2006/relationships/customXml" Target="../ink/ink1.xml"/></Relationships>
</file>

<file path=ppt/slides/_rels/slide4.xml.rels><?xml version="1.0" encoding="UTF-8" standalone="yes"?>
<Relationships xmlns="http://schemas.openxmlformats.org/package/2006/relationships"><Relationship Id="rId26" Type="http://schemas.openxmlformats.org/officeDocument/2006/relationships/customXml" Target="../ink/ink30.xml"/><Relationship Id="rId21" Type="http://schemas.openxmlformats.org/officeDocument/2006/relationships/image" Target="../media/image39.png"/><Relationship Id="rId34" Type="http://schemas.openxmlformats.org/officeDocument/2006/relationships/customXml" Target="../ink/ink34.xml"/><Relationship Id="rId42" Type="http://schemas.openxmlformats.org/officeDocument/2006/relationships/customXml" Target="../ink/ink38.xml"/><Relationship Id="rId47" Type="http://schemas.openxmlformats.org/officeDocument/2006/relationships/image" Target="../media/image52.png"/><Relationship Id="rId50" Type="http://schemas.openxmlformats.org/officeDocument/2006/relationships/customXml" Target="../ink/ink42.xml"/><Relationship Id="rId55" Type="http://schemas.openxmlformats.org/officeDocument/2006/relationships/image" Target="../media/image56.png"/><Relationship Id="rId63" Type="http://schemas.openxmlformats.org/officeDocument/2006/relationships/image" Target="../media/image60.png"/><Relationship Id="rId7" Type="http://schemas.openxmlformats.org/officeDocument/2006/relationships/image" Target="../media/image32.png"/><Relationship Id="rId2" Type="http://schemas.openxmlformats.org/officeDocument/2006/relationships/image" Target="../media/image29.gif"/><Relationship Id="rId16" Type="http://schemas.openxmlformats.org/officeDocument/2006/relationships/customXml" Target="../ink/ink25.xml"/><Relationship Id="rId29" Type="http://schemas.openxmlformats.org/officeDocument/2006/relationships/image" Target="../media/image43.png"/><Relationship Id="rId11" Type="http://schemas.openxmlformats.org/officeDocument/2006/relationships/image" Target="../media/image34.png"/><Relationship Id="rId24" Type="http://schemas.openxmlformats.org/officeDocument/2006/relationships/customXml" Target="../ink/ink29.xml"/><Relationship Id="rId32" Type="http://schemas.openxmlformats.org/officeDocument/2006/relationships/customXml" Target="../ink/ink33.xml"/><Relationship Id="rId37" Type="http://schemas.openxmlformats.org/officeDocument/2006/relationships/image" Target="../media/image47.png"/><Relationship Id="rId40" Type="http://schemas.openxmlformats.org/officeDocument/2006/relationships/customXml" Target="../ink/ink37.xml"/><Relationship Id="rId45" Type="http://schemas.openxmlformats.org/officeDocument/2006/relationships/image" Target="../media/image51.png"/><Relationship Id="rId53" Type="http://schemas.openxmlformats.org/officeDocument/2006/relationships/image" Target="../media/image55.png"/><Relationship Id="rId58" Type="http://schemas.openxmlformats.org/officeDocument/2006/relationships/customXml" Target="../ink/ink46.xml"/><Relationship Id="rId66" Type="http://schemas.openxmlformats.org/officeDocument/2006/relationships/customXml" Target="../ink/ink50.xml"/><Relationship Id="rId5" Type="http://schemas.openxmlformats.org/officeDocument/2006/relationships/image" Target="../media/image31.png"/><Relationship Id="rId61" Type="http://schemas.openxmlformats.org/officeDocument/2006/relationships/image" Target="../media/image59.png"/><Relationship Id="rId19" Type="http://schemas.openxmlformats.org/officeDocument/2006/relationships/image" Target="../media/image38.png"/><Relationship Id="rId14" Type="http://schemas.openxmlformats.org/officeDocument/2006/relationships/customXml" Target="../ink/ink24.xml"/><Relationship Id="rId22" Type="http://schemas.openxmlformats.org/officeDocument/2006/relationships/customXml" Target="../ink/ink28.xml"/><Relationship Id="rId27" Type="http://schemas.openxmlformats.org/officeDocument/2006/relationships/image" Target="../media/image42.png"/><Relationship Id="rId30" Type="http://schemas.openxmlformats.org/officeDocument/2006/relationships/customXml" Target="../ink/ink32.xml"/><Relationship Id="rId35" Type="http://schemas.openxmlformats.org/officeDocument/2006/relationships/image" Target="../media/image46.png"/><Relationship Id="rId43" Type="http://schemas.openxmlformats.org/officeDocument/2006/relationships/image" Target="../media/image50.png"/><Relationship Id="rId48" Type="http://schemas.openxmlformats.org/officeDocument/2006/relationships/customXml" Target="../ink/ink41.xml"/><Relationship Id="rId56" Type="http://schemas.openxmlformats.org/officeDocument/2006/relationships/customXml" Target="../ink/ink45.xml"/><Relationship Id="rId64" Type="http://schemas.openxmlformats.org/officeDocument/2006/relationships/customXml" Target="../ink/ink49.xml"/><Relationship Id="rId8" Type="http://schemas.openxmlformats.org/officeDocument/2006/relationships/customXml" Target="../ink/ink21.xml"/><Relationship Id="rId51" Type="http://schemas.openxmlformats.org/officeDocument/2006/relationships/image" Target="../media/image54.png"/><Relationship Id="rId3" Type="http://schemas.openxmlformats.org/officeDocument/2006/relationships/image" Target="../media/image30.gif"/><Relationship Id="rId12" Type="http://schemas.openxmlformats.org/officeDocument/2006/relationships/customXml" Target="../ink/ink23.xml"/><Relationship Id="rId17" Type="http://schemas.openxmlformats.org/officeDocument/2006/relationships/image" Target="../media/image37.png"/><Relationship Id="rId25" Type="http://schemas.openxmlformats.org/officeDocument/2006/relationships/image" Target="../media/image41.png"/><Relationship Id="rId33" Type="http://schemas.openxmlformats.org/officeDocument/2006/relationships/image" Target="../media/image45.png"/><Relationship Id="rId38" Type="http://schemas.openxmlformats.org/officeDocument/2006/relationships/customXml" Target="../ink/ink36.xml"/><Relationship Id="rId46" Type="http://schemas.openxmlformats.org/officeDocument/2006/relationships/customXml" Target="../ink/ink40.xml"/><Relationship Id="rId59" Type="http://schemas.openxmlformats.org/officeDocument/2006/relationships/image" Target="../media/image58.png"/><Relationship Id="rId67" Type="http://schemas.openxmlformats.org/officeDocument/2006/relationships/image" Target="../media/image62.png"/><Relationship Id="rId20" Type="http://schemas.openxmlformats.org/officeDocument/2006/relationships/customXml" Target="../ink/ink27.xml"/><Relationship Id="rId41" Type="http://schemas.openxmlformats.org/officeDocument/2006/relationships/image" Target="../media/image49.png"/><Relationship Id="rId54" Type="http://schemas.openxmlformats.org/officeDocument/2006/relationships/customXml" Target="../ink/ink44.xml"/><Relationship Id="rId62" Type="http://schemas.openxmlformats.org/officeDocument/2006/relationships/customXml" Target="../ink/ink48.xml"/><Relationship Id="rId1" Type="http://schemas.openxmlformats.org/officeDocument/2006/relationships/slideLayout" Target="../slideLayouts/slideLayout20.xml"/><Relationship Id="rId6" Type="http://schemas.openxmlformats.org/officeDocument/2006/relationships/customXml" Target="../ink/ink20.xml"/><Relationship Id="rId15" Type="http://schemas.openxmlformats.org/officeDocument/2006/relationships/image" Target="../media/image36.png"/><Relationship Id="rId23" Type="http://schemas.openxmlformats.org/officeDocument/2006/relationships/image" Target="../media/image40.png"/><Relationship Id="rId28" Type="http://schemas.openxmlformats.org/officeDocument/2006/relationships/customXml" Target="../ink/ink31.xml"/><Relationship Id="rId36" Type="http://schemas.openxmlformats.org/officeDocument/2006/relationships/customXml" Target="../ink/ink35.xml"/><Relationship Id="rId49" Type="http://schemas.openxmlformats.org/officeDocument/2006/relationships/image" Target="../media/image53.png"/><Relationship Id="rId57" Type="http://schemas.openxmlformats.org/officeDocument/2006/relationships/image" Target="../media/image57.png"/><Relationship Id="rId10" Type="http://schemas.openxmlformats.org/officeDocument/2006/relationships/customXml" Target="../ink/ink22.xml"/><Relationship Id="rId31" Type="http://schemas.openxmlformats.org/officeDocument/2006/relationships/image" Target="../media/image44.png"/><Relationship Id="rId44" Type="http://schemas.openxmlformats.org/officeDocument/2006/relationships/customXml" Target="../ink/ink39.xml"/><Relationship Id="rId52" Type="http://schemas.openxmlformats.org/officeDocument/2006/relationships/customXml" Target="../ink/ink43.xml"/><Relationship Id="rId60" Type="http://schemas.openxmlformats.org/officeDocument/2006/relationships/customXml" Target="../ink/ink47.xml"/><Relationship Id="rId65" Type="http://schemas.openxmlformats.org/officeDocument/2006/relationships/image" Target="../media/image61.png"/><Relationship Id="rId4" Type="http://schemas.openxmlformats.org/officeDocument/2006/relationships/customXml" Target="../ink/ink19.xml"/><Relationship Id="rId9" Type="http://schemas.openxmlformats.org/officeDocument/2006/relationships/image" Target="../media/image33.png"/><Relationship Id="rId13" Type="http://schemas.openxmlformats.org/officeDocument/2006/relationships/image" Target="../media/image35.png"/><Relationship Id="rId18" Type="http://schemas.openxmlformats.org/officeDocument/2006/relationships/customXml" Target="../ink/ink26.xml"/><Relationship Id="rId39"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customXml" Target="../ink/ink55.xml"/><Relationship Id="rId18" Type="http://schemas.openxmlformats.org/officeDocument/2006/relationships/image" Target="../media/image70.png"/><Relationship Id="rId3" Type="http://schemas.openxmlformats.org/officeDocument/2006/relationships/image" Target="../media/image113.png"/><Relationship Id="rId7" Type="http://schemas.openxmlformats.org/officeDocument/2006/relationships/customXml" Target="../ink/ink52.xml"/><Relationship Id="rId12" Type="http://schemas.openxmlformats.org/officeDocument/2006/relationships/image" Target="../media/image67.png"/><Relationship Id="rId17" Type="http://schemas.openxmlformats.org/officeDocument/2006/relationships/customXml" Target="../ink/ink57.xml"/><Relationship Id="rId2" Type="http://schemas.openxmlformats.org/officeDocument/2006/relationships/slideLayout" Target="../slideLayouts/slideLayout2.xml"/><Relationship Id="rId16" Type="http://schemas.openxmlformats.org/officeDocument/2006/relationships/image" Target="../media/image69.png"/><Relationship Id="rId1" Type="http://schemas.openxmlformats.org/officeDocument/2006/relationships/tags" Target="../tags/tag8.xml"/><Relationship Id="rId6" Type="http://schemas.openxmlformats.org/officeDocument/2006/relationships/image" Target="../media/image64.png"/><Relationship Id="rId11" Type="http://schemas.openxmlformats.org/officeDocument/2006/relationships/customXml" Target="../ink/ink54.xml"/><Relationship Id="rId5" Type="http://schemas.openxmlformats.org/officeDocument/2006/relationships/customXml" Target="../ink/ink51.xml"/><Relationship Id="rId15" Type="http://schemas.openxmlformats.org/officeDocument/2006/relationships/customXml" Target="../ink/ink56.xml"/><Relationship Id="rId10" Type="http://schemas.openxmlformats.org/officeDocument/2006/relationships/image" Target="../media/image66.png"/><Relationship Id="rId4" Type="http://schemas.openxmlformats.org/officeDocument/2006/relationships/image" Target="../media/image122.png"/><Relationship Id="rId9" Type="http://schemas.openxmlformats.org/officeDocument/2006/relationships/customXml" Target="../ink/ink53.xml"/><Relationship Id="rId1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Free photo: Storm Clouds - Sky, Nobody, Ominous - Free Download ...">
            <a:extLst>
              <a:ext uri="{FF2B5EF4-FFF2-40B4-BE49-F238E27FC236}">
                <a16:creationId xmlns:a16="http://schemas.microsoft.com/office/drawing/2014/main" id="{8DF8C5B6-CD32-4935-A24E-C4342FD51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8" t="9091" r="7393"/>
          <a:stretch/>
        </p:blipFill>
        <p:spPr bwMode="auto">
          <a:xfrm>
            <a:off x="-3176" y="10"/>
            <a:ext cx="12192000" cy="685799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8C8D824E-2FE2-436D-BA86-C0386D8FA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706A21BE-F897-40C9-8638-CF8E292ECD9D}"/>
              </a:ext>
            </a:extLst>
          </p:cNvPr>
          <p:cNvSpPr>
            <a:spLocks noGrp="1"/>
          </p:cNvSpPr>
          <p:nvPr>
            <p:ph type="ctrTitle"/>
            <p:custDataLst>
              <p:tags r:id="rId1"/>
            </p:custDataLst>
          </p:nvPr>
        </p:nvSpPr>
        <p:spPr>
          <a:xfrm>
            <a:off x="680322" y="4402667"/>
            <a:ext cx="8133478" cy="1231264"/>
          </a:xfrm>
        </p:spPr>
        <p:txBody>
          <a:bodyPr>
            <a:normAutofit fontScale="90000"/>
          </a:bodyPr>
          <a:lstStyle/>
          <a:p>
            <a:r>
              <a:rPr lang="fr-CA" sz="4800" b="1" dirty="0"/>
              <a:t>Loi de Dalton</a:t>
            </a:r>
            <a:br>
              <a:rPr lang="fr-CA" sz="4800" b="1" dirty="0"/>
            </a:br>
            <a:r>
              <a:rPr lang="fr-CA" sz="4800" b="1" dirty="0"/>
              <a:t>(Pression partielle des gaz)</a:t>
            </a:r>
          </a:p>
        </p:txBody>
      </p:sp>
      <p:sp>
        <p:nvSpPr>
          <p:cNvPr id="38" name="Rectangle 37">
            <a:extLst>
              <a:ext uri="{FF2B5EF4-FFF2-40B4-BE49-F238E27FC236}">
                <a16:creationId xmlns:a16="http://schemas.microsoft.com/office/drawing/2014/main" id="{D4E62E99-E55A-4404-B79D-9C8CC8523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6F2B71E6-6516-4BB6-B895-35E8F2892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BB39608-D59B-4A40-BD24-A3B510F02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re 1">
            <a:extLst>
              <a:ext uri="{FF2B5EF4-FFF2-40B4-BE49-F238E27FC236}">
                <a16:creationId xmlns:a16="http://schemas.microsoft.com/office/drawing/2014/main" id="{89640A42-7BAE-4CF1-97A6-57385C4E8AD7}"/>
              </a:ext>
            </a:extLst>
          </p:cNvPr>
          <p:cNvSpPr txBox="1">
            <a:spLocks/>
          </p:cNvSpPr>
          <p:nvPr/>
        </p:nvSpPr>
        <p:spPr>
          <a:xfrm>
            <a:off x="9093198" y="4241982"/>
            <a:ext cx="3095626" cy="1660332"/>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pPr>
            <a:r>
              <a:rPr lang="fr-CA" sz="4000" b="1" dirty="0">
                <a:solidFill>
                  <a:schemeClr val="bg1"/>
                </a:solidFill>
              </a:rPr>
              <a:t>Chapitre 2 </a:t>
            </a:r>
            <a:r>
              <a:rPr lang="fr-CA" sz="2400" b="1" dirty="0">
                <a:solidFill>
                  <a:schemeClr val="bg1"/>
                </a:solidFill>
              </a:rPr>
              <a:t>p. 104 et 105</a:t>
            </a:r>
          </a:p>
        </p:txBody>
      </p:sp>
    </p:spTree>
    <p:extLst>
      <p:ext uri="{BB962C8B-B14F-4D97-AF65-F5344CB8AC3E}">
        <p14:creationId xmlns:p14="http://schemas.microsoft.com/office/powerpoint/2010/main" val="4173375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683B05-A164-43CE-9AFC-26078B57F4DF}"/>
              </a:ext>
            </a:extLst>
          </p:cNvPr>
          <p:cNvSpPr>
            <a:spLocks noGrp="1"/>
          </p:cNvSpPr>
          <p:nvPr>
            <p:ph type="title"/>
          </p:nvPr>
        </p:nvSpPr>
        <p:spPr/>
        <p:txBody>
          <a:bodyPr>
            <a:normAutofit/>
          </a:bodyPr>
          <a:lstStyle/>
          <a:p>
            <a:r>
              <a:rPr lang="fr-CA" b="1"/>
              <a:t>Exemple </a:t>
            </a:r>
            <a:br>
              <a:rPr lang="fr-CA" b="1" dirty="0"/>
            </a:br>
            <a:r>
              <a:rPr lang="fr-CA" sz="2800" b="1" dirty="0"/>
              <a:t>(Cahier OS chap. 2 exercices suppl. p.10 #4)</a:t>
            </a:r>
            <a:endParaRPr lang="fr-CA" b="1" dirty="0"/>
          </a:p>
        </p:txBody>
      </p:sp>
      <p:sp>
        <p:nvSpPr>
          <p:cNvPr id="3" name="Espace réservé du contenu 2">
            <a:extLst>
              <a:ext uri="{FF2B5EF4-FFF2-40B4-BE49-F238E27FC236}">
                <a16:creationId xmlns:a16="http://schemas.microsoft.com/office/drawing/2014/main" id="{FB720891-E33E-4A4D-A38A-17612CCD1044}"/>
              </a:ext>
            </a:extLst>
          </p:cNvPr>
          <p:cNvSpPr>
            <a:spLocks noGrp="1"/>
          </p:cNvSpPr>
          <p:nvPr>
            <p:ph idx="1"/>
          </p:nvPr>
        </p:nvSpPr>
        <p:spPr>
          <a:xfrm>
            <a:off x="680321" y="1990721"/>
            <a:ext cx="11083054" cy="1791341"/>
          </a:xfrm>
        </p:spPr>
        <p:txBody>
          <a:bodyPr anchor="ctr">
            <a:normAutofit/>
          </a:bodyPr>
          <a:lstStyle/>
          <a:p>
            <a:pPr marL="0" indent="0">
              <a:lnSpc>
                <a:spcPct val="110000"/>
              </a:lnSpc>
              <a:buNone/>
            </a:pPr>
            <a:r>
              <a:rPr lang="fr-CA" dirty="0"/>
              <a:t>Au garage, on gonfle un pneu avec de l’air comprimé composée de 95,0 % de diazote, de 4,0 % de dioxygène et de traces de plusieurs autres gaz. Si la pression dans le pneu est de 240 kPa, quelle est la pression partielle du diazote?</a:t>
            </a:r>
          </a:p>
        </p:txBody>
      </p:sp>
      <p:sp>
        <p:nvSpPr>
          <p:cNvPr id="5" name="ZoneTexte 4">
            <a:extLst>
              <a:ext uri="{FF2B5EF4-FFF2-40B4-BE49-F238E27FC236}">
                <a16:creationId xmlns:a16="http://schemas.microsoft.com/office/drawing/2014/main" id="{896DAE21-2BA0-469F-8167-6E8DE879778D}"/>
              </a:ext>
            </a:extLst>
          </p:cNvPr>
          <p:cNvSpPr txBox="1"/>
          <p:nvPr>
            <p:custDataLst>
              <p:tags r:id="rId1"/>
            </p:custDataLst>
          </p:nvPr>
        </p:nvSpPr>
        <p:spPr>
          <a:xfrm>
            <a:off x="330255" y="3901731"/>
            <a:ext cx="3492885" cy="400110"/>
          </a:xfrm>
          <a:prstGeom prst="rect">
            <a:avLst/>
          </a:prstGeom>
          <a:noFill/>
        </p:spPr>
        <p:txBody>
          <a:bodyPr wrap="square" rtlCol="0">
            <a:spAutoFit/>
          </a:bodyPr>
          <a:lstStyle/>
          <a:p>
            <a:r>
              <a:rPr lang="fr-CA" sz="2000" b="1" dirty="0"/>
              <a:t>1- Données</a:t>
            </a:r>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0F085A65-78B7-4651-BC48-6B545E69EE78}"/>
                  </a:ext>
                </a:extLst>
              </p:cNvPr>
              <p:cNvSpPr txBox="1"/>
              <p:nvPr>
                <p:custDataLst>
                  <p:tags r:id="rId2"/>
                </p:custDataLst>
              </p:nvPr>
            </p:nvSpPr>
            <p:spPr>
              <a:xfrm>
                <a:off x="330255" y="4349820"/>
                <a:ext cx="3251048" cy="1966500"/>
              </a:xfrm>
              <a:prstGeom prst="rect">
                <a:avLst/>
              </a:prstGeom>
              <a:noFill/>
            </p:spPr>
            <p:txBody>
              <a:bodyPr wrap="square" rtlCol="0">
                <a:spAutoFit/>
              </a:bodyPr>
              <a:lstStyle/>
              <a:p>
                <a:r>
                  <a:rPr lang="fr-CA" sz="2000" b="1" dirty="0">
                    <a:solidFill>
                      <a:schemeClr val="tx1"/>
                    </a:solidFill>
                  </a:rPr>
                  <a:t>PT = 240 kPa</a:t>
                </a:r>
              </a:p>
              <a:p>
                <a:endParaRPr lang="fr-CA" sz="2000" b="1" dirty="0">
                  <a:solidFill>
                    <a:schemeClr val="tx1"/>
                  </a:solidFill>
                </a:endParaRPr>
              </a:p>
              <a:p>
                <a14:m>
                  <m:oMath xmlns:m="http://schemas.openxmlformats.org/officeDocument/2006/math">
                    <m:sSub>
                      <m:sSubPr>
                        <m:ctrlPr>
                          <a:rPr lang="fr-CA" sz="2000" b="1" i="1">
                            <a:solidFill>
                              <a:schemeClr val="tx1"/>
                            </a:solidFill>
                            <a:latin typeface="Cambria Math" panose="02040503050406030204" pitchFamily="18" charset="0"/>
                          </a:rPr>
                        </m:ctrlPr>
                      </m:sSubPr>
                      <m:e>
                        <m:r>
                          <a:rPr lang="fr-CA" sz="2000" b="1" i="1">
                            <a:solidFill>
                              <a:schemeClr val="tx1"/>
                            </a:solidFill>
                            <a:latin typeface="Cambria Math" panose="02040503050406030204" pitchFamily="18" charset="0"/>
                          </a:rPr>
                          <m:t>𝑷</m:t>
                        </m:r>
                      </m:e>
                      <m:sub>
                        <m:r>
                          <a:rPr lang="fr-CA" sz="2000" b="1" i="1">
                            <a:solidFill>
                              <a:schemeClr val="tx1"/>
                            </a:solidFill>
                            <a:latin typeface="Cambria Math" panose="02040503050406030204" pitchFamily="18" charset="0"/>
                          </a:rPr>
                          <m:t>𝒑</m:t>
                        </m:r>
                        <m:sSub>
                          <m:sSubPr>
                            <m:ctrlPr>
                              <a:rPr lang="fr-CA" sz="2000" b="1" i="1">
                                <a:solidFill>
                                  <a:schemeClr val="tx1"/>
                                </a:solidFill>
                                <a:latin typeface="Cambria Math" panose="02040503050406030204" pitchFamily="18" charset="0"/>
                              </a:rPr>
                            </m:ctrlPr>
                          </m:sSubPr>
                          <m:e>
                            <m:r>
                              <a:rPr lang="fr-CA" sz="2000" b="1" i="1">
                                <a:solidFill>
                                  <a:schemeClr val="tx1"/>
                                </a:solidFill>
                                <a:latin typeface="Cambria Math" panose="02040503050406030204" pitchFamily="18" charset="0"/>
                              </a:rPr>
                              <m:t>𝑵</m:t>
                            </m:r>
                          </m:e>
                          <m:sub>
                            <m:r>
                              <a:rPr lang="fr-CA" sz="2000" b="1" i="1">
                                <a:solidFill>
                                  <a:schemeClr val="tx1"/>
                                </a:solidFill>
                                <a:latin typeface="Cambria Math" panose="02040503050406030204" pitchFamily="18" charset="0"/>
                              </a:rPr>
                              <m:t>𝟐</m:t>
                            </m:r>
                          </m:sub>
                        </m:sSub>
                      </m:sub>
                    </m:sSub>
                    <m:r>
                      <a:rPr lang="fr-CA" sz="2000" b="1" i="1">
                        <a:solidFill>
                          <a:schemeClr val="tx1"/>
                        </a:solidFill>
                        <a:latin typeface="Cambria Math" panose="02040503050406030204" pitchFamily="18" charset="0"/>
                      </a:rPr>
                      <m:t> </m:t>
                    </m:r>
                  </m:oMath>
                </a14:m>
                <a:r>
                  <a:rPr lang="fr-CA" sz="2000" b="1" dirty="0">
                    <a:solidFill>
                      <a:schemeClr val="tx1"/>
                    </a:solidFill>
                  </a:rPr>
                  <a:t>= ?</a:t>
                </a:r>
              </a:p>
              <a:p>
                <a:endParaRPr lang="fr-CA" sz="2000" b="1" dirty="0">
                  <a:solidFill>
                    <a:schemeClr val="tx1"/>
                  </a:solidFill>
                </a:endParaRPr>
              </a:p>
              <a:p>
                <a:r>
                  <a:rPr lang="fr-CA" sz="2000" b="1" dirty="0">
                    <a:solidFill>
                      <a:schemeClr val="tx1"/>
                    </a:solidFill>
                  </a:rPr>
                  <a:t>Proportion diazote = 95%</a:t>
                </a:r>
              </a:p>
              <a:p>
                <a:endParaRPr lang="fr-CA" sz="2000" b="1" dirty="0"/>
              </a:p>
            </p:txBody>
          </p:sp>
        </mc:Choice>
        <mc:Fallback xmlns="">
          <p:sp>
            <p:nvSpPr>
              <p:cNvPr id="6" name="ZoneTexte 5">
                <a:extLst>
                  <a:ext uri="{FF2B5EF4-FFF2-40B4-BE49-F238E27FC236}">
                    <a16:creationId xmlns:a16="http://schemas.microsoft.com/office/drawing/2014/main" id="{0F085A65-78B7-4651-BC48-6B545E69EE78}"/>
                  </a:ext>
                </a:extLst>
              </p:cNvPr>
              <p:cNvSpPr txBox="1">
                <a:spLocks noRot="1" noChangeAspect="1" noMove="1" noResize="1" noEditPoints="1" noAdjustHandles="1" noChangeArrowheads="1" noChangeShapeType="1" noTextEdit="1"/>
              </p:cNvSpPr>
              <p:nvPr>
                <p:custDataLst>
                  <p:tags r:id="rId11"/>
                </p:custDataLst>
              </p:nvPr>
            </p:nvSpPr>
            <p:spPr>
              <a:xfrm>
                <a:off x="330255" y="4349820"/>
                <a:ext cx="3251048" cy="1966500"/>
              </a:xfrm>
              <a:prstGeom prst="rect">
                <a:avLst/>
              </a:prstGeom>
              <a:blipFill>
                <a:blip r:embed="rId12"/>
                <a:stretch>
                  <a:fillRect l="-1876" t="-2174" r="-563"/>
                </a:stretch>
              </a:blipFill>
            </p:spPr>
            <p:txBody>
              <a:bodyPr/>
              <a:lstStyle/>
              <a:p>
                <a:r>
                  <a:rPr lang="fr-CA">
                    <a:noFill/>
                  </a:rPr>
                  <a:t> </a:t>
                </a:r>
              </a:p>
            </p:txBody>
          </p:sp>
        </mc:Fallback>
      </mc:AlternateContent>
      <p:sp>
        <p:nvSpPr>
          <p:cNvPr id="7" name="ZoneTexte 6">
            <a:extLst>
              <a:ext uri="{FF2B5EF4-FFF2-40B4-BE49-F238E27FC236}">
                <a16:creationId xmlns:a16="http://schemas.microsoft.com/office/drawing/2014/main" id="{FF119C95-27CB-4D45-96AB-B2D3959F4EB8}"/>
              </a:ext>
            </a:extLst>
          </p:cNvPr>
          <p:cNvSpPr txBox="1"/>
          <p:nvPr>
            <p:custDataLst>
              <p:tags r:id="rId3"/>
            </p:custDataLst>
          </p:nvPr>
        </p:nvSpPr>
        <p:spPr>
          <a:xfrm>
            <a:off x="3581303" y="3901731"/>
            <a:ext cx="2106848" cy="400110"/>
          </a:xfrm>
          <a:prstGeom prst="rect">
            <a:avLst/>
          </a:prstGeom>
          <a:noFill/>
        </p:spPr>
        <p:txBody>
          <a:bodyPr wrap="square" rtlCol="0">
            <a:spAutoFit/>
          </a:bodyPr>
          <a:lstStyle/>
          <a:p>
            <a:r>
              <a:rPr lang="fr-CA" sz="2000" b="1" dirty="0"/>
              <a:t>2- Formule</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AF8E8ADF-33E0-4224-B2E6-0DC800AF1594}"/>
                  </a:ext>
                </a:extLst>
              </p:cNvPr>
              <p:cNvSpPr txBox="1"/>
              <p:nvPr>
                <p:custDataLst>
                  <p:tags r:id="rId4"/>
                </p:custDataLst>
              </p:nvPr>
            </p:nvSpPr>
            <p:spPr>
              <a:xfrm>
                <a:off x="3581302" y="4349820"/>
                <a:ext cx="2106848" cy="572401"/>
              </a:xfrm>
              <a:prstGeom prst="rect">
                <a:avLst/>
              </a:prstGeom>
              <a:noFill/>
            </p:spPr>
            <p:txBody>
              <a:bodyPr wrap="square" rtlCol="0">
                <a:spAutoFit/>
              </a:bodyPr>
              <a:lstStyle/>
              <a:p>
                <a14:m>
                  <m:oMath xmlns:m="http://schemas.openxmlformats.org/officeDocument/2006/math">
                    <m:sSub>
                      <m:sSubPr>
                        <m:ctrlPr>
                          <a:rPr lang="fr-CA" sz="2000" b="1" i="1" smtClean="0">
                            <a:solidFill>
                              <a:schemeClr val="tx1"/>
                            </a:solidFill>
                            <a:latin typeface="Cambria Math" panose="02040503050406030204" pitchFamily="18" charset="0"/>
                          </a:rPr>
                        </m:ctrlPr>
                      </m:sSubPr>
                      <m:e>
                        <m:r>
                          <a:rPr lang="fr-CA" sz="2000" b="1" i="1">
                            <a:solidFill>
                              <a:schemeClr val="tx1"/>
                            </a:solidFill>
                            <a:latin typeface="Cambria Math" panose="02040503050406030204" pitchFamily="18" charset="0"/>
                          </a:rPr>
                          <m:t>𝑷</m:t>
                        </m:r>
                      </m:e>
                      <m:sub>
                        <m:r>
                          <a:rPr lang="fr-CA" sz="2000" b="1" i="1" smtClean="0">
                            <a:solidFill>
                              <a:schemeClr val="tx1"/>
                            </a:solidFill>
                            <a:latin typeface="Cambria Math" panose="02040503050406030204" pitchFamily="18" charset="0"/>
                          </a:rPr>
                          <m:t>𝒑</m:t>
                        </m:r>
                        <m:sSub>
                          <m:sSubPr>
                            <m:ctrlPr>
                              <a:rPr lang="fr-CA" sz="2000" b="1" i="1" smtClean="0">
                                <a:solidFill>
                                  <a:schemeClr val="tx1"/>
                                </a:solidFill>
                                <a:latin typeface="Cambria Math" panose="02040503050406030204" pitchFamily="18" charset="0"/>
                              </a:rPr>
                            </m:ctrlPr>
                          </m:sSubPr>
                          <m:e>
                            <m:r>
                              <a:rPr lang="fr-CA" sz="2000" b="1" i="1" smtClean="0">
                                <a:solidFill>
                                  <a:schemeClr val="tx1"/>
                                </a:solidFill>
                                <a:latin typeface="Cambria Math" panose="02040503050406030204" pitchFamily="18" charset="0"/>
                              </a:rPr>
                              <m:t>𝑵</m:t>
                            </m:r>
                          </m:e>
                          <m:sub>
                            <m:r>
                              <a:rPr lang="fr-CA" sz="2000" b="1" i="1" smtClean="0">
                                <a:solidFill>
                                  <a:schemeClr val="tx1"/>
                                </a:solidFill>
                                <a:latin typeface="Cambria Math" panose="02040503050406030204" pitchFamily="18" charset="0"/>
                              </a:rPr>
                              <m:t>𝟐</m:t>
                            </m:r>
                          </m:sub>
                        </m:sSub>
                      </m:sub>
                    </m:sSub>
                    <m:r>
                      <a:rPr lang="fr-CA" sz="2000" b="1" i="1">
                        <a:solidFill>
                          <a:schemeClr val="tx1"/>
                        </a:solidFill>
                        <a:latin typeface="Cambria Math" panose="02040503050406030204" pitchFamily="18" charset="0"/>
                        <a:ea typeface="Cambria Math" panose="02040503050406030204" pitchFamily="18" charset="0"/>
                      </a:rPr>
                      <m:t>=</m:t>
                    </m:r>
                  </m:oMath>
                </a14:m>
                <a:r>
                  <a:rPr lang="fr-CA" sz="2000" b="1" dirty="0">
                    <a:solidFill>
                      <a:schemeClr val="tx1"/>
                    </a:solidFill>
                  </a:rPr>
                  <a:t> </a:t>
                </a:r>
                <a14:m>
                  <m:oMath xmlns:m="http://schemas.openxmlformats.org/officeDocument/2006/math">
                    <m:f>
                      <m:fPr>
                        <m:ctrlPr>
                          <a:rPr lang="fr-CA" sz="2000" b="1" i="1">
                            <a:solidFill>
                              <a:schemeClr val="tx1"/>
                            </a:solidFill>
                            <a:latin typeface="Cambria Math" panose="02040503050406030204" pitchFamily="18" charset="0"/>
                          </a:rPr>
                        </m:ctrlPr>
                      </m:fPr>
                      <m:num>
                        <m:sSub>
                          <m:sSubPr>
                            <m:ctrlPr>
                              <a:rPr lang="fr-CA" sz="2000" b="1" i="1">
                                <a:solidFill>
                                  <a:schemeClr val="tx1"/>
                                </a:solidFill>
                                <a:latin typeface="Cambria Math" panose="02040503050406030204" pitchFamily="18" charset="0"/>
                              </a:rPr>
                            </m:ctrlPr>
                          </m:sSubPr>
                          <m:e>
                            <m:r>
                              <a:rPr lang="fr-CA" sz="2000" b="1" i="1">
                                <a:solidFill>
                                  <a:schemeClr val="tx1"/>
                                </a:solidFill>
                                <a:latin typeface="Cambria Math" panose="02040503050406030204" pitchFamily="18" charset="0"/>
                              </a:rPr>
                              <m:t>𝒏</m:t>
                            </m:r>
                          </m:e>
                          <m:sub>
                            <m:sSub>
                              <m:sSubPr>
                                <m:ctrlPr>
                                  <a:rPr lang="fr-CA" sz="2000" b="1" i="1">
                                    <a:solidFill>
                                      <a:schemeClr val="tx1"/>
                                    </a:solidFill>
                                    <a:latin typeface="Cambria Math" panose="02040503050406030204" pitchFamily="18" charset="0"/>
                                  </a:rPr>
                                </m:ctrlPr>
                              </m:sSubPr>
                              <m:e>
                                <m:r>
                                  <a:rPr lang="fr-CA" sz="2000" b="1" i="1">
                                    <a:solidFill>
                                      <a:schemeClr val="tx1"/>
                                    </a:solidFill>
                                    <a:latin typeface="Cambria Math" panose="02040503050406030204" pitchFamily="18" charset="0"/>
                                  </a:rPr>
                                  <m:t>𝑵</m:t>
                                </m:r>
                              </m:e>
                              <m:sub>
                                <m:r>
                                  <a:rPr lang="fr-CA" sz="2000" b="1" i="1">
                                    <a:solidFill>
                                      <a:schemeClr val="tx1"/>
                                    </a:solidFill>
                                    <a:latin typeface="Cambria Math" panose="02040503050406030204" pitchFamily="18" charset="0"/>
                                  </a:rPr>
                                  <m:t>𝟐</m:t>
                                </m:r>
                              </m:sub>
                            </m:sSub>
                          </m:sub>
                        </m:sSub>
                      </m:num>
                      <m:den>
                        <m:sSub>
                          <m:sSubPr>
                            <m:ctrlPr>
                              <a:rPr lang="fr-CA" sz="2000" b="1" i="1">
                                <a:solidFill>
                                  <a:schemeClr val="tx1"/>
                                </a:solidFill>
                                <a:latin typeface="Cambria Math" panose="02040503050406030204" pitchFamily="18" charset="0"/>
                              </a:rPr>
                            </m:ctrlPr>
                          </m:sSubPr>
                          <m:e>
                            <m:r>
                              <a:rPr lang="fr-CA" sz="2000" b="1" i="1">
                                <a:solidFill>
                                  <a:schemeClr val="tx1"/>
                                </a:solidFill>
                                <a:latin typeface="Cambria Math" panose="02040503050406030204" pitchFamily="18" charset="0"/>
                              </a:rPr>
                              <m:t>𝒏</m:t>
                            </m:r>
                          </m:e>
                          <m:sub>
                            <m:r>
                              <a:rPr lang="fr-CA" sz="2000" b="1" i="1">
                                <a:solidFill>
                                  <a:schemeClr val="tx1"/>
                                </a:solidFill>
                                <a:latin typeface="Cambria Math" panose="02040503050406030204" pitchFamily="18" charset="0"/>
                              </a:rPr>
                              <m:t>𝑻</m:t>
                            </m:r>
                          </m:sub>
                        </m:sSub>
                      </m:den>
                    </m:f>
                    <m:sSub>
                      <m:sSubPr>
                        <m:ctrlPr>
                          <a:rPr lang="fr-CA" sz="2000" b="1" i="1">
                            <a:solidFill>
                              <a:schemeClr val="tx1"/>
                            </a:solidFill>
                            <a:latin typeface="Cambria Math" panose="02040503050406030204" pitchFamily="18" charset="0"/>
                          </a:rPr>
                        </m:ctrlPr>
                      </m:sSubPr>
                      <m:e>
                        <m:r>
                          <a:rPr lang="fr-CA" sz="2000" b="1" i="1">
                            <a:solidFill>
                              <a:schemeClr val="tx1"/>
                            </a:solidFill>
                            <a:latin typeface="Cambria Math" panose="02040503050406030204" pitchFamily="18" charset="0"/>
                          </a:rPr>
                          <m:t>𝑷</m:t>
                        </m:r>
                      </m:e>
                      <m:sub>
                        <m:r>
                          <a:rPr lang="fr-CA" sz="2000" b="1" i="1">
                            <a:solidFill>
                              <a:schemeClr val="tx1"/>
                            </a:solidFill>
                            <a:latin typeface="Cambria Math" panose="02040503050406030204" pitchFamily="18" charset="0"/>
                          </a:rPr>
                          <m:t>𝑻</m:t>
                        </m:r>
                      </m:sub>
                    </m:sSub>
                  </m:oMath>
                </a14:m>
                <a:endParaRPr lang="fr-CA" sz="2000" b="1" dirty="0"/>
              </a:p>
            </p:txBody>
          </p:sp>
        </mc:Choice>
        <mc:Fallback xmlns="">
          <p:sp>
            <p:nvSpPr>
              <p:cNvPr id="8" name="ZoneTexte 7">
                <a:extLst>
                  <a:ext uri="{FF2B5EF4-FFF2-40B4-BE49-F238E27FC236}">
                    <a16:creationId xmlns:a16="http://schemas.microsoft.com/office/drawing/2014/main" id="{AF8E8ADF-33E0-4224-B2E6-0DC800AF1594}"/>
                  </a:ext>
                </a:extLst>
              </p:cNvPr>
              <p:cNvSpPr txBox="1">
                <a:spLocks noRot="1" noChangeAspect="1" noMove="1" noResize="1" noEditPoints="1" noAdjustHandles="1" noChangeArrowheads="1" noChangeShapeType="1" noTextEdit="1"/>
              </p:cNvSpPr>
              <p:nvPr>
                <p:custDataLst>
                  <p:tags r:id="rId13"/>
                </p:custDataLst>
              </p:nvPr>
            </p:nvSpPr>
            <p:spPr>
              <a:xfrm>
                <a:off x="3581302" y="4349820"/>
                <a:ext cx="2106848" cy="572401"/>
              </a:xfrm>
              <a:prstGeom prst="rect">
                <a:avLst/>
              </a:prstGeom>
              <a:blipFill>
                <a:blip r:embed="rId14"/>
                <a:stretch>
                  <a:fillRect/>
                </a:stretch>
              </a:blipFill>
            </p:spPr>
            <p:txBody>
              <a:bodyPr/>
              <a:lstStyle/>
              <a:p>
                <a:r>
                  <a:rPr lang="fr-CA">
                    <a:noFill/>
                  </a:rPr>
                  <a:t> </a:t>
                </a:r>
              </a:p>
            </p:txBody>
          </p:sp>
        </mc:Fallback>
      </mc:AlternateContent>
      <p:sp>
        <p:nvSpPr>
          <p:cNvPr id="9" name="ZoneTexte 8">
            <a:extLst>
              <a:ext uri="{FF2B5EF4-FFF2-40B4-BE49-F238E27FC236}">
                <a16:creationId xmlns:a16="http://schemas.microsoft.com/office/drawing/2014/main" id="{1BD57356-0168-4F21-998B-C25F5664C1BC}"/>
              </a:ext>
            </a:extLst>
          </p:cNvPr>
          <p:cNvSpPr txBox="1"/>
          <p:nvPr>
            <p:custDataLst>
              <p:tags r:id="rId5"/>
            </p:custDataLst>
          </p:nvPr>
        </p:nvSpPr>
        <p:spPr>
          <a:xfrm>
            <a:off x="6418676" y="3881457"/>
            <a:ext cx="2661605" cy="400110"/>
          </a:xfrm>
          <a:prstGeom prst="rect">
            <a:avLst/>
          </a:prstGeom>
          <a:noFill/>
        </p:spPr>
        <p:txBody>
          <a:bodyPr wrap="square" rtlCol="0">
            <a:spAutoFit/>
          </a:bodyPr>
          <a:lstStyle/>
          <a:p>
            <a:r>
              <a:rPr lang="fr-CA" sz="2000" b="1" dirty="0"/>
              <a:t>3- Calculs</a:t>
            </a:r>
          </a:p>
        </p:txBody>
      </p:sp>
      <mc:AlternateContent xmlns:mc="http://schemas.openxmlformats.org/markup-compatibility/2006" xmlns:a14="http://schemas.microsoft.com/office/drawing/2010/main">
        <mc:Choice Requires="a14">
          <p:sp>
            <p:nvSpPr>
              <p:cNvPr id="10" name="ZoneTexte 9">
                <a:extLst>
                  <a:ext uri="{FF2B5EF4-FFF2-40B4-BE49-F238E27FC236}">
                    <a16:creationId xmlns:a16="http://schemas.microsoft.com/office/drawing/2014/main" id="{A9545D45-C53D-40C6-8C16-30E4FA76E856}"/>
                  </a:ext>
                </a:extLst>
              </p:cNvPr>
              <p:cNvSpPr txBox="1"/>
              <p:nvPr>
                <p:custDataLst>
                  <p:tags r:id="rId6"/>
                </p:custDataLst>
              </p:nvPr>
            </p:nvSpPr>
            <p:spPr>
              <a:xfrm>
                <a:off x="6380617" y="4329546"/>
                <a:ext cx="2687953" cy="239257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fr-CA" sz="2000" b="1" i="1" smtClean="0">
                              <a:latin typeface="Cambria Math" panose="02040503050406030204" pitchFamily="18" charset="0"/>
                            </a:rPr>
                          </m:ctrlPr>
                        </m:sSubPr>
                        <m:e>
                          <m:r>
                            <a:rPr lang="fr-CA" sz="2000" b="1" i="1">
                              <a:latin typeface="Cambria Math" panose="02040503050406030204" pitchFamily="18" charset="0"/>
                            </a:rPr>
                            <m:t>𝑷</m:t>
                          </m:r>
                        </m:e>
                        <m:sub>
                          <m:r>
                            <a:rPr lang="fr-CA" sz="2000" b="1" i="1">
                              <a:latin typeface="Cambria Math" panose="02040503050406030204" pitchFamily="18" charset="0"/>
                            </a:rPr>
                            <m:t>𝒑</m:t>
                          </m:r>
                          <m:sSub>
                            <m:sSubPr>
                              <m:ctrlPr>
                                <a:rPr lang="fr-CA" sz="2000" b="1" i="1">
                                  <a:latin typeface="Cambria Math" panose="02040503050406030204" pitchFamily="18" charset="0"/>
                                </a:rPr>
                              </m:ctrlPr>
                            </m:sSubPr>
                            <m:e>
                              <m:r>
                                <a:rPr lang="fr-CA" sz="2000" b="1" i="1">
                                  <a:latin typeface="Cambria Math" panose="02040503050406030204" pitchFamily="18" charset="0"/>
                                </a:rPr>
                                <m:t>𝑵</m:t>
                              </m:r>
                            </m:e>
                            <m:sub>
                              <m:r>
                                <a:rPr lang="fr-CA" sz="2000" b="1" i="1">
                                  <a:latin typeface="Cambria Math" panose="02040503050406030204" pitchFamily="18" charset="0"/>
                                </a:rPr>
                                <m:t>𝟐</m:t>
                              </m:r>
                            </m:sub>
                          </m:sSub>
                        </m:sub>
                      </m:sSub>
                      <m:r>
                        <a:rPr lang="fr-CA" sz="2000" b="1" i="1">
                          <a:latin typeface="Cambria Math" panose="02040503050406030204" pitchFamily="18" charset="0"/>
                          <a:ea typeface="Cambria Math" panose="02040503050406030204" pitchFamily="18" charset="0"/>
                        </a:rPr>
                        <m:t>=</m:t>
                      </m:r>
                      <m:r>
                        <m:rPr>
                          <m:nor/>
                        </m:rPr>
                        <a:rPr lang="fr-CA" sz="2000" b="1" dirty="0"/>
                        <m:t> </m:t>
                      </m:r>
                      <m:f>
                        <m:fPr>
                          <m:ctrlPr>
                            <a:rPr lang="fr-CA" sz="2000" b="1" i="1">
                              <a:latin typeface="Cambria Math" panose="02040503050406030204" pitchFamily="18" charset="0"/>
                            </a:rPr>
                          </m:ctrlPr>
                        </m:fPr>
                        <m:num>
                          <m:sSub>
                            <m:sSubPr>
                              <m:ctrlPr>
                                <a:rPr lang="fr-CA" sz="2000" b="1" i="1">
                                  <a:latin typeface="Cambria Math" panose="02040503050406030204" pitchFamily="18" charset="0"/>
                                </a:rPr>
                              </m:ctrlPr>
                            </m:sSubPr>
                            <m:e>
                              <m:r>
                                <a:rPr lang="fr-CA" sz="2000" b="1" i="1">
                                  <a:latin typeface="Cambria Math" panose="02040503050406030204" pitchFamily="18" charset="0"/>
                                </a:rPr>
                                <m:t>𝒏</m:t>
                              </m:r>
                            </m:e>
                            <m:sub>
                              <m:sSub>
                                <m:sSubPr>
                                  <m:ctrlPr>
                                    <a:rPr lang="fr-CA" sz="2000" b="1" i="1">
                                      <a:latin typeface="Cambria Math" panose="02040503050406030204" pitchFamily="18" charset="0"/>
                                    </a:rPr>
                                  </m:ctrlPr>
                                </m:sSubPr>
                                <m:e>
                                  <m:r>
                                    <a:rPr lang="fr-CA" sz="2000" b="1" i="1">
                                      <a:latin typeface="Cambria Math" panose="02040503050406030204" pitchFamily="18" charset="0"/>
                                    </a:rPr>
                                    <m:t>𝑵</m:t>
                                  </m:r>
                                </m:e>
                                <m:sub>
                                  <m:r>
                                    <a:rPr lang="fr-CA" sz="2000" b="1" i="1">
                                      <a:latin typeface="Cambria Math" panose="02040503050406030204" pitchFamily="18" charset="0"/>
                                    </a:rPr>
                                    <m:t>𝟐</m:t>
                                  </m:r>
                                </m:sub>
                              </m:sSub>
                            </m:sub>
                          </m:sSub>
                        </m:num>
                        <m:den>
                          <m:sSub>
                            <m:sSubPr>
                              <m:ctrlPr>
                                <a:rPr lang="fr-CA" sz="2000" b="1" i="1">
                                  <a:latin typeface="Cambria Math" panose="02040503050406030204" pitchFamily="18" charset="0"/>
                                </a:rPr>
                              </m:ctrlPr>
                            </m:sSubPr>
                            <m:e>
                              <m:r>
                                <a:rPr lang="fr-CA" sz="2000" b="1" i="1">
                                  <a:latin typeface="Cambria Math" panose="02040503050406030204" pitchFamily="18" charset="0"/>
                                </a:rPr>
                                <m:t>𝒏</m:t>
                              </m:r>
                            </m:e>
                            <m:sub>
                              <m:r>
                                <a:rPr lang="fr-CA" sz="2000" b="1" i="1">
                                  <a:latin typeface="Cambria Math" panose="02040503050406030204" pitchFamily="18" charset="0"/>
                                </a:rPr>
                                <m:t>𝑻</m:t>
                              </m:r>
                            </m:sub>
                          </m:sSub>
                        </m:den>
                      </m:f>
                      <m:sSub>
                        <m:sSubPr>
                          <m:ctrlPr>
                            <a:rPr lang="fr-CA" sz="2000" b="1" i="1">
                              <a:latin typeface="Cambria Math" panose="02040503050406030204" pitchFamily="18" charset="0"/>
                            </a:rPr>
                          </m:ctrlPr>
                        </m:sSubPr>
                        <m:e>
                          <m:r>
                            <a:rPr lang="fr-CA" sz="2000" b="1" i="1">
                              <a:latin typeface="Cambria Math" panose="02040503050406030204" pitchFamily="18" charset="0"/>
                            </a:rPr>
                            <m:t>𝑷</m:t>
                          </m:r>
                        </m:e>
                        <m:sub>
                          <m:r>
                            <a:rPr lang="fr-CA" sz="2000" b="1" i="1">
                              <a:latin typeface="Cambria Math" panose="02040503050406030204" pitchFamily="18" charset="0"/>
                            </a:rPr>
                            <m:t>𝑻</m:t>
                          </m:r>
                        </m:sub>
                      </m:sSub>
                    </m:oMath>
                  </m:oMathPara>
                </a14:m>
                <a:endParaRPr lang="fr-CA" sz="2000" b="1" dirty="0">
                  <a:solidFill>
                    <a:schemeClr val="tx1"/>
                  </a:solidFill>
                </a:endParaRPr>
              </a:p>
              <a:p>
                <a:endParaRPr lang="fr-CA" sz="2000" b="1" dirty="0"/>
              </a:p>
              <a:p>
                <a14:m>
                  <m:oMath xmlns:m="http://schemas.openxmlformats.org/officeDocument/2006/math">
                    <m:sSub>
                      <m:sSubPr>
                        <m:ctrlPr>
                          <a:rPr lang="fr-CA" sz="2000" b="1" i="1">
                            <a:latin typeface="Cambria Math" panose="02040503050406030204" pitchFamily="18" charset="0"/>
                          </a:rPr>
                        </m:ctrlPr>
                      </m:sSubPr>
                      <m:e>
                        <m:r>
                          <a:rPr lang="fr-CA" sz="2000" b="1" i="1">
                            <a:latin typeface="Cambria Math" panose="02040503050406030204" pitchFamily="18" charset="0"/>
                          </a:rPr>
                          <m:t>𝑷</m:t>
                        </m:r>
                      </m:e>
                      <m:sub>
                        <m:r>
                          <a:rPr lang="fr-CA" sz="2000" b="1" i="1">
                            <a:latin typeface="Cambria Math" panose="02040503050406030204" pitchFamily="18" charset="0"/>
                          </a:rPr>
                          <m:t>𝒑</m:t>
                        </m:r>
                        <m:sSub>
                          <m:sSubPr>
                            <m:ctrlPr>
                              <a:rPr lang="fr-CA" sz="2000" b="1" i="1">
                                <a:latin typeface="Cambria Math" panose="02040503050406030204" pitchFamily="18" charset="0"/>
                              </a:rPr>
                            </m:ctrlPr>
                          </m:sSubPr>
                          <m:e>
                            <m:r>
                              <a:rPr lang="fr-CA" sz="2000" b="1" i="1">
                                <a:latin typeface="Cambria Math" panose="02040503050406030204" pitchFamily="18" charset="0"/>
                              </a:rPr>
                              <m:t>𝑵</m:t>
                            </m:r>
                          </m:e>
                          <m:sub>
                            <m:r>
                              <a:rPr lang="fr-CA" sz="2000" b="1" i="1">
                                <a:latin typeface="Cambria Math" panose="02040503050406030204" pitchFamily="18" charset="0"/>
                              </a:rPr>
                              <m:t>𝟐</m:t>
                            </m:r>
                          </m:sub>
                        </m:sSub>
                      </m:sub>
                    </m:sSub>
                    <m:r>
                      <a:rPr lang="fr-CA" sz="2000" b="1" i="1">
                        <a:latin typeface="Cambria Math" panose="02040503050406030204" pitchFamily="18" charset="0"/>
                        <a:ea typeface="Cambria Math" panose="02040503050406030204" pitchFamily="18" charset="0"/>
                      </a:rPr>
                      <m:t>=</m:t>
                    </m:r>
                  </m:oMath>
                </a14:m>
                <a:r>
                  <a:rPr lang="fr-CA" sz="2000" b="1" dirty="0">
                    <a:solidFill>
                      <a:schemeClr val="tx1"/>
                    </a:solidFill>
                  </a:rPr>
                  <a:t> </a:t>
                </a:r>
                <a14:m>
                  <m:oMath xmlns:m="http://schemas.openxmlformats.org/officeDocument/2006/math">
                    <m:f>
                      <m:fPr>
                        <m:ctrlPr>
                          <a:rPr lang="fr-CA" sz="2000" b="1" i="1" dirty="0" smtClean="0">
                            <a:solidFill>
                              <a:schemeClr val="tx1"/>
                            </a:solidFill>
                            <a:latin typeface="Cambria Math" panose="02040503050406030204" pitchFamily="18" charset="0"/>
                          </a:rPr>
                        </m:ctrlPr>
                      </m:fPr>
                      <m:num>
                        <m:r>
                          <a:rPr lang="fr-CA" sz="2000" b="1" i="1" dirty="0" smtClean="0">
                            <a:solidFill>
                              <a:schemeClr val="tx1"/>
                            </a:solidFill>
                            <a:latin typeface="Cambria Math" panose="02040503050406030204" pitchFamily="18" charset="0"/>
                          </a:rPr>
                          <m:t>𝟗𝟓</m:t>
                        </m:r>
                      </m:num>
                      <m:den>
                        <m:r>
                          <a:rPr lang="fr-CA" sz="2000" b="1" i="1" dirty="0" smtClean="0">
                            <a:solidFill>
                              <a:schemeClr val="tx1"/>
                            </a:solidFill>
                            <a:latin typeface="Cambria Math" panose="02040503050406030204" pitchFamily="18" charset="0"/>
                          </a:rPr>
                          <m:t>𝟏𝟎𝟎</m:t>
                        </m:r>
                      </m:den>
                    </m:f>
                    <m:r>
                      <a:rPr lang="fr-CA" sz="2000" b="1" i="1" dirty="0" smtClean="0">
                        <a:solidFill>
                          <a:schemeClr val="tx1"/>
                        </a:solidFill>
                        <a:latin typeface="Cambria Math" panose="02040503050406030204" pitchFamily="18" charset="0"/>
                      </a:rPr>
                      <m:t> </m:t>
                    </m:r>
                    <m:r>
                      <a:rPr lang="fr-CA" sz="2000" b="1" i="1" dirty="0" smtClean="0">
                        <a:solidFill>
                          <a:schemeClr val="tx1"/>
                        </a:solidFill>
                        <a:latin typeface="Cambria Math" panose="02040503050406030204" pitchFamily="18" charset="0"/>
                        <a:ea typeface="Cambria Math" panose="02040503050406030204" pitchFamily="18" charset="0"/>
                      </a:rPr>
                      <m:t>×</m:t>
                    </m:r>
                    <m:r>
                      <a:rPr lang="fr-CA" sz="2000" b="1" i="1" dirty="0" smtClean="0">
                        <a:solidFill>
                          <a:schemeClr val="tx1"/>
                        </a:solidFill>
                        <a:latin typeface="Cambria Math" panose="02040503050406030204" pitchFamily="18" charset="0"/>
                        <a:ea typeface="Cambria Math" panose="02040503050406030204" pitchFamily="18" charset="0"/>
                      </a:rPr>
                      <m:t>𝟐𝟒𝟎</m:t>
                    </m:r>
                    <m:r>
                      <a:rPr lang="fr-CA" sz="2000" b="1" i="1" dirty="0" smtClean="0">
                        <a:solidFill>
                          <a:schemeClr val="tx1"/>
                        </a:solidFill>
                        <a:latin typeface="Cambria Math" panose="02040503050406030204" pitchFamily="18" charset="0"/>
                        <a:ea typeface="Cambria Math" panose="02040503050406030204" pitchFamily="18" charset="0"/>
                      </a:rPr>
                      <m:t>𝒌𝑷𝒂</m:t>
                    </m:r>
                  </m:oMath>
                </a14:m>
                <a:endParaRPr lang="fr-CA" sz="2000" b="1" dirty="0">
                  <a:solidFill>
                    <a:schemeClr val="tx1"/>
                  </a:solidFill>
                </a:endParaRPr>
              </a:p>
              <a:p>
                <a:endParaRPr lang="fr-CA" sz="2000" b="1" dirty="0"/>
              </a:p>
              <a:p>
                <a14:m>
                  <m:oMath xmlns:m="http://schemas.openxmlformats.org/officeDocument/2006/math">
                    <m:sSub>
                      <m:sSubPr>
                        <m:ctrlPr>
                          <a:rPr lang="fr-CA" sz="2000" b="1" i="1">
                            <a:latin typeface="Cambria Math" panose="02040503050406030204" pitchFamily="18" charset="0"/>
                          </a:rPr>
                        </m:ctrlPr>
                      </m:sSubPr>
                      <m:e>
                        <m:r>
                          <a:rPr lang="fr-CA" sz="2000" b="1" i="1">
                            <a:latin typeface="Cambria Math" panose="02040503050406030204" pitchFamily="18" charset="0"/>
                          </a:rPr>
                          <m:t>𝑷</m:t>
                        </m:r>
                      </m:e>
                      <m:sub>
                        <m:r>
                          <a:rPr lang="fr-CA" sz="2000" b="1" i="1">
                            <a:latin typeface="Cambria Math" panose="02040503050406030204" pitchFamily="18" charset="0"/>
                          </a:rPr>
                          <m:t>𝒑</m:t>
                        </m:r>
                        <m:sSub>
                          <m:sSubPr>
                            <m:ctrlPr>
                              <a:rPr lang="fr-CA" sz="2000" b="1" i="1">
                                <a:latin typeface="Cambria Math" panose="02040503050406030204" pitchFamily="18" charset="0"/>
                              </a:rPr>
                            </m:ctrlPr>
                          </m:sSubPr>
                          <m:e>
                            <m:r>
                              <a:rPr lang="fr-CA" sz="2000" b="1" i="1">
                                <a:latin typeface="Cambria Math" panose="02040503050406030204" pitchFamily="18" charset="0"/>
                              </a:rPr>
                              <m:t>𝑵</m:t>
                            </m:r>
                          </m:e>
                          <m:sub>
                            <m:r>
                              <a:rPr lang="fr-CA" sz="2000" b="1" i="1">
                                <a:latin typeface="Cambria Math" panose="02040503050406030204" pitchFamily="18" charset="0"/>
                              </a:rPr>
                              <m:t>𝟐</m:t>
                            </m:r>
                          </m:sub>
                        </m:sSub>
                      </m:sub>
                    </m:sSub>
                    <m:r>
                      <a:rPr lang="fr-CA" sz="2000" b="1" i="1">
                        <a:latin typeface="Cambria Math" panose="02040503050406030204" pitchFamily="18" charset="0"/>
                        <a:ea typeface="Cambria Math" panose="02040503050406030204" pitchFamily="18" charset="0"/>
                      </a:rPr>
                      <m:t>=</m:t>
                    </m:r>
                  </m:oMath>
                </a14:m>
                <a:r>
                  <a:rPr lang="fr-CA" sz="2000" b="1" dirty="0">
                    <a:solidFill>
                      <a:schemeClr val="tx1"/>
                    </a:solidFill>
                  </a:rPr>
                  <a:t> 228 kPa</a:t>
                </a:r>
              </a:p>
            </p:txBody>
          </p:sp>
        </mc:Choice>
        <mc:Fallback xmlns="">
          <p:sp>
            <p:nvSpPr>
              <p:cNvPr id="10" name="ZoneTexte 9">
                <a:extLst>
                  <a:ext uri="{FF2B5EF4-FFF2-40B4-BE49-F238E27FC236}">
                    <a16:creationId xmlns:a16="http://schemas.microsoft.com/office/drawing/2014/main" id="{A9545D45-C53D-40C6-8C16-30E4FA76E856}"/>
                  </a:ext>
                </a:extLst>
              </p:cNvPr>
              <p:cNvSpPr txBox="1">
                <a:spLocks noRot="1" noChangeAspect="1" noMove="1" noResize="1" noEditPoints="1" noAdjustHandles="1" noChangeArrowheads="1" noChangeShapeType="1" noTextEdit="1"/>
              </p:cNvSpPr>
              <p:nvPr>
                <p:custDataLst>
                  <p:tags r:id="rId15"/>
                </p:custDataLst>
              </p:nvPr>
            </p:nvSpPr>
            <p:spPr>
              <a:xfrm>
                <a:off x="6380617" y="4329546"/>
                <a:ext cx="2687953" cy="2392578"/>
              </a:xfrm>
              <a:prstGeom prst="rect">
                <a:avLst/>
              </a:prstGeom>
              <a:blipFill>
                <a:blip r:embed="rId16"/>
                <a:stretch>
                  <a:fillRect l="-227" b="-2036"/>
                </a:stretch>
              </a:blipFill>
            </p:spPr>
            <p:txBody>
              <a:bodyPr/>
              <a:lstStyle/>
              <a:p>
                <a:r>
                  <a:rPr lang="fr-CA">
                    <a:noFill/>
                  </a:rPr>
                  <a:t> </a:t>
                </a:r>
              </a:p>
            </p:txBody>
          </p:sp>
        </mc:Fallback>
      </mc:AlternateContent>
      <p:sp>
        <p:nvSpPr>
          <p:cNvPr id="11" name="ZoneTexte 10">
            <a:extLst>
              <a:ext uri="{FF2B5EF4-FFF2-40B4-BE49-F238E27FC236}">
                <a16:creationId xmlns:a16="http://schemas.microsoft.com/office/drawing/2014/main" id="{A07DAAEB-6A45-49E5-A480-D295F1B7E33F}"/>
              </a:ext>
            </a:extLst>
          </p:cNvPr>
          <p:cNvSpPr txBox="1"/>
          <p:nvPr>
            <p:custDataLst>
              <p:tags r:id="rId7"/>
            </p:custDataLst>
          </p:nvPr>
        </p:nvSpPr>
        <p:spPr>
          <a:xfrm>
            <a:off x="9614490" y="3901731"/>
            <a:ext cx="2106848" cy="400110"/>
          </a:xfrm>
          <a:prstGeom prst="rect">
            <a:avLst/>
          </a:prstGeom>
          <a:noFill/>
        </p:spPr>
        <p:txBody>
          <a:bodyPr wrap="square" rtlCol="0">
            <a:spAutoFit/>
          </a:bodyPr>
          <a:lstStyle/>
          <a:p>
            <a:r>
              <a:rPr lang="fr-CA" sz="2000" b="1" dirty="0"/>
              <a:t>4- Réponse</a:t>
            </a:r>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EFCE9FC0-040A-4C36-B5D7-10315E9374FB}"/>
                  </a:ext>
                </a:extLst>
              </p:cNvPr>
              <p:cNvSpPr txBox="1"/>
              <p:nvPr>
                <p:custDataLst>
                  <p:tags r:id="rId8"/>
                </p:custDataLst>
              </p:nvPr>
            </p:nvSpPr>
            <p:spPr>
              <a:xfrm>
                <a:off x="9614489" y="4349820"/>
                <a:ext cx="2106848" cy="427618"/>
              </a:xfrm>
              <a:prstGeom prst="rect">
                <a:avLst/>
              </a:prstGeom>
              <a:noFill/>
            </p:spPr>
            <p:txBody>
              <a:bodyPr wrap="square" rtlCol="0">
                <a:spAutoFit/>
              </a:bodyPr>
              <a:lstStyle/>
              <a:p>
                <a14:m>
                  <m:oMath xmlns:m="http://schemas.openxmlformats.org/officeDocument/2006/math">
                    <m:sSub>
                      <m:sSubPr>
                        <m:ctrlPr>
                          <a:rPr lang="fr-CA" sz="2000" b="1" i="1">
                            <a:latin typeface="Cambria Math" panose="02040503050406030204" pitchFamily="18" charset="0"/>
                          </a:rPr>
                        </m:ctrlPr>
                      </m:sSubPr>
                      <m:e>
                        <m:r>
                          <a:rPr lang="fr-CA" sz="2000" b="1" i="1">
                            <a:latin typeface="Cambria Math" panose="02040503050406030204" pitchFamily="18" charset="0"/>
                          </a:rPr>
                          <m:t>𝑷</m:t>
                        </m:r>
                      </m:e>
                      <m:sub>
                        <m:r>
                          <a:rPr lang="fr-CA" sz="2000" b="1" i="1">
                            <a:latin typeface="Cambria Math" panose="02040503050406030204" pitchFamily="18" charset="0"/>
                          </a:rPr>
                          <m:t>𝒑</m:t>
                        </m:r>
                        <m:sSub>
                          <m:sSubPr>
                            <m:ctrlPr>
                              <a:rPr lang="fr-CA" sz="2000" b="1" i="1">
                                <a:latin typeface="Cambria Math" panose="02040503050406030204" pitchFamily="18" charset="0"/>
                              </a:rPr>
                            </m:ctrlPr>
                          </m:sSubPr>
                          <m:e>
                            <m:r>
                              <a:rPr lang="fr-CA" sz="2000" b="1" i="1">
                                <a:latin typeface="Cambria Math" panose="02040503050406030204" pitchFamily="18" charset="0"/>
                              </a:rPr>
                              <m:t>𝑵</m:t>
                            </m:r>
                          </m:e>
                          <m:sub>
                            <m:r>
                              <a:rPr lang="fr-CA" sz="2000" b="1" i="1">
                                <a:latin typeface="Cambria Math" panose="02040503050406030204" pitchFamily="18" charset="0"/>
                              </a:rPr>
                              <m:t>𝟐</m:t>
                            </m:r>
                          </m:sub>
                        </m:sSub>
                      </m:sub>
                    </m:sSub>
                    <m:r>
                      <a:rPr lang="fr-CA" sz="2000" b="1" i="1">
                        <a:latin typeface="Cambria Math" panose="02040503050406030204" pitchFamily="18" charset="0"/>
                        <a:ea typeface="Cambria Math" panose="02040503050406030204" pitchFamily="18" charset="0"/>
                      </a:rPr>
                      <m:t>=</m:t>
                    </m:r>
                  </m:oMath>
                </a14:m>
                <a:r>
                  <a:rPr lang="fr-CA" sz="2000" b="1" dirty="0"/>
                  <a:t> 228 kPa</a:t>
                </a:r>
              </a:p>
            </p:txBody>
          </p:sp>
        </mc:Choice>
        <mc:Fallback xmlns="">
          <p:sp>
            <p:nvSpPr>
              <p:cNvPr id="12" name="ZoneTexte 11">
                <a:extLst>
                  <a:ext uri="{FF2B5EF4-FFF2-40B4-BE49-F238E27FC236}">
                    <a16:creationId xmlns:a16="http://schemas.microsoft.com/office/drawing/2014/main" id="{EFCE9FC0-040A-4C36-B5D7-10315E9374FB}"/>
                  </a:ext>
                </a:extLst>
              </p:cNvPr>
              <p:cNvSpPr txBox="1">
                <a:spLocks noRot="1" noChangeAspect="1" noMove="1" noResize="1" noEditPoints="1" noAdjustHandles="1" noChangeArrowheads="1" noChangeShapeType="1" noTextEdit="1"/>
              </p:cNvSpPr>
              <p:nvPr>
                <p:custDataLst>
                  <p:tags r:id="rId17"/>
                </p:custDataLst>
              </p:nvPr>
            </p:nvSpPr>
            <p:spPr>
              <a:xfrm>
                <a:off x="9614489" y="4349820"/>
                <a:ext cx="2106848" cy="427618"/>
              </a:xfrm>
              <a:prstGeom prst="rect">
                <a:avLst/>
              </a:prstGeom>
              <a:blipFill>
                <a:blip r:embed="rId18"/>
                <a:stretch>
                  <a:fillRect t="-10000" b="-17143"/>
                </a:stretch>
              </a:blipFill>
            </p:spPr>
            <p:txBody>
              <a:bodyPr/>
              <a:lstStyle/>
              <a:p>
                <a:r>
                  <a:rPr lang="fr-CA">
                    <a:noFill/>
                  </a:rPr>
                  <a:t> </a:t>
                </a:r>
              </a:p>
            </p:txBody>
          </p:sp>
        </mc:Fallback>
      </mc:AlternateContent>
      <p:sp>
        <p:nvSpPr>
          <p:cNvPr id="14" name="Titre 1">
            <a:extLst>
              <a:ext uri="{FF2B5EF4-FFF2-40B4-BE49-F238E27FC236}">
                <a16:creationId xmlns:a16="http://schemas.microsoft.com/office/drawing/2014/main" id="{7F571FE5-58EE-4F8B-BB3C-9108F1582903}"/>
              </a:ext>
            </a:extLst>
          </p:cNvPr>
          <p:cNvSpPr txBox="1">
            <a:spLocks/>
          </p:cNvSpPr>
          <p:nvPr>
            <p:custDataLst>
              <p:tags r:id="rId9"/>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dirty="0">
                <a:solidFill>
                  <a:schemeClr val="bg1"/>
                </a:solidFill>
              </a:rPr>
              <a:t>Chapitre 2</a:t>
            </a:r>
          </a:p>
          <a:p>
            <a:pPr algn="ctr"/>
            <a:r>
              <a:rPr lang="fr-CA" sz="1600" b="1" dirty="0">
                <a:solidFill>
                  <a:schemeClr val="bg1"/>
                </a:solidFill>
              </a:rPr>
              <a:t>p. 103 et 104</a:t>
            </a:r>
          </a:p>
        </p:txBody>
      </p:sp>
    </p:spTree>
    <p:extLst>
      <p:ext uri="{BB962C8B-B14F-4D97-AF65-F5344CB8AC3E}">
        <p14:creationId xmlns:p14="http://schemas.microsoft.com/office/powerpoint/2010/main" val="1634738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fade">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4" end="4"/>
                                            </p:txEl>
                                          </p:spTgt>
                                        </p:tgtEl>
                                        <p:attrNameLst>
                                          <p:attrName>style.visibility</p:attrName>
                                        </p:attrNameLst>
                                      </p:cBhvr>
                                      <p:to>
                                        <p:strVal val="visible"/>
                                      </p:to>
                                    </p:set>
                                    <p:animEffect transition="in" filter="fade">
                                      <p:cBhvr>
                                        <p:cTn id="52" dur="500"/>
                                        <p:tgtEl>
                                          <p:spTgt spid="1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P spid="7" grpId="0"/>
      <p:bldP spid="8" grpId="0" build="p"/>
      <p:bldP spid="9" grpId="0"/>
      <p:bldP spid="10" grpId="0" uiExpand="1" build="p"/>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BD4BC-A77C-4486-9115-E1726B50D7B3}"/>
              </a:ext>
            </a:extLst>
          </p:cNvPr>
          <p:cNvSpPr>
            <a:spLocks noGrp="1"/>
          </p:cNvSpPr>
          <p:nvPr>
            <p:ph type="title"/>
          </p:nvPr>
        </p:nvSpPr>
        <p:spPr/>
        <p:txBody>
          <a:bodyPr/>
          <a:lstStyle/>
          <a:p>
            <a:r>
              <a:rPr lang="fr-CA" b="1" dirty="0"/>
              <a:t>Pression partielle par déplacement d’eau</a:t>
            </a:r>
          </a:p>
        </p:txBody>
      </p:sp>
      <p:sp>
        <p:nvSpPr>
          <p:cNvPr id="5" name="Espace réservé du contenu 4">
            <a:extLst>
              <a:ext uri="{FF2B5EF4-FFF2-40B4-BE49-F238E27FC236}">
                <a16:creationId xmlns:a16="http://schemas.microsoft.com/office/drawing/2014/main" id="{0C581466-05C5-49CA-AE48-6F1AD70C2F26}"/>
              </a:ext>
            </a:extLst>
          </p:cNvPr>
          <p:cNvSpPr>
            <a:spLocks noGrp="1"/>
          </p:cNvSpPr>
          <p:nvPr>
            <p:ph idx="1"/>
          </p:nvPr>
        </p:nvSpPr>
        <p:spPr>
          <a:xfrm>
            <a:off x="680321" y="2115239"/>
            <a:ext cx="9730619" cy="1751681"/>
          </a:xfrm>
        </p:spPr>
        <p:txBody>
          <a:bodyPr>
            <a:normAutofit lnSpcReduction="10000"/>
          </a:bodyPr>
          <a:lstStyle/>
          <a:p>
            <a:r>
              <a:rPr lang="fr-CA" dirty="0"/>
              <a:t>Un gaz en laboratoire récolté par déplacement de gaz aura comme pression…</a:t>
            </a:r>
          </a:p>
          <a:p>
            <a:pPr lvl="1"/>
            <a:r>
              <a:rPr lang="fr-CA" dirty="0"/>
              <a:t>P</a:t>
            </a:r>
            <a:r>
              <a:rPr lang="fr-CA" baseline="-25000" dirty="0"/>
              <a:t>T</a:t>
            </a:r>
            <a:r>
              <a:rPr lang="fr-CA" dirty="0"/>
              <a:t> = </a:t>
            </a:r>
            <a:r>
              <a:rPr lang="fr-CA" dirty="0" err="1"/>
              <a:t>P</a:t>
            </a:r>
            <a:r>
              <a:rPr lang="fr-CA" baseline="-25000" dirty="0" err="1"/>
              <a:t>gaz</a:t>
            </a:r>
            <a:r>
              <a:rPr lang="fr-CA" dirty="0"/>
              <a:t> + P</a:t>
            </a:r>
            <a:r>
              <a:rPr lang="fr-CA" baseline="-25000" dirty="0"/>
              <a:t>H2O</a:t>
            </a:r>
          </a:p>
          <a:p>
            <a:r>
              <a:rPr lang="fr-CA" dirty="0"/>
              <a:t>Ceci n’est pas calculé en labo, donc explique comment ça pourrait être une source d’erreur…</a:t>
            </a:r>
          </a:p>
        </p:txBody>
      </p:sp>
      <p:sp>
        <p:nvSpPr>
          <p:cNvPr id="6" name="Titre 1">
            <a:extLst>
              <a:ext uri="{FF2B5EF4-FFF2-40B4-BE49-F238E27FC236}">
                <a16:creationId xmlns:a16="http://schemas.microsoft.com/office/drawing/2014/main" id="{ED52930B-1551-4D57-8947-547189D953F0}"/>
              </a:ext>
            </a:extLst>
          </p:cNvPr>
          <p:cNvSpPr txBox="1">
            <a:spLocks/>
          </p:cNvSpPr>
          <p:nvPr>
            <p:custDataLst>
              <p:tags r:id="rId1"/>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dirty="0">
                <a:solidFill>
                  <a:schemeClr val="bg1"/>
                </a:solidFill>
              </a:rPr>
              <a:t>Chapitre 2</a:t>
            </a:r>
          </a:p>
          <a:p>
            <a:pPr algn="ctr"/>
            <a:r>
              <a:rPr lang="fr-CA" sz="1600" b="1" dirty="0">
                <a:solidFill>
                  <a:schemeClr val="bg1"/>
                </a:solidFill>
              </a:rPr>
              <a:t>p. 103 et 104</a:t>
            </a:r>
          </a:p>
        </p:txBody>
      </p:sp>
      <p:pic>
        <p:nvPicPr>
          <p:cNvPr id="3" name="Image 2">
            <a:extLst>
              <a:ext uri="{FF2B5EF4-FFF2-40B4-BE49-F238E27FC236}">
                <a16:creationId xmlns:a16="http://schemas.microsoft.com/office/drawing/2014/main" id="{56596C0B-9439-4D91-B46E-384375603148}"/>
              </a:ext>
            </a:extLst>
          </p:cNvPr>
          <p:cNvPicPr>
            <a:picLocks noChangeAspect="1"/>
          </p:cNvPicPr>
          <p:nvPr/>
        </p:nvPicPr>
        <p:blipFill>
          <a:blip r:embed="rId3"/>
          <a:stretch>
            <a:fillRect/>
          </a:stretch>
        </p:blipFill>
        <p:spPr>
          <a:xfrm>
            <a:off x="3513221" y="3991841"/>
            <a:ext cx="5234651" cy="2793235"/>
          </a:xfrm>
          <a:prstGeom prst="rect">
            <a:avLst/>
          </a:prstGeom>
        </p:spPr>
      </p:pic>
      <p:grpSp>
        <p:nvGrpSpPr>
          <p:cNvPr id="29" name="Groupe 28">
            <a:extLst>
              <a:ext uri="{FF2B5EF4-FFF2-40B4-BE49-F238E27FC236}">
                <a16:creationId xmlns:a16="http://schemas.microsoft.com/office/drawing/2014/main" id="{0A583A52-F6A3-42D2-8003-098BCA6131C8}"/>
              </a:ext>
            </a:extLst>
          </p:cNvPr>
          <p:cNvGrpSpPr/>
          <p:nvPr/>
        </p:nvGrpSpPr>
        <p:grpSpPr>
          <a:xfrm>
            <a:off x="9062991" y="3024070"/>
            <a:ext cx="2947320" cy="2715480"/>
            <a:chOff x="9062991" y="3024070"/>
            <a:chExt cx="2947320" cy="2715480"/>
          </a:xfrm>
        </p:grpSpPr>
        <mc:AlternateContent xmlns:mc="http://schemas.openxmlformats.org/markup-compatibility/2006">
          <mc:Choice xmlns:p14="http://schemas.microsoft.com/office/powerpoint/2010/main" Requires="p14">
            <p:contentPart p14:bwMode="auto" r:id="rId4">
              <p14:nvContentPartPr>
                <p14:cNvPr id="4" name="Encre 3">
                  <a:extLst>
                    <a:ext uri="{FF2B5EF4-FFF2-40B4-BE49-F238E27FC236}">
                      <a16:creationId xmlns:a16="http://schemas.microsoft.com/office/drawing/2014/main" id="{97256C2C-A00D-4CE2-B9D4-DF2CADDACAB8}"/>
                    </a:ext>
                  </a:extLst>
                </p14:cNvPr>
                <p14:cNvContentPartPr/>
                <p14:nvPr/>
              </p14:nvContentPartPr>
              <p14:xfrm>
                <a:off x="9062991" y="3905350"/>
                <a:ext cx="704160" cy="740520"/>
              </p14:xfrm>
            </p:contentPart>
          </mc:Choice>
          <mc:Fallback>
            <p:pic>
              <p:nvPicPr>
                <p:cNvPr id="4" name="Encre 3">
                  <a:extLst>
                    <a:ext uri="{FF2B5EF4-FFF2-40B4-BE49-F238E27FC236}">
                      <a16:creationId xmlns:a16="http://schemas.microsoft.com/office/drawing/2014/main" id="{97256C2C-A00D-4CE2-B9D4-DF2CADDACAB8}"/>
                    </a:ext>
                  </a:extLst>
                </p:cNvPr>
                <p:cNvPicPr/>
                <p:nvPr/>
              </p:nvPicPr>
              <p:blipFill>
                <a:blip r:embed="rId5"/>
                <a:stretch>
                  <a:fillRect/>
                </a:stretch>
              </p:blipFill>
              <p:spPr>
                <a:xfrm>
                  <a:off x="9053991" y="3896710"/>
                  <a:ext cx="721800" cy="7581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Encre 6">
                  <a:extLst>
                    <a:ext uri="{FF2B5EF4-FFF2-40B4-BE49-F238E27FC236}">
                      <a16:creationId xmlns:a16="http://schemas.microsoft.com/office/drawing/2014/main" id="{DAE44E97-994A-4B06-9B6A-2F7488EB6383}"/>
                    </a:ext>
                  </a:extLst>
                </p14:cNvPr>
                <p14:cNvContentPartPr/>
                <p14:nvPr/>
              </p14:nvContentPartPr>
              <p14:xfrm>
                <a:off x="9457551" y="3746950"/>
                <a:ext cx="55080" cy="16560"/>
              </p14:xfrm>
            </p:contentPart>
          </mc:Choice>
          <mc:Fallback>
            <p:pic>
              <p:nvPicPr>
                <p:cNvPr id="7" name="Encre 6">
                  <a:extLst>
                    <a:ext uri="{FF2B5EF4-FFF2-40B4-BE49-F238E27FC236}">
                      <a16:creationId xmlns:a16="http://schemas.microsoft.com/office/drawing/2014/main" id="{DAE44E97-994A-4B06-9B6A-2F7488EB6383}"/>
                    </a:ext>
                  </a:extLst>
                </p:cNvPr>
                <p:cNvPicPr/>
                <p:nvPr/>
              </p:nvPicPr>
              <p:blipFill>
                <a:blip r:embed="rId7"/>
                <a:stretch>
                  <a:fillRect/>
                </a:stretch>
              </p:blipFill>
              <p:spPr>
                <a:xfrm>
                  <a:off x="9448911" y="3737950"/>
                  <a:ext cx="7272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Encre 7">
                  <a:extLst>
                    <a:ext uri="{FF2B5EF4-FFF2-40B4-BE49-F238E27FC236}">
                      <a16:creationId xmlns:a16="http://schemas.microsoft.com/office/drawing/2014/main" id="{E73D5458-6BFE-4FB8-BC04-3851DE6D308F}"/>
                    </a:ext>
                  </a:extLst>
                </p14:cNvPr>
                <p14:cNvContentPartPr/>
                <p14:nvPr/>
              </p14:nvContentPartPr>
              <p14:xfrm>
                <a:off x="9862911" y="3407470"/>
                <a:ext cx="370440" cy="456480"/>
              </p14:xfrm>
            </p:contentPart>
          </mc:Choice>
          <mc:Fallback>
            <p:pic>
              <p:nvPicPr>
                <p:cNvPr id="8" name="Encre 7">
                  <a:extLst>
                    <a:ext uri="{FF2B5EF4-FFF2-40B4-BE49-F238E27FC236}">
                      <a16:creationId xmlns:a16="http://schemas.microsoft.com/office/drawing/2014/main" id="{E73D5458-6BFE-4FB8-BC04-3851DE6D308F}"/>
                    </a:ext>
                  </a:extLst>
                </p:cNvPr>
                <p:cNvPicPr/>
                <p:nvPr/>
              </p:nvPicPr>
              <p:blipFill>
                <a:blip r:embed="rId9"/>
                <a:stretch>
                  <a:fillRect/>
                </a:stretch>
              </p:blipFill>
              <p:spPr>
                <a:xfrm>
                  <a:off x="9854271" y="3398470"/>
                  <a:ext cx="388080" cy="4741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Encre 9">
                  <a:extLst>
                    <a:ext uri="{FF2B5EF4-FFF2-40B4-BE49-F238E27FC236}">
                      <a16:creationId xmlns:a16="http://schemas.microsoft.com/office/drawing/2014/main" id="{84CC0848-D113-4F5E-B315-40DE63C06F90}"/>
                    </a:ext>
                  </a:extLst>
                </p14:cNvPr>
                <p14:cNvContentPartPr/>
                <p14:nvPr/>
              </p14:nvContentPartPr>
              <p14:xfrm>
                <a:off x="9341271" y="4302430"/>
                <a:ext cx="806040" cy="691200"/>
              </p14:xfrm>
            </p:contentPart>
          </mc:Choice>
          <mc:Fallback>
            <p:pic>
              <p:nvPicPr>
                <p:cNvPr id="10" name="Encre 9">
                  <a:extLst>
                    <a:ext uri="{FF2B5EF4-FFF2-40B4-BE49-F238E27FC236}">
                      <a16:creationId xmlns:a16="http://schemas.microsoft.com/office/drawing/2014/main" id="{84CC0848-D113-4F5E-B315-40DE63C06F90}"/>
                    </a:ext>
                  </a:extLst>
                </p:cNvPr>
                <p:cNvPicPr/>
                <p:nvPr/>
              </p:nvPicPr>
              <p:blipFill>
                <a:blip r:embed="rId11"/>
                <a:stretch>
                  <a:fillRect/>
                </a:stretch>
              </p:blipFill>
              <p:spPr>
                <a:xfrm>
                  <a:off x="9332631" y="4293430"/>
                  <a:ext cx="823680" cy="7088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Encre 10">
                  <a:extLst>
                    <a:ext uri="{FF2B5EF4-FFF2-40B4-BE49-F238E27FC236}">
                      <a16:creationId xmlns:a16="http://schemas.microsoft.com/office/drawing/2014/main" id="{369E9E75-C30F-49BA-80FD-8AABDB814EC0}"/>
                    </a:ext>
                  </a:extLst>
                </p14:cNvPr>
                <p14:cNvContentPartPr/>
                <p14:nvPr/>
              </p14:nvContentPartPr>
              <p14:xfrm>
                <a:off x="10240191" y="3934510"/>
                <a:ext cx="238320" cy="324360"/>
              </p14:xfrm>
            </p:contentPart>
          </mc:Choice>
          <mc:Fallback>
            <p:pic>
              <p:nvPicPr>
                <p:cNvPr id="11" name="Encre 10">
                  <a:extLst>
                    <a:ext uri="{FF2B5EF4-FFF2-40B4-BE49-F238E27FC236}">
                      <a16:creationId xmlns:a16="http://schemas.microsoft.com/office/drawing/2014/main" id="{369E9E75-C30F-49BA-80FD-8AABDB814EC0}"/>
                    </a:ext>
                  </a:extLst>
                </p:cNvPr>
                <p:cNvPicPr/>
                <p:nvPr/>
              </p:nvPicPr>
              <p:blipFill>
                <a:blip r:embed="rId13"/>
                <a:stretch>
                  <a:fillRect/>
                </a:stretch>
              </p:blipFill>
              <p:spPr>
                <a:xfrm>
                  <a:off x="10231191" y="3925510"/>
                  <a:ext cx="255960" cy="342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Encre 11">
                  <a:extLst>
                    <a:ext uri="{FF2B5EF4-FFF2-40B4-BE49-F238E27FC236}">
                      <a16:creationId xmlns:a16="http://schemas.microsoft.com/office/drawing/2014/main" id="{3AA38707-5446-4E3E-B5EF-5331B0575371}"/>
                    </a:ext>
                  </a:extLst>
                </p14:cNvPr>
                <p14:cNvContentPartPr/>
                <p14:nvPr/>
              </p14:nvContentPartPr>
              <p14:xfrm>
                <a:off x="10252071" y="4019470"/>
                <a:ext cx="109080" cy="149040"/>
              </p14:xfrm>
            </p:contentPart>
          </mc:Choice>
          <mc:Fallback>
            <p:pic>
              <p:nvPicPr>
                <p:cNvPr id="12" name="Encre 11">
                  <a:extLst>
                    <a:ext uri="{FF2B5EF4-FFF2-40B4-BE49-F238E27FC236}">
                      <a16:creationId xmlns:a16="http://schemas.microsoft.com/office/drawing/2014/main" id="{3AA38707-5446-4E3E-B5EF-5331B0575371}"/>
                    </a:ext>
                  </a:extLst>
                </p:cNvPr>
                <p:cNvPicPr/>
                <p:nvPr/>
              </p:nvPicPr>
              <p:blipFill>
                <a:blip r:embed="rId15"/>
                <a:stretch>
                  <a:fillRect/>
                </a:stretch>
              </p:blipFill>
              <p:spPr>
                <a:xfrm>
                  <a:off x="10243071" y="4010470"/>
                  <a:ext cx="126720" cy="1666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 name="Encre 12">
                  <a:extLst>
                    <a:ext uri="{FF2B5EF4-FFF2-40B4-BE49-F238E27FC236}">
                      <a16:creationId xmlns:a16="http://schemas.microsoft.com/office/drawing/2014/main" id="{99695746-F6F4-4ECC-8B0D-7FEF29AAFD0D}"/>
                    </a:ext>
                  </a:extLst>
                </p14:cNvPr>
                <p14:cNvContentPartPr/>
                <p14:nvPr/>
              </p14:nvContentPartPr>
              <p14:xfrm>
                <a:off x="10337031" y="3840910"/>
                <a:ext cx="452520" cy="297360"/>
              </p14:xfrm>
            </p:contentPart>
          </mc:Choice>
          <mc:Fallback>
            <p:pic>
              <p:nvPicPr>
                <p:cNvPr id="13" name="Encre 12">
                  <a:extLst>
                    <a:ext uri="{FF2B5EF4-FFF2-40B4-BE49-F238E27FC236}">
                      <a16:creationId xmlns:a16="http://schemas.microsoft.com/office/drawing/2014/main" id="{99695746-F6F4-4ECC-8B0D-7FEF29AAFD0D}"/>
                    </a:ext>
                  </a:extLst>
                </p:cNvPr>
                <p:cNvPicPr/>
                <p:nvPr/>
              </p:nvPicPr>
              <p:blipFill>
                <a:blip r:embed="rId17"/>
                <a:stretch>
                  <a:fillRect/>
                </a:stretch>
              </p:blipFill>
              <p:spPr>
                <a:xfrm>
                  <a:off x="10328391" y="3831910"/>
                  <a:ext cx="470160" cy="315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4" name="Encre 13">
                  <a:extLst>
                    <a:ext uri="{FF2B5EF4-FFF2-40B4-BE49-F238E27FC236}">
                      <a16:creationId xmlns:a16="http://schemas.microsoft.com/office/drawing/2014/main" id="{016450AC-E0EE-4524-A0F7-D85BCCD897CD}"/>
                    </a:ext>
                  </a:extLst>
                </p14:cNvPr>
                <p14:cNvContentPartPr/>
                <p14:nvPr/>
              </p14:nvContentPartPr>
              <p14:xfrm>
                <a:off x="10776951" y="3559750"/>
                <a:ext cx="329400" cy="335880"/>
              </p14:xfrm>
            </p:contentPart>
          </mc:Choice>
          <mc:Fallback>
            <p:pic>
              <p:nvPicPr>
                <p:cNvPr id="14" name="Encre 13">
                  <a:extLst>
                    <a:ext uri="{FF2B5EF4-FFF2-40B4-BE49-F238E27FC236}">
                      <a16:creationId xmlns:a16="http://schemas.microsoft.com/office/drawing/2014/main" id="{016450AC-E0EE-4524-A0F7-D85BCCD897CD}"/>
                    </a:ext>
                  </a:extLst>
                </p:cNvPr>
                <p:cNvPicPr/>
                <p:nvPr/>
              </p:nvPicPr>
              <p:blipFill>
                <a:blip r:embed="rId19"/>
                <a:stretch>
                  <a:fillRect/>
                </a:stretch>
              </p:blipFill>
              <p:spPr>
                <a:xfrm>
                  <a:off x="10768311" y="3551110"/>
                  <a:ext cx="347040" cy="3535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5" name="Encre 14">
                  <a:extLst>
                    <a:ext uri="{FF2B5EF4-FFF2-40B4-BE49-F238E27FC236}">
                      <a16:creationId xmlns:a16="http://schemas.microsoft.com/office/drawing/2014/main" id="{EF1F34F7-2C18-451D-B08D-A86587C1AAA8}"/>
                    </a:ext>
                  </a:extLst>
                </p14:cNvPr>
                <p14:cNvContentPartPr/>
                <p14:nvPr/>
              </p14:nvContentPartPr>
              <p14:xfrm>
                <a:off x="10938591" y="3390550"/>
                <a:ext cx="24480" cy="6840"/>
              </p14:xfrm>
            </p:contentPart>
          </mc:Choice>
          <mc:Fallback>
            <p:pic>
              <p:nvPicPr>
                <p:cNvPr id="15" name="Encre 14">
                  <a:extLst>
                    <a:ext uri="{FF2B5EF4-FFF2-40B4-BE49-F238E27FC236}">
                      <a16:creationId xmlns:a16="http://schemas.microsoft.com/office/drawing/2014/main" id="{EF1F34F7-2C18-451D-B08D-A86587C1AAA8}"/>
                    </a:ext>
                  </a:extLst>
                </p:cNvPr>
                <p:cNvPicPr/>
                <p:nvPr/>
              </p:nvPicPr>
              <p:blipFill>
                <a:blip r:embed="rId21"/>
                <a:stretch>
                  <a:fillRect/>
                </a:stretch>
              </p:blipFill>
              <p:spPr>
                <a:xfrm>
                  <a:off x="10929591" y="3381550"/>
                  <a:ext cx="42120" cy="244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6" name="Encre 15">
                  <a:extLst>
                    <a:ext uri="{FF2B5EF4-FFF2-40B4-BE49-F238E27FC236}">
                      <a16:creationId xmlns:a16="http://schemas.microsoft.com/office/drawing/2014/main" id="{59BF6A79-5FD4-4441-828F-9A5FAEEA7D1B}"/>
                    </a:ext>
                  </a:extLst>
                </p14:cNvPr>
                <p14:cNvContentPartPr/>
                <p14:nvPr/>
              </p14:nvContentPartPr>
              <p14:xfrm>
                <a:off x="11087991" y="3367870"/>
                <a:ext cx="254880" cy="604800"/>
              </p14:xfrm>
            </p:contentPart>
          </mc:Choice>
          <mc:Fallback>
            <p:pic>
              <p:nvPicPr>
                <p:cNvPr id="16" name="Encre 15">
                  <a:extLst>
                    <a:ext uri="{FF2B5EF4-FFF2-40B4-BE49-F238E27FC236}">
                      <a16:creationId xmlns:a16="http://schemas.microsoft.com/office/drawing/2014/main" id="{59BF6A79-5FD4-4441-828F-9A5FAEEA7D1B}"/>
                    </a:ext>
                  </a:extLst>
                </p:cNvPr>
                <p:cNvPicPr/>
                <p:nvPr/>
              </p:nvPicPr>
              <p:blipFill>
                <a:blip r:embed="rId23"/>
                <a:stretch>
                  <a:fillRect/>
                </a:stretch>
              </p:blipFill>
              <p:spPr>
                <a:xfrm>
                  <a:off x="11078991" y="3358870"/>
                  <a:ext cx="272520" cy="6224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7" name="Encre 16">
                  <a:extLst>
                    <a:ext uri="{FF2B5EF4-FFF2-40B4-BE49-F238E27FC236}">
                      <a16:creationId xmlns:a16="http://schemas.microsoft.com/office/drawing/2014/main" id="{57578553-D1EC-4D8D-B50E-AC4C2337F2B6}"/>
                    </a:ext>
                  </a:extLst>
                </p14:cNvPr>
                <p14:cNvContentPartPr/>
                <p14:nvPr/>
              </p14:nvContentPartPr>
              <p14:xfrm>
                <a:off x="11134791" y="3024070"/>
                <a:ext cx="516240" cy="502560"/>
              </p14:xfrm>
            </p:contentPart>
          </mc:Choice>
          <mc:Fallback>
            <p:pic>
              <p:nvPicPr>
                <p:cNvPr id="17" name="Encre 16">
                  <a:extLst>
                    <a:ext uri="{FF2B5EF4-FFF2-40B4-BE49-F238E27FC236}">
                      <a16:creationId xmlns:a16="http://schemas.microsoft.com/office/drawing/2014/main" id="{57578553-D1EC-4D8D-B50E-AC4C2337F2B6}"/>
                    </a:ext>
                  </a:extLst>
                </p:cNvPr>
                <p:cNvPicPr/>
                <p:nvPr/>
              </p:nvPicPr>
              <p:blipFill>
                <a:blip r:embed="rId25"/>
                <a:stretch>
                  <a:fillRect/>
                </a:stretch>
              </p:blipFill>
              <p:spPr>
                <a:xfrm>
                  <a:off x="11126151" y="3015070"/>
                  <a:ext cx="533880" cy="52020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8" name="Encre 17">
                  <a:extLst>
                    <a:ext uri="{FF2B5EF4-FFF2-40B4-BE49-F238E27FC236}">
                      <a16:creationId xmlns:a16="http://schemas.microsoft.com/office/drawing/2014/main" id="{AEAA858C-7938-4BBE-AE8B-AF8C220497E2}"/>
                    </a:ext>
                  </a:extLst>
                </p14:cNvPr>
                <p14:cNvContentPartPr/>
                <p14:nvPr/>
              </p14:nvContentPartPr>
              <p14:xfrm>
                <a:off x="10549431" y="3578470"/>
                <a:ext cx="45720" cy="101520"/>
              </p14:xfrm>
            </p:contentPart>
          </mc:Choice>
          <mc:Fallback>
            <p:pic>
              <p:nvPicPr>
                <p:cNvPr id="18" name="Encre 17">
                  <a:extLst>
                    <a:ext uri="{FF2B5EF4-FFF2-40B4-BE49-F238E27FC236}">
                      <a16:creationId xmlns:a16="http://schemas.microsoft.com/office/drawing/2014/main" id="{AEAA858C-7938-4BBE-AE8B-AF8C220497E2}"/>
                    </a:ext>
                  </a:extLst>
                </p:cNvPr>
                <p:cNvPicPr/>
                <p:nvPr/>
              </p:nvPicPr>
              <p:blipFill>
                <a:blip r:embed="rId27"/>
                <a:stretch>
                  <a:fillRect/>
                </a:stretch>
              </p:blipFill>
              <p:spPr>
                <a:xfrm>
                  <a:off x="10540431" y="3569830"/>
                  <a:ext cx="6336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9" name="Encre 18">
                  <a:extLst>
                    <a:ext uri="{FF2B5EF4-FFF2-40B4-BE49-F238E27FC236}">
                      <a16:creationId xmlns:a16="http://schemas.microsoft.com/office/drawing/2014/main" id="{527BBBB2-693B-491B-B5E0-4C2393C1A424}"/>
                    </a:ext>
                  </a:extLst>
                </p14:cNvPr>
                <p14:cNvContentPartPr/>
                <p14:nvPr/>
              </p14:nvContentPartPr>
              <p14:xfrm>
                <a:off x="9399951" y="5044030"/>
                <a:ext cx="749160" cy="695520"/>
              </p14:xfrm>
            </p:contentPart>
          </mc:Choice>
          <mc:Fallback>
            <p:pic>
              <p:nvPicPr>
                <p:cNvPr id="19" name="Encre 18">
                  <a:extLst>
                    <a:ext uri="{FF2B5EF4-FFF2-40B4-BE49-F238E27FC236}">
                      <a16:creationId xmlns:a16="http://schemas.microsoft.com/office/drawing/2014/main" id="{527BBBB2-693B-491B-B5E0-4C2393C1A424}"/>
                    </a:ext>
                  </a:extLst>
                </p:cNvPr>
                <p:cNvPicPr/>
                <p:nvPr/>
              </p:nvPicPr>
              <p:blipFill>
                <a:blip r:embed="rId29"/>
                <a:stretch>
                  <a:fillRect/>
                </a:stretch>
              </p:blipFill>
              <p:spPr>
                <a:xfrm>
                  <a:off x="9390951" y="5035390"/>
                  <a:ext cx="766800" cy="7131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0" name="Encre 19">
                  <a:extLst>
                    <a:ext uri="{FF2B5EF4-FFF2-40B4-BE49-F238E27FC236}">
                      <a16:creationId xmlns:a16="http://schemas.microsoft.com/office/drawing/2014/main" id="{A556580A-7F19-41F6-8A38-A624AB6DDC1E}"/>
                    </a:ext>
                  </a:extLst>
                </p14:cNvPr>
                <p14:cNvContentPartPr/>
                <p14:nvPr/>
              </p14:nvContentPartPr>
              <p14:xfrm>
                <a:off x="10301031" y="4561990"/>
                <a:ext cx="395280" cy="447480"/>
              </p14:xfrm>
            </p:contentPart>
          </mc:Choice>
          <mc:Fallback>
            <p:pic>
              <p:nvPicPr>
                <p:cNvPr id="20" name="Encre 19">
                  <a:extLst>
                    <a:ext uri="{FF2B5EF4-FFF2-40B4-BE49-F238E27FC236}">
                      <a16:creationId xmlns:a16="http://schemas.microsoft.com/office/drawing/2014/main" id="{A556580A-7F19-41F6-8A38-A624AB6DDC1E}"/>
                    </a:ext>
                  </a:extLst>
                </p:cNvPr>
                <p:cNvPicPr/>
                <p:nvPr/>
              </p:nvPicPr>
              <p:blipFill>
                <a:blip r:embed="rId31"/>
                <a:stretch>
                  <a:fillRect/>
                </a:stretch>
              </p:blipFill>
              <p:spPr>
                <a:xfrm>
                  <a:off x="10292031" y="4553350"/>
                  <a:ext cx="412920" cy="4651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2" name="Encre 21">
                  <a:extLst>
                    <a:ext uri="{FF2B5EF4-FFF2-40B4-BE49-F238E27FC236}">
                      <a16:creationId xmlns:a16="http://schemas.microsoft.com/office/drawing/2014/main" id="{E103506A-E862-471C-B4AC-A28A727A94C5}"/>
                    </a:ext>
                  </a:extLst>
                </p14:cNvPr>
                <p14:cNvContentPartPr/>
                <p14:nvPr/>
              </p14:nvContentPartPr>
              <p14:xfrm>
                <a:off x="10791351" y="4124230"/>
                <a:ext cx="408960" cy="476640"/>
              </p14:xfrm>
            </p:contentPart>
          </mc:Choice>
          <mc:Fallback>
            <p:pic>
              <p:nvPicPr>
                <p:cNvPr id="22" name="Encre 21">
                  <a:extLst>
                    <a:ext uri="{FF2B5EF4-FFF2-40B4-BE49-F238E27FC236}">
                      <a16:creationId xmlns:a16="http://schemas.microsoft.com/office/drawing/2014/main" id="{E103506A-E862-471C-B4AC-A28A727A94C5}"/>
                    </a:ext>
                  </a:extLst>
                </p:cNvPr>
                <p:cNvPicPr/>
                <p:nvPr/>
              </p:nvPicPr>
              <p:blipFill>
                <a:blip r:embed="rId33"/>
                <a:stretch>
                  <a:fillRect/>
                </a:stretch>
              </p:blipFill>
              <p:spPr>
                <a:xfrm>
                  <a:off x="10782711" y="4115230"/>
                  <a:ext cx="426600" cy="4942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3" name="Encre 22">
                  <a:extLst>
                    <a:ext uri="{FF2B5EF4-FFF2-40B4-BE49-F238E27FC236}">
                      <a16:creationId xmlns:a16="http://schemas.microsoft.com/office/drawing/2014/main" id="{7E020C61-C4C8-43BC-948D-C2345DAA60E2}"/>
                    </a:ext>
                  </a:extLst>
                </p14:cNvPr>
                <p14:cNvContentPartPr/>
                <p14:nvPr/>
              </p14:nvContentPartPr>
              <p14:xfrm>
                <a:off x="11086191" y="3628150"/>
                <a:ext cx="475560" cy="597600"/>
              </p14:xfrm>
            </p:contentPart>
          </mc:Choice>
          <mc:Fallback>
            <p:pic>
              <p:nvPicPr>
                <p:cNvPr id="23" name="Encre 22">
                  <a:extLst>
                    <a:ext uri="{FF2B5EF4-FFF2-40B4-BE49-F238E27FC236}">
                      <a16:creationId xmlns:a16="http://schemas.microsoft.com/office/drawing/2014/main" id="{7E020C61-C4C8-43BC-948D-C2345DAA60E2}"/>
                    </a:ext>
                  </a:extLst>
                </p:cNvPr>
                <p:cNvPicPr/>
                <p:nvPr/>
              </p:nvPicPr>
              <p:blipFill>
                <a:blip r:embed="rId35"/>
                <a:stretch>
                  <a:fillRect/>
                </a:stretch>
              </p:blipFill>
              <p:spPr>
                <a:xfrm>
                  <a:off x="11077191" y="3619150"/>
                  <a:ext cx="493200" cy="6152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5" name="Encre 24">
                  <a:extLst>
                    <a:ext uri="{FF2B5EF4-FFF2-40B4-BE49-F238E27FC236}">
                      <a16:creationId xmlns:a16="http://schemas.microsoft.com/office/drawing/2014/main" id="{A6B88E98-9013-4EBC-A7FD-0FA6F9E5B89C}"/>
                    </a:ext>
                  </a:extLst>
                </p14:cNvPr>
                <p14:cNvContentPartPr/>
                <p14:nvPr/>
              </p14:nvContentPartPr>
              <p14:xfrm>
                <a:off x="11629071" y="3436270"/>
                <a:ext cx="130320" cy="393840"/>
              </p14:xfrm>
            </p:contentPart>
          </mc:Choice>
          <mc:Fallback>
            <p:pic>
              <p:nvPicPr>
                <p:cNvPr id="25" name="Encre 24">
                  <a:extLst>
                    <a:ext uri="{FF2B5EF4-FFF2-40B4-BE49-F238E27FC236}">
                      <a16:creationId xmlns:a16="http://schemas.microsoft.com/office/drawing/2014/main" id="{A6B88E98-9013-4EBC-A7FD-0FA6F9E5B89C}"/>
                    </a:ext>
                  </a:extLst>
                </p:cNvPr>
                <p:cNvPicPr/>
                <p:nvPr/>
              </p:nvPicPr>
              <p:blipFill>
                <a:blip r:embed="rId37"/>
                <a:stretch>
                  <a:fillRect/>
                </a:stretch>
              </p:blipFill>
              <p:spPr>
                <a:xfrm>
                  <a:off x="11620431" y="3427630"/>
                  <a:ext cx="147960" cy="4114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6" name="Encre 25">
                  <a:extLst>
                    <a:ext uri="{FF2B5EF4-FFF2-40B4-BE49-F238E27FC236}">
                      <a16:creationId xmlns:a16="http://schemas.microsoft.com/office/drawing/2014/main" id="{58E6A34A-B38E-4752-9E43-4198EE03749A}"/>
                    </a:ext>
                  </a:extLst>
                </p14:cNvPr>
                <p14:cNvContentPartPr/>
                <p14:nvPr/>
              </p14:nvContentPartPr>
              <p14:xfrm>
                <a:off x="11674791" y="3336190"/>
                <a:ext cx="133560" cy="411840"/>
              </p14:xfrm>
            </p:contentPart>
          </mc:Choice>
          <mc:Fallback>
            <p:pic>
              <p:nvPicPr>
                <p:cNvPr id="26" name="Encre 25">
                  <a:extLst>
                    <a:ext uri="{FF2B5EF4-FFF2-40B4-BE49-F238E27FC236}">
                      <a16:creationId xmlns:a16="http://schemas.microsoft.com/office/drawing/2014/main" id="{58E6A34A-B38E-4752-9E43-4198EE03749A}"/>
                    </a:ext>
                  </a:extLst>
                </p:cNvPr>
                <p:cNvPicPr/>
                <p:nvPr/>
              </p:nvPicPr>
              <p:blipFill>
                <a:blip r:embed="rId39"/>
                <a:stretch>
                  <a:fillRect/>
                </a:stretch>
              </p:blipFill>
              <p:spPr>
                <a:xfrm>
                  <a:off x="11665791" y="3327190"/>
                  <a:ext cx="151200" cy="4294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7" name="Encre 26">
                  <a:extLst>
                    <a:ext uri="{FF2B5EF4-FFF2-40B4-BE49-F238E27FC236}">
                      <a16:creationId xmlns:a16="http://schemas.microsoft.com/office/drawing/2014/main" id="{B58ED292-F55A-4E80-85FF-0866E1503AE7}"/>
                    </a:ext>
                  </a:extLst>
                </p14:cNvPr>
                <p14:cNvContentPartPr/>
                <p14:nvPr/>
              </p14:nvContentPartPr>
              <p14:xfrm>
                <a:off x="11681271" y="3580630"/>
                <a:ext cx="97920" cy="100800"/>
              </p14:xfrm>
            </p:contentPart>
          </mc:Choice>
          <mc:Fallback>
            <p:pic>
              <p:nvPicPr>
                <p:cNvPr id="27" name="Encre 26">
                  <a:extLst>
                    <a:ext uri="{FF2B5EF4-FFF2-40B4-BE49-F238E27FC236}">
                      <a16:creationId xmlns:a16="http://schemas.microsoft.com/office/drawing/2014/main" id="{B58ED292-F55A-4E80-85FF-0866E1503AE7}"/>
                    </a:ext>
                  </a:extLst>
                </p:cNvPr>
                <p:cNvPicPr/>
                <p:nvPr/>
              </p:nvPicPr>
              <p:blipFill>
                <a:blip r:embed="rId41"/>
                <a:stretch>
                  <a:fillRect/>
                </a:stretch>
              </p:blipFill>
              <p:spPr>
                <a:xfrm>
                  <a:off x="11672271" y="3571990"/>
                  <a:ext cx="115560" cy="1184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8" name="Encre 27">
                  <a:extLst>
                    <a:ext uri="{FF2B5EF4-FFF2-40B4-BE49-F238E27FC236}">
                      <a16:creationId xmlns:a16="http://schemas.microsoft.com/office/drawing/2014/main" id="{BA390BA3-FCB1-47CA-9F4C-1E020B9F42CF}"/>
                    </a:ext>
                  </a:extLst>
                </p14:cNvPr>
                <p14:cNvContentPartPr/>
                <p14:nvPr/>
              </p14:nvContentPartPr>
              <p14:xfrm>
                <a:off x="11759391" y="3309910"/>
                <a:ext cx="250920" cy="335880"/>
              </p14:xfrm>
            </p:contentPart>
          </mc:Choice>
          <mc:Fallback>
            <p:pic>
              <p:nvPicPr>
                <p:cNvPr id="28" name="Encre 27">
                  <a:extLst>
                    <a:ext uri="{FF2B5EF4-FFF2-40B4-BE49-F238E27FC236}">
                      <a16:creationId xmlns:a16="http://schemas.microsoft.com/office/drawing/2014/main" id="{BA390BA3-FCB1-47CA-9F4C-1E020B9F42CF}"/>
                    </a:ext>
                  </a:extLst>
                </p:cNvPr>
                <p:cNvPicPr/>
                <p:nvPr/>
              </p:nvPicPr>
              <p:blipFill>
                <a:blip r:embed="rId43"/>
                <a:stretch>
                  <a:fillRect/>
                </a:stretch>
              </p:blipFill>
              <p:spPr>
                <a:xfrm>
                  <a:off x="11750391" y="3301270"/>
                  <a:ext cx="268560" cy="353520"/>
                </a:xfrm>
                <a:prstGeom prst="rect">
                  <a:avLst/>
                </a:prstGeom>
              </p:spPr>
            </p:pic>
          </mc:Fallback>
        </mc:AlternateContent>
      </p:grpSp>
    </p:spTree>
    <p:extLst>
      <p:ext uri="{BB962C8B-B14F-4D97-AF65-F5344CB8AC3E}">
        <p14:creationId xmlns:p14="http://schemas.microsoft.com/office/powerpoint/2010/main" val="1540961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523014" y="1556791"/>
            <a:ext cx="6816757" cy="5112568"/>
          </a:xfrm>
          <a:prstGeom prst="rect">
            <a:avLst/>
          </a:prstGeom>
          <a:noFill/>
          <a:ln w="9525">
            <a:noFill/>
            <a:miter lim="800000"/>
            <a:headEnd/>
            <a:tailEnd/>
          </a:ln>
        </p:spPr>
      </p:pic>
      <p:sp>
        <p:nvSpPr>
          <p:cNvPr id="3" name="Rectangle 2"/>
          <p:cNvSpPr/>
          <p:nvPr/>
        </p:nvSpPr>
        <p:spPr>
          <a:xfrm>
            <a:off x="0" y="188641"/>
            <a:ext cx="7339771" cy="1384995"/>
          </a:xfrm>
          <a:prstGeom prst="rect">
            <a:avLst/>
          </a:prstGeom>
        </p:spPr>
        <p:txBody>
          <a:bodyPr wrap="square">
            <a:spAutoFit/>
          </a:bodyPr>
          <a:lstStyle/>
          <a:p>
            <a:pPr algn="ctr"/>
            <a:r>
              <a:rPr lang="fr-CA" sz="2800" b="1" dirty="0"/>
              <a:t>Enrichissement:</a:t>
            </a:r>
          </a:p>
          <a:p>
            <a:pPr algn="ctr"/>
            <a:r>
              <a:rPr lang="fr-CA" sz="2800" b="1" dirty="0"/>
              <a:t>Le métier de plongeur sous-marin </a:t>
            </a:r>
          </a:p>
          <a:p>
            <a:pPr algn="ctr"/>
            <a:r>
              <a:rPr lang="fr-CA" sz="2800" b="1" dirty="0"/>
              <a:t>et les pressions partielles</a:t>
            </a:r>
          </a:p>
        </p:txBody>
      </p:sp>
      <p:pic>
        <p:nvPicPr>
          <p:cNvPr id="2" name="Image 1">
            <a:extLst>
              <a:ext uri="{FF2B5EF4-FFF2-40B4-BE49-F238E27FC236}">
                <a16:creationId xmlns:a16="http://schemas.microsoft.com/office/drawing/2014/main" id="{A3A97B82-9485-47A5-9EFE-379352DF02D0}"/>
              </a:ext>
            </a:extLst>
          </p:cNvPr>
          <p:cNvPicPr>
            <a:picLocks noChangeAspect="1"/>
          </p:cNvPicPr>
          <p:nvPr/>
        </p:nvPicPr>
        <p:blipFill>
          <a:blip r:embed="rId3"/>
          <a:stretch>
            <a:fillRect/>
          </a:stretch>
        </p:blipFill>
        <p:spPr>
          <a:xfrm>
            <a:off x="7974879" y="188640"/>
            <a:ext cx="3447625" cy="3655731"/>
          </a:xfrm>
          <a:prstGeom prst="rect">
            <a:avLst/>
          </a:prstGeom>
        </p:spPr>
      </p:pic>
      <p:pic>
        <p:nvPicPr>
          <p:cNvPr id="4" name="Image 3">
            <a:extLst>
              <a:ext uri="{FF2B5EF4-FFF2-40B4-BE49-F238E27FC236}">
                <a16:creationId xmlns:a16="http://schemas.microsoft.com/office/drawing/2014/main" id="{5565037D-29DC-4866-AB0F-56880DCD2792}"/>
              </a:ext>
            </a:extLst>
          </p:cNvPr>
          <p:cNvPicPr>
            <a:picLocks noChangeAspect="1"/>
          </p:cNvPicPr>
          <p:nvPr/>
        </p:nvPicPr>
        <p:blipFill>
          <a:blip r:embed="rId4"/>
          <a:stretch>
            <a:fillRect/>
          </a:stretch>
        </p:blipFill>
        <p:spPr>
          <a:xfrm>
            <a:off x="8409483" y="3762680"/>
            <a:ext cx="3013022" cy="2906680"/>
          </a:xfrm>
          <a:prstGeom prst="rect">
            <a:avLst/>
          </a:prstGeom>
        </p:spPr>
      </p:pic>
      <p:grpSp>
        <p:nvGrpSpPr>
          <p:cNvPr id="20" name="Groupe 19">
            <a:extLst>
              <a:ext uri="{FF2B5EF4-FFF2-40B4-BE49-F238E27FC236}">
                <a16:creationId xmlns:a16="http://schemas.microsoft.com/office/drawing/2014/main" id="{03EED159-017F-4303-815B-2BD217FDBF43}"/>
              </a:ext>
            </a:extLst>
          </p:cNvPr>
          <p:cNvGrpSpPr/>
          <p:nvPr/>
        </p:nvGrpSpPr>
        <p:grpSpPr>
          <a:xfrm>
            <a:off x="192231" y="1562830"/>
            <a:ext cx="2975760" cy="3006720"/>
            <a:chOff x="192231" y="1562830"/>
            <a:chExt cx="2975760" cy="3006720"/>
          </a:xfrm>
        </p:grpSpPr>
        <mc:AlternateContent xmlns:mc="http://schemas.openxmlformats.org/markup-compatibility/2006">
          <mc:Choice xmlns:p14="http://schemas.microsoft.com/office/powerpoint/2010/main" Requires="p14">
            <p:contentPart p14:bwMode="auto" r:id="rId5">
              <p14:nvContentPartPr>
                <p14:cNvPr id="5" name="Encre 4">
                  <a:extLst>
                    <a:ext uri="{FF2B5EF4-FFF2-40B4-BE49-F238E27FC236}">
                      <a16:creationId xmlns:a16="http://schemas.microsoft.com/office/drawing/2014/main" id="{26ADDB85-9E38-4331-AB47-F5046C4E7E00}"/>
                    </a:ext>
                  </a:extLst>
                </p14:cNvPr>
                <p14:cNvContentPartPr/>
                <p14:nvPr/>
              </p14:nvContentPartPr>
              <p14:xfrm>
                <a:off x="192231" y="2434390"/>
                <a:ext cx="300240" cy="605880"/>
              </p14:xfrm>
            </p:contentPart>
          </mc:Choice>
          <mc:Fallback>
            <p:pic>
              <p:nvPicPr>
                <p:cNvPr id="5" name="Encre 4">
                  <a:extLst>
                    <a:ext uri="{FF2B5EF4-FFF2-40B4-BE49-F238E27FC236}">
                      <a16:creationId xmlns:a16="http://schemas.microsoft.com/office/drawing/2014/main" id="{26ADDB85-9E38-4331-AB47-F5046C4E7E00}"/>
                    </a:ext>
                  </a:extLst>
                </p:cNvPr>
                <p:cNvPicPr/>
                <p:nvPr/>
              </p:nvPicPr>
              <p:blipFill>
                <a:blip r:embed="rId6"/>
                <a:stretch>
                  <a:fillRect/>
                </a:stretch>
              </p:blipFill>
              <p:spPr>
                <a:xfrm>
                  <a:off x="183231" y="2425390"/>
                  <a:ext cx="317880" cy="6235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Encre 5">
                  <a:extLst>
                    <a:ext uri="{FF2B5EF4-FFF2-40B4-BE49-F238E27FC236}">
                      <a16:creationId xmlns:a16="http://schemas.microsoft.com/office/drawing/2014/main" id="{5316F138-8744-4D74-B611-040E41B8CE5E}"/>
                    </a:ext>
                  </a:extLst>
                </p14:cNvPr>
                <p14:cNvContentPartPr/>
                <p14:nvPr/>
              </p14:nvContentPartPr>
              <p14:xfrm>
                <a:off x="513711" y="2476870"/>
                <a:ext cx="390240" cy="396000"/>
              </p14:xfrm>
            </p:contentPart>
          </mc:Choice>
          <mc:Fallback>
            <p:pic>
              <p:nvPicPr>
                <p:cNvPr id="6" name="Encre 5">
                  <a:extLst>
                    <a:ext uri="{FF2B5EF4-FFF2-40B4-BE49-F238E27FC236}">
                      <a16:creationId xmlns:a16="http://schemas.microsoft.com/office/drawing/2014/main" id="{5316F138-8744-4D74-B611-040E41B8CE5E}"/>
                    </a:ext>
                  </a:extLst>
                </p:cNvPr>
                <p:cNvPicPr/>
                <p:nvPr/>
              </p:nvPicPr>
              <p:blipFill>
                <a:blip r:embed="rId8"/>
                <a:stretch>
                  <a:fillRect/>
                </a:stretch>
              </p:blipFill>
              <p:spPr>
                <a:xfrm>
                  <a:off x="504711" y="2467870"/>
                  <a:ext cx="407880" cy="4136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Encre 6">
                  <a:extLst>
                    <a:ext uri="{FF2B5EF4-FFF2-40B4-BE49-F238E27FC236}">
                      <a16:creationId xmlns:a16="http://schemas.microsoft.com/office/drawing/2014/main" id="{F16B172E-72B0-4E50-A6B6-6E4D0ED4BB3A}"/>
                    </a:ext>
                  </a:extLst>
                </p14:cNvPr>
                <p14:cNvContentPartPr/>
                <p14:nvPr/>
              </p14:nvContentPartPr>
              <p14:xfrm>
                <a:off x="716031" y="2261590"/>
                <a:ext cx="33840" cy="49320"/>
              </p14:xfrm>
            </p:contentPart>
          </mc:Choice>
          <mc:Fallback>
            <p:pic>
              <p:nvPicPr>
                <p:cNvPr id="7" name="Encre 6">
                  <a:extLst>
                    <a:ext uri="{FF2B5EF4-FFF2-40B4-BE49-F238E27FC236}">
                      <a16:creationId xmlns:a16="http://schemas.microsoft.com/office/drawing/2014/main" id="{F16B172E-72B0-4E50-A6B6-6E4D0ED4BB3A}"/>
                    </a:ext>
                  </a:extLst>
                </p:cNvPr>
                <p:cNvPicPr/>
                <p:nvPr/>
              </p:nvPicPr>
              <p:blipFill>
                <a:blip r:embed="rId10"/>
                <a:stretch>
                  <a:fillRect/>
                </a:stretch>
              </p:blipFill>
              <p:spPr>
                <a:xfrm>
                  <a:off x="707391" y="2252590"/>
                  <a:ext cx="51480" cy="669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8" name="Encre 7">
                  <a:extLst>
                    <a:ext uri="{FF2B5EF4-FFF2-40B4-BE49-F238E27FC236}">
                      <a16:creationId xmlns:a16="http://schemas.microsoft.com/office/drawing/2014/main" id="{6DE0B866-46E2-4C22-A88C-B93423A6B0A7}"/>
                    </a:ext>
                  </a:extLst>
                </p14:cNvPr>
                <p14:cNvContentPartPr/>
                <p14:nvPr/>
              </p14:nvContentPartPr>
              <p14:xfrm>
                <a:off x="885591" y="2199310"/>
                <a:ext cx="420840" cy="299520"/>
              </p14:xfrm>
            </p:contentPart>
          </mc:Choice>
          <mc:Fallback>
            <p:pic>
              <p:nvPicPr>
                <p:cNvPr id="8" name="Encre 7">
                  <a:extLst>
                    <a:ext uri="{FF2B5EF4-FFF2-40B4-BE49-F238E27FC236}">
                      <a16:creationId xmlns:a16="http://schemas.microsoft.com/office/drawing/2014/main" id="{6DE0B866-46E2-4C22-A88C-B93423A6B0A7}"/>
                    </a:ext>
                  </a:extLst>
                </p:cNvPr>
                <p:cNvPicPr/>
                <p:nvPr/>
              </p:nvPicPr>
              <p:blipFill>
                <a:blip r:embed="rId12"/>
                <a:stretch>
                  <a:fillRect/>
                </a:stretch>
              </p:blipFill>
              <p:spPr>
                <a:xfrm>
                  <a:off x="876591" y="2190310"/>
                  <a:ext cx="438480" cy="317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9" name="Encre 8">
                  <a:extLst>
                    <a:ext uri="{FF2B5EF4-FFF2-40B4-BE49-F238E27FC236}">
                      <a16:creationId xmlns:a16="http://schemas.microsoft.com/office/drawing/2014/main" id="{2835908E-0464-4585-80A1-D20D9E6FD5ED}"/>
                    </a:ext>
                  </a:extLst>
                </p14:cNvPr>
                <p14:cNvContentPartPr/>
                <p14:nvPr/>
              </p14:nvContentPartPr>
              <p14:xfrm>
                <a:off x="1031031" y="1902310"/>
                <a:ext cx="13320" cy="18000"/>
              </p14:xfrm>
            </p:contentPart>
          </mc:Choice>
          <mc:Fallback>
            <p:pic>
              <p:nvPicPr>
                <p:cNvPr id="9" name="Encre 8">
                  <a:extLst>
                    <a:ext uri="{FF2B5EF4-FFF2-40B4-BE49-F238E27FC236}">
                      <a16:creationId xmlns:a16="http://schemas.microsoft.com/office/drawing/2014/main" id="{2835908E-0464-4585-80A1-D20D9E6FD5ED}"/>
                    </a:ext>
                  </a:extLst>
                </p:cNvPr>
                <p:cNvPicPr/>
                <p:nvPr/>
              </p:nvPicPr>
              <p:blipFill>
                <a:blip r:embed="rId14"/>
                <a:stretch>
                  <a:fillRect/>
                </a:stretch>
              </p:blipFill>
              <p:spPr>
                <a:xfrm>
                  <a:off x="1022031" y="1893310"/>
                  <a:ext cx="3096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0" name="Encre 9">
                  <a:extLst>
                    <a:ext uri="{FF2B5EF4-FFF2-40B4-BE49-F238E27FC236}">
                      <a16:creationId xmlns:a16="http://schemas.microsoft.com/office/drawing/2014/main" id="{6FD2C5E1-7DF4-4648-8E4B-24DB5F092C75}"/>
                    </a:ext>
                  </a:extLst>
                </p14:cNvPr>
                <p14:cNvContentPartPr/>
                <p14:nvPr/>
              </p14:nvContentPartPr>
              <p14:xfrm>
                <a:off x="284031" y="3334390"/>
                <a:ext cx="443520" cy="1235160"/>
              </p14:xfrm>
            </p:contentPart>
          </mc:Choice>
          <mc:Fallback>
            <p:pic>
              <p:nvPicPr>
                <p:cNvPr id="10" name="Encre 9">
                  <a:extLst>
                    <a:ext uri="{FF2B5EF4-FFF2-40B4-BE49-F238E27FC236}">
                      <a16:creationId xmlns:a16="http://schemas.microsoft.com/office/drawing/2014/main" id="{6FD2C5E1-7DF4-4648-8E4B-24DB5F092C75}"/>
                    </a:ext>
                  </a:extLst>
                </p:cNvPr>
                <p:cNvPicPr/>
                <p:nvPr/>
              </p:nvPicPr>
              <p:blipFill>
                <a:blip r:embed="rId16"/>
                <a:stretch>
                  <a:fillRect/>
                </a:stretch>
              </p:blipFill>
              <p:spPr>
                <a:xfrm>
                  <a:off x="275031" y="3325390"/>
                  <a:ext cx="461160" cy="12528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1" name="Encre 10">
                  <a:extLst>
                    <a:ext uri="{FF2B5EF4-FFF2-40B4-BE49-F238E27FC236}">
                      <a16:creationId xmlns:a16="http://schemas.microsoft.com/office/drawing/2014/main" id="{FC83572A-71F1-40DF-9EC6-833501C64BB0}"/>
                    </a:ext>
                  </a:extLst>
                </p14:cNvPr>
                <p14:cNvContentPartPr/>
                <p14:nvPr/>
              </p14:nvContentPartPr>
              <p14:xfrm>
                <a:off x="718911" y="3169870"/>
                <a:ext cx="510120" cy="632880"/>
              </p14:xfrm>
            </p:contentPart>
          </mc:Choice>
          <mc:Fallback>
            <p:pic>
              <p:nvPicPr>
                <p:cNvPr id="11" name="Encre 10">
                  <a:extLst>
                    <a:ext uri="{FF2B5EF4-FFF2-40B4-BE49-F238E27FC236}">
                      <a16:creationId xmlns:a16="http://schemas.microsoft.com/office/drawing/2014/main" id="{FC83572A-71F1-40DF-9EC6-833501C64BB0}"/>
                    </a:ext>
                  </a:extLst>
                </p:cNvPr>
                <p:cNvPicPr/>
                <p:nvPr/>
              </p:nvPicPr>
              <p:blipFill>
                <a:blip r:embed="rId18"/>
                <a:stretch>
                  <a:fillRect/>
                </a:stretch>
              </p:blipFill>
              <p:spPr>
                <a:xfrm>
                  <a:off x="709911" y="3161230"/>
                  <a:ext cx="527760" cy="6505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2" name="Encre 11">
                  <a:extLst>
                    <a:ext uri="{FF2B5EF4-FFF2-40B4-BE49-F238E27FC236}">
                      <a16:creationId xmlns:a16="http://schemas.microsoft.com/office/drawing/2014/main" id="{BAE2DBFE-5A66-497D-80FE-58B848F270DB}"/>
                    </a:ext>
                  </a:extLst>
                </p14:cNvPr>
                <p14:cNvContentPartPr/>
                <p14:nvPr/>
              </p14:nvContentPartPr>
              <p14:xfrm>
                <a:off x="1279431" y="3044950"/>
                <a:ext cx="100800" cy="136800"/>
              </p14:xfrm>
            </p:contentPart>
          </mc:Choice>
          <mc:Fallback>
            <p:pic>
              <p:nvPicPr>
                <p:cNvPr id="12" name="Encre 11">
                  <a:extLst>
                    <a:ext uri="{FF2B5EF4-FFF2-40B4-BE49-F238E27FC236}">
                      <a16:creationId xmlns:a16="http://schemas.microsoft.com/office/drawing/2014/main" id="{BAE2DBFE-5A66-497D-80FE-58B848F270DB}"/>
                    </a:ext>
                  </a:extLst>
                </p:cNvPr>
                <p:cNvPicPr/>
                <p:nvPr/>
              </p:nvPicPr>
              <p:blipFill>
                <a:blip r:embed="rId20"/>
                <a:stretch>
                  <a:fillRect/>
                </a:stretch>
              </p:blipFill>
              <p:spPr>
                <a:xfrm>
                  <a:off x="1270791" y="3036310"/>
                  <a:ext cx="118440" cy="1544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3" name="Encre 12">
                  <a:extLst>
                    <a:ext uri="{FF2B5EF4-FFF2-40B4-BE49-F238E27FC236}">
                      <a16:creationId xmlns:a16="http://schemas.microsoft.com/office/drawing/2014/main" id="{B45F505E-ED86-4583-9A82-7E922F3DAF37}"/>
                    </a:ext>
                  </a:extLst>
                </p14:cNvPr>
                <p14:cNvContentPartPr/>
                <p14:nvPr/>
              </p14:nvContentPartPr>
              <p14:xfrm>
                <a:off x="1508391" y="2658670"/>
                <a:ext cx="331920" cy="815040"/>
              </p14:xfrm>
            </p:contentPart>
          </mc:Choice>
          <mc:Fallback>
            <p:pic>
              <p:nvPicPr>
                <p:cNvPr id="13" name="Encre 12">
                  <a:extLst>
                    <a:ext uri="{FF2B5EF4-FFF2-40B4-BE49-F238E27FC236}">
                      <a16:creationId xmlns:a16="http://schemas.microsoft.com/office/drawing/2014/main" id="{B45F505E-ED86-4583-9A82-7E922F3DAF37}"/>
                    </a:ext>
                  </a:extLst>
                </p:cNvPr>
                <p:cNvPicPr/>
                <p:nvPr/>
              </p:nvPicPr>
              <p:blipFill>
                <a:blip r:embed="rId22"/>
                <a:stretch>
                  <a:fillRect/>
                </a:stretch>
              </p:blipFill>
              <p:spPr>
                <a:xfrm>
                  <a:off x="1499751" y="2650030"/>
                  <a:ext cx="349560" cy="83268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4" name="Encre 13">
                  <a:extLst>
                    <a:ext uri="{FF2B5EF4-FFF2-40B4-BE49-F238E27FC236}">
                      <a16:creationId xmlns:a16="http://schemas.microsoft.com/office/drawing/2014/main" id="{D4E9D3D2-650A-4881-A6A4-5A1CFEE2054F}"/>
                    </a:ext>
                  </a:extLst>
                </p14:cNvPr>
                <p14:cNvContentPartPr/>
                <p14:nvPr/>
              </p14:nvContentPartPr>
              <p14:xfrm>
                <a:off x="1371951" y="2323870"/>
                <a:ext cx="155520" cy="776160"/>
              </p14:xfrm>
            </p:contentPart>
          </mc:Choice>
          <mc:Fallback>
            <p:pic>
              <p:nvPicPr>
                <p:cNvPr id="14" name="Encre 13">
                  <a:extLst>
                    <a:ext uri="{FF2B5EF4-FFF2-40B4-BE49-F238E27FC236}">
                      <a16:creationId xmlns:a16="http://schemas.microsoft.com/office/drawing/2014/main" id="{D4E9D3D2-650A-4881-A6A4-5A1CFEE2054F}"/>
                    </a:ext>
                  </a:extLst>
                </p:cNvPr>
                <p:cNvPicPr/>
                <p:nvPr/>
              </p:nvPicPr>
              <p:blipFill>
                <a:blip r:embed="rId24"/>
                <a:stretch>
                  <a:fillRect/>
                </a:stretch>
              </p:blipFill>
              <p:spPr>
                <a:xfrm>
                  <a:off x="1363311" y="2315230"/>
                  <a:ext cx="173160" cy="7938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5" name="Encre 14">
                  <a:extLst>
                    <a:ext uri="{FF2B5EF4-FFF2-40B4-BE49-F238E27FC236}">
                      <a16:creationId xmlns:a16="http://schemas.microsoft.com/office/drawing/2014/main" id="{736563FA-2568-4125-A8D1-FDB58DE5E109}"/>
                    </a:ext>
                  </a:extLst>
                </p14:cNvPr>
                <p14:cNvContentPartPr/>
                <p14:nvPr/>
              </p14:nvContentPartPr>
              <p14:xfrm>
                <a:off x="1536831" y="2588470"/>
                <a:ext cx="258480" cy="304560"/>
              </p14:xfrm>
            </p:contentPart>
          </mc:Choice>
          <mc:Fallback>
            <p:pic>
              <p:nvPicPr>
                <p:cNvPr id="15" name="Encre 14">
                  <a:extLst>
                    <a:ext uri="{FF2B5EF4-FFF2-40B4-BE49-F238E27FC236}">
                      <a16:creationId xmlns:a16="http://schemas.microsoft.com/office/drawing/2014/main" id="{736563FA-2568-4125-A8D1-FDB58DE5E109}"/>
                    </a:ext>
                  </a:extLst>
                </p:cNvPr>
                <p:cNvPicPr/>
                <p:nvPr/>
              </p:nvPicPr>
              <p:blipFill>
                <a:blip r:embed="rId26"/>
                <a:stretch>
                  <a:fillRect/>
                </a:stretch>
              </p:blipFill>
              <p:spPr>
                <a:xfrm>
                  <a:off x="1527831" y="2579470"/>
                  <a:ext cx="276120" cy="3222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6" name="Encre 15">
                  <a:extLst>
                    <a:ext uri="{FF2B5EF4-FFF2-40B4-BE49-F238E27FC236}">
                      <a16:creationId xmlns:a16="http://schemas.microsoft.com/office/drawing/2014/main" id="{CA2D63F2-8F30-4B84-9CEA-CC024313AA5E}"/>
                    </a:ext>
                  </a:extLst>
                </p14:cNvPr>
                <p14:cNvContentPartPr/>
                <p14:nvPr/>
              </p14:nvContentPartPr>
              <p14:xfrm>
                <a:off x="1747071" y="2161870"/>
                <a:ext cx="749520" cy="720360"/>
              </p14:xfrm>
            </p:contentPart>
          </mc:Choice>
          <mc:Fallback>
            <p:pic>
              <p:nvPicPr>
                <p:cNvPr id="16" name="Encre 15">
                  <a:extLst>
                    <a:ext uri="{FF2B5EF4-FFF2-40B4-BE49-F238E27FC236}">
                      <a16:creationId xmlns:a16="http://schemas.microsoft.com/office/drawing/2014/main" id="{CA2D63F2-8F30-4B84-9CEA-CC024313AA5E}"/>
                    </a:ext>
                  </a:extLst>
                </p:cNvPr>
                <p:cNvPicPr/>
                <p:nvPr/>
              </p:nvPicPr>
              <p:blipFill>
                <a:blip r:embed="rId28"/>
                <a:stretch>
                  <a:fillRect/>
                </a:stretch>
              </p:blipFill>
              <p:spPr>
                <a:xfrm>
                  <a:off x="1738071" y="2153230"/>
                  <a:ext cx="767160" cy="7380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7" name="Encre 16">
                  <a:extLst>
                    <a:ext uri="{FF2B5EF4-FFF2-40B4-BE49-F238E27FC236}">
                      <a16:creationId xmlns:a16="http://schemas.microsoft.com/office/drawing/2014/main" id="{2F7EA41C-2D07-4315-BC6A-2171E88D4F6D}"/>
                    </a:ext>
                  </a:extLst>
                </p14:cNvPr>
                <p14:cNvContentPartPr/>
                <p14:nvPr/>
              </p14:nvContentPartPr>
              <p14:xfrm>
                <a:off x="2475351" y="1599910"/>
                <a:ext cx="692640" cy="617040"/>
              </p14:xfrm>
            </p:contentPart>
          </mc:Choice>
          <mc:Fallback>
            <p:pic>
              <p:nvPicPr>
                <p:cNvPr id="17" name="Encre 16">
                  <a:extLst>
                    <a:ext uri="{FF2B5EF4-FFF2-40B4-BE49-F238E27FC236}">
                      <a16:creationId xmlns:a16="http://schemas.microsoft.com/office/drawing/2014/main" id="{2F7EA41C-2D07-4315-BC6A-2171E88D4F6D}"/>
                    </a:ext>
                  </a:extLst>
                </p:cNvPr>
                <p:cNvPicPr/>
                <p:nvPr/>
              </p:nvPicPr>
              <p:blipFill>
                <a:blip r:embed="rId30"/>
                <a:stretch>
                  <a:fillRect/>
                </a:stretch>
              </p:blipFill>
              <p:spPr>
                <a:xfrm>
                  <a:off x="2466351" y="1591270"/>
                  <a:ext cx="710280" cy="6346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8" name="Encre 17">
                  <a:extLst>
                    <a:ext uri="{FF2B5EF4-FFF2-40B4-BE49-F238E27FC236}">
                      <a16:creationId xmlns:a16="http://schemas.microsoft.com/office/drawing/2014/main" id="{251C1212-D63E-4C94-9827-5A6D61FFE9D7}"/>
                    </a:ext>
                  </a:extLst>
                </p14:cNvPr>
                <p14:cNvContentPartPr/>
                <p14:nvPr/>
              </p14:nvContentPartPr>
              <p14:xfrm>
                <a:off x="2696391" y="1562830"/>
                <a:ext cx="23760" cy="6120"/>
              </p14:xfrm>
            </p:contentPart>
          </mc:Choice>
          <mc:Fallback>
            <p:pic>
              <p:nvPicPr>
                <p:cNvPr id="18" name="Encre 17">
                  <a:extLst>
                    <a:ext uri="{FF2B5EF4-FFF2-40B4-BE49-F238E27FC236}">
                      <a16:creationId xmlns:a16="http://schemas.microsoft.com/office/drawing/2014/main" id="{251C1212-D63E-4C94-9827-5A6D61FFE9D7}"/>
                    </a:ext>
                  </a:extLst>
                </p:cNvPr>
                <p:cNvPicPr/>
                <p:nvPr/>
              </p:nvPicPr>
              <p:blipFill>
                <a:blip r:embed="rId32"/>
                <a:stretch>
                  <a:fillRect/>
                </a:stretch>
              </p:blipFill>
              <p:spPr>
                <a:xfrm>
                  <a:off x="2687391" y="1553830"/>
                  <a:ext cx="41400" cy="2376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9" name="Encre 18">
                  <a:extLst>
                    <a:ext uri="{FF2B5EF4-FFF2-40B4-BE49-F238E27FC236}">
                      <a16:creationId xmlns:a16="http://schemas.microsoft.com/office/drawing/2014/main" id="{31BCC27F-A476-4383-9330-E767D101B5D7}"/>
                    </a:ext>
                  </a:extLst>
                </p14:cNvPr>
                <p14:cNvContentPartPr/>
                <p14:nvPr/>
              </p14:nvContentPartPr>
              <p14:xfrm>
                <a:off x="2653191" y="2182750"/>
                <a:ext cx="226440" cy="401760"/>
              </p14:xfrm>
            </p:contentPart>
          </mc:Choice>
          <mc:Fallback>
            <p:pic>
              <p:nvPicPr>
                <p:cNvPr id="19" name="Encre 18">
                  <a:extLst>
                    <a:ext uri="{FF2B5EF4-FFF2-40B4-BE49-F238E27FC236}">
                      <a16:creationId xmlns:a16="http://schemas.microsoft.com/office/drawing/2014/main" id="{31BCC27F-A476-4383-9330-E767D101B5D7}"/>
                    </a:ext>
                  </a:extLst>
                </p:cNvPr>
                <p:cNvPicPr/>
                <p:nvPr/>
              </p:nvPicPr>
              <p:blipFill>
                <a:blip r:embed="rId34"/>
                <a:stretch>
                  <a:fillRect/>
                </a:stretch>
              </p:blipFill>
              <p:spPr>
                <a:xfrm>
                  <a:off x="2644551" y="2174110"/>
                  <a:ext cx="244080" cy="419400"/>
                </a:xfrm>
                <a:prstGeom prst="rect">
                  <a:avLst/>
                </a:prstGeom>
              </p:spPr>
            </p:pic>
          </mc:Fallback>
        </mc:AlternateContent>
      </p:grpSp>
    </p:spTree>
    <p:extLst>
      <p:ext uri="{BB962C8B-B14F-4D97-AF65-F5344CB8AC3E}">
        <p14:creationId xmlns:p14="http://schemas.microsoft.com/office/powerpoint/2010/main" val="477190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oneTexte 2"/>
          <p:cNvSpPr txBox="1"/>
          <p:nvPr/>
        </p:nvSpPr>
        <p:spPr>
          <a:xfrm>
            <a:off x="1775521" y="188640"/>
            <a:ext cx="8773749" cy="954107"/>
          </a:xfrm>
          <a:prstGeom prst="rect">
            <a:avLst/>
          </a:prstGeom>
          <a:noFill/>
        </p:spPr>
        <p:txBody>
          <a:bodyPr wrap="square" rtlCol="0">
            <a:spAutoFit/>
          </a:bodyPr>
          <a:lstStyle/>
          <a:p>
            <a:pPr algn="ctr"/>
            <a:r>
              <a:rPr lang="fr-CA" sz="2800" b="1" dirty="0"/>
              <a:t>Le métier de plongeur sous-marin et les pressions partielles</a:t>
            </a:r>
          </a:p>
        </p:txBody>
      </p:sp>
      <p:sp>
        <p:nvSpPr>
          <p:cNvPr id="4" name="ZoneTexte 3"/>
          <p:cNvSpPr txBox="1"/>
          <p:nvPr/>
        </p:nvSpPr>
        <p:spPr>
          <a:xfrm>
            <a:off x="4184552" y="1273406"/>
            <a:ext cx="4164089" cy="584775"/>
          </a:xfrm>
          <a:prstGeom prst="rect">
            <a:avLst/>
          </a:prstGeom>
          <a:noFill/>
        </p:spPr>
        <p:txBody>
          <a:bodyPr wrap="square" rtlCol="0">
            <a:spAutoFit/>
          </a:bodyPr>
          <a:lstStyle/>
          <a:p>
            <a:r>
              <a:rPr lang="fr-CA" sz="3200" dirty="0"/>
              <a:t>Une question de survie!</a:t>
            </a:r>
          </a:p>
        </p:txBody>
      </p:sp>
      <p:sp>
        <p:nvSpPr>
          <p:cNvPr id="2" name="Rectangle 1">
            <a:extLst>
              <a:ext uri="{FF2B5EF4-FFF2-40B4-BE49-F238E27FC236}">
                <a16:creationId xmlns:a16="http://schemas.microsoft.com/office/drawing/2014/main" id="{E9547BA3-1361-4A1B-B221-D7E9DF961AFD}"/>
              </a:ext>
            </a:extLst>
          </p:cNvPr>
          <p:cNvSpPr/>
          <p:nvPr/>
        </p:nvSpPr>
        <p:spPr>
          <a:xfrm>
            <a:off x="379750" y="6023029"/>
            <a:ext cx="6096000" cy="646331"/>
          </a:xfrm>
          <a:prstGeom prst="rect">
            <a:avLst/>
          </a:prstGeom>
        </p:spPr>
        <p:txBody>
          <a:bodyPr>
            <a:spAutoFit/>
          </a:bodyPr>
          <a:lstStyle/>
          <a:p>
            <a:r>
              <a:rPr lang="fr-CA" dirty="0"/>
              <a:t>https://passionsubaquatique.com/echanges-gazeux-lorganisme-plongee/</a:t>
            </a:r>
          </a:p>
        </p:txBody>
      </p:sp>
      <p:pic>
        <p:nvPicPr>
          <p:cNvPr id="6" name="Image 5">
            <a:extLst>
              <a:ext uri="{FF2B5EF4-FFF2-40B4-BE49-F238E27FC236}">
                <a16:creationId xmlns:a16="http://schemas.microsoft.com/office/drawing/2014/main" id="{89242F10-F8EE-456A-9D89-BF21A89F1F80}"/>
              </a:ext>
            </a:extLst>
          </p:cNvPr>
          <p:cNvPicPr>
            <a:picLocks noChangeAspect="1"/>
          </p:cNvPicPr>
          <p:nvPr/>
        </p:nvPicPr>
        <p:blipFill>
          <a:blip r:embed="rId2"/>
          <a:stretch>
            <a:fillRect/>
          </a:stretch>
        </p:blipFill>
        <p:spPr>
          <a:xfrm>
            <a:off x="914561" y="2158213"/>
            <a:ext cx="4346987" cy="3656076"/>
          </a:xfrm>
          <a:prstGeom prst="rect">
            <a:avLst/>
          </a:prstGeom>
        </p:spPr>
      </p:pic>
      <p:sp>
        <p:nvSpPr>
          <p:cNvPr id="7" name="ZoneTexte 6">
            <a:extLst>
              <a:ext uri="{FF2B5EF4-FFF2-40B4-BE49-F238E27FC236}">
                <a16:creationId xmlns:a16="http://schemas.microsoft.com/office/drawing/2014/main" id="{AB665D95-55A0-44FC-8E39-94EDFEA3D3C3}"/>
              </a:ext>
            </a:extLst>
          </p:cNvPr>
          <p:cNvSpPr txBox="1"/>
          <p:nvPr/>
        </p:nvSpPr>
        <p:spPr>
          <a:xfrm>
            <a:off x="5852621" y="3102964"/>
            <a:ext cx="5424818" cy="1384995"/>
          </a:xfrm>
          <a:prstGeom prst="rect">
            <a:avLst/>
          </a:prstGeom>
          <a:noFill/>
        </p:spPr>
        <p:txBody>
          <a:bodyPr wrap="none" rtlCol="0">
            <a:spAutoFit/>
          </a:bodyPr>
          <a:lstStyle/>
          <a:p>
            <a:r>
              <a:rPr lang="fr-CA" sz="2800" dirty="0"/>
              <a:t>Le dioxygène alimente les cellules.</a:t>
            </a:r>
          </a:p>
          <a:p>
            <a:r>
              <a:rPr lang="fr-CA" sz="2800" dirty="0"/>
              <a:t>Le diazote reste neutre.</a:t>
            </a:r>
          </a:p>
          <a:p>
            <a:r>
              <a:rPr lang="fr-CA" sz="2800" dirty="0"/>
              <a:t>Les autres gaz restent neutres aussi.</a:t>
            </a:r>
            <a:endParaRPr lang="fr-CA" dirty="0"/>
          </a:p>
        </p:txBody>
      </p:sp>
    </p:spTree>
    <p:extLst>
      <p:ext uri="{BB962C8B-B14F-4D97-AF65-F5344CB8AC3E}">
        <p14:creationId xmlns:p14="http://schemas.microsoft.com/office/powerpoint/2010/main" val="1356651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6722614-6B29-403F-A2D9-8B9F75B2D8D4}"/>
              </a:ext>
            </a:extLst>
          </p:cNvPr>
          <p:cNvPicPr>
            <a:picLocks noChangeAspect="1"/>
          </p:cNvPicPr>
          <p:nvPr/>
        </p:nvPicPr>
        <p:blipFill>
          <a:blip r:embed="rId3"/>
          <a:stretch>
            <a:fillRect/>
          </a:stretch>
        </p:blipFill>
        <p:spPr>
          <a:xfrm>
            <a:off x="428333" y="679308"/>
            <a:ext cx="11335333" cy="5499383"/>
          </a:xfrm>
          <a:prstGeom prst="rect">
            <a:avLst/>
          </a:prstGeom>
        </p:spPr>
      </p:pic>
    </p:spTree>
    <p:extLst>
      <p:ext uri="{BB962C8B-B14F-4D97-AF65-F5344CB8AC3E}">
        <p14:creationId xmlns:p14="http://schemas.microsoft.com/office/powerpoint/2010/main" val="3744096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12A1DC1-623D-49D2-88B8-F9A2F3C5D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088" y="224852"/>
            <a:ext cx="8103824" cy="640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666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A7309A0-7E12-40CF-83EE-2D1DE5DE0B11}"/>
              </a:ext>
            </a:extLst>
          </p:cNvPr>
          <p:cNvPicPr>
            <a:picLocks noChangeAspect="1"/>
          </p:cNvPicPr>
          <p:nvPr/>
        </p:nvPicPr>
        <p:blipFill>
          <a:blip r:embed="rId2"/>
          <a:stretch>
            <a:fillRect/>
          </a:stretch>
        </p:blipFill>
        <p:spPr>
          <a:xfrm>
            <a:off x="1441899" y="490928"/>
            <a:ext cx="9819735" cy="5876144"/>
          </a:xfrm>
          <a:prstGeom prst="rect">
            <a:avLst/>
          </a:prstGeom>
        </p:spPr>
      </p:pic>
    </p:spTree>
    <p:extLst>
      <p:ext uri="{BB962C8B-B14F-4D97-AF65-F5344CB8AC3E}">
        <p14:creationId xmlns:p14="http://schemas.microsoft.com/office/powerpoint/2010/main" val="159487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B14A85F-D720-4931-B75B-1D8A0961F531}"/>
              </a:ext>
            </a:extLst>
          </p:cNvPr>
          <p:cNvPicPr>
            <a:picLocks noChangeAspect="1"/>
          </p:cNvPicPr>
          <p:nvPr/>
        </p:nvPicPr>
        <p:blipFill>
          <a:blip r:embed="rId2"/>
          <a:stretch>
            <a:fillRect/>
          </a:stretch>
        </p:blipFill>
        <p:spPr>
          <a:xfrm>
            <a:off x="3823731" y="622983"/>
            <a:ext cx="4544535" cy="1329418"/>
          </a:xfrm>
          <a:prstGeom prst="rect">
            <a:avLst/>
          </a:prstGeom>
        </p:spPr>
      </p:pic>
      <p:pic>
        <p:nvPicPr>
          <p:cNvPr id="3" name="Image 2">
            <a:extLst>
              <a:ext uri="{FF2B5EF4-FFF2-40B4-BE49-F238E27FC236}">
                <a16:creationId xmlns:a16="http://schemas.microsoft.com/office/drawing/2014/main" id="{E91EB895-071B-48F8-86EF-17C8D86CEF53}"/>
              </a:ext>
            </a:extLst>
          </p:cNvPr>
          <p:cNvPicPr>
            <a:picLocks noChangeAspect="1"/>
          </p:cNvPicPr>
          <p:nvPr/>
        </p:nvPicPr>
        <p:blipFill>
          <a:blip r:embed="rId3"/>
          <a:stretch>
            <a:fillRect/>
          </a:stretch>
        </p:blipFill>
        <p:spPr>
          <a:xfrm>
            <a:off x="8823792" y="622983"/>
            <a:ext cx="2853545" cy="1506529"/>
          </a:xfrm>
          <a:prstGeom prst="rect">
            <a:avLst/>
          </a:prstGeom>
        </p:spPr>
      </p:pic>
      <p:pic>
        <p:nvPicPr>
          <p:cNvPr id="4" name="Image 3">
            <a:extLst>
              <a:ext uri="{FF2B5EF4-FFF2-40B4-BE49-F238E27FC236}">
                <a16:creationId xmlns:a16="http://schemas.microsoft.com/office/drawing/2014/main" id="{2CA6BD18-57F0-44F3-9351-F86F9FBB63D6}"/>
              </a:ext>
            </a:extLst>
          </p:cNvPr>
          <p:cNvPicPr>
            <a:picLocks noChangeAspect="1"/>
          </p:cNvPicPr>
          <p:nvPr/>
        </p:nvPicPr>
        <p:blipFill>
          <a:blip r:embed="rId4"/>
          <a:stretch>
            <a:fillRect/>
          </a:stretch>
        </p:blipFill>
        <p:spPr>
          <a:xfrm>
            <a:off x="247350" y="2129512"/>
            <a:ext cx="5058971" cy="1403586"/>
          </a:xfrm>
          <a:prstGeom prst="rect">
            <a:avLst/>
          </a:prstGeom>
        </p:spPr>
      </p:pic>
      <p:pic>
        <p:nvPicPr>
          <p:cNvPr id="5" name="Image 4">
            <a:extLst>
              <a:ext uri="{FF2B5EF4-FFF2-40B4-BE49-F238E27FC236}">
                <a16:creationId xmlns:a16="http://schemas.microsoft.com/office/drawing/2014/main" id="{EFA36644-11FC-4E1C-BAA6-A8D5A8E0273A}"/>
              </a:ext>
            </a:extLst>
          </p:cNvPr>
          <p:cNvPicPr>
            <a:picLocks noChangeAspect="1"/>
          </p:cNvPicPr>
          <p:nvPr/>
        </p:nvPicPr>
        <p:blipFill>
          <a:blip r:embed="rId5"/>
          <a:stretch>
            <a:fillRect/>
          </a:stretch>
        </p:blipFill>
        <p:spPr>
          <a:xfrm>
            <a:off x="1228643" y="3790290"/>
            <a:ext cx="1721787" cy="2295716"/>
          </a:xfrm>
          <a:prstGeom prst="rect">
            <a:avLst/>
          </a:prstGeom>
        </p:spPr>
      </p:pic>
      <p:pic>
        <p:nvPicPr>
          <p:cNvPr id="6" name="Image 5">
            <a:extLst>
              <a:ext uri="{FF2B5EF4-FFF2-40B4-BE49-F238E27FC236}">
                <a16:creationId xmlns:a16="http://schemas.microsoft.com/office/drawing/2014/main" id="{84C6972D-0DA1-4AB6-B59E-F710934DB232}"/>
              </a:ext>
            </a:extLst>
          </p:cNvPr>
          <p:cNvPicPr>
            <a:picLocks noChangeAspect="1"/>
          </p:cNvPicPr>
          <p:nvPr/>
        </p:nvPicPr>
        <p:blipFill>
          <a:blip r:embed="rId6"/>
          <a:stretch>
            <a:fillRect/>
          </a:stretch>
        </p:blipFill>
        <p:spPr>
          <a:xfrm>
            <a:off x="6095999" y="2831305"/>
            <a:ext cx="5848651" cy="3454578"/>
          </a:xfrm>
          <a:prstGeom prst="rect">
            <a:avLst/>
          </a:prstGeom>
        </p:spPr>
      </p:pic>
      <p:sp>
        <p:nvSpPr>
          <p:cNvPr id="7" name="ZoneTexte 6">
            <a:extLst>
              <a:ext uri="{FF2B5EF4-FFF2-40B4-BE49-F238E27FC236}">
                <a16:creationId xmlns:a16="http://schemas.microsoft.com/office/drawing/2014/main" id="{8DB12829-39D0-42D0-9039-5CB09B2B80A4}"/>
              </a:ext>
            </a:extLst>
          </p:cNvPr>
          <p:cNvSpPr txBox="1"/>
          <p:nvPr/>
        </p:nvSpPr>
        <p:spPr>
          <a:xfrm>
            <a:off x="389745" y="546251"/>
            <a:ext cx="3252866" cy="1200329"/>
          </a:xfrm>
          <a:prstGeom prst="rect">
            <a:avLst/>
          </a:prstGeom>
          <a:noFill/>
        </p:spPr>
        <p:txBody>
          <a:bodyPr wrap="square" rtlCol="0">
            <a:spAutoFit/>
          </a:bodyPr>
          <a:lstStyle/>
          <a:p>
            <a:r>
              <a:rPr lang="fr-CA" sz="2400" dirty="0"/>
              <a:t>Si la décompression est trop rapide, les bulles sont emprisonnées.</a:t>
            </a:r>
          </a:p>
        </p:txBody>
      </p:sp>
    </p:spTree>
    <p:extLst>
      <p:ext uri="{BB962C8B-B14F-4D97-AF65-F5344CB8AC3E}">
        <p14:creationId xmlns:p14="http://schemas.microsoft.com/office/powerpoint/2010/main" val="4234390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D37F1B-34DC-476F-B574-EE69E0F230E1}"/>
              </a:ext>
            </a:extLst>
          </p:cNvPr>
          <p:cNvSpPr/>
          <p:nvPr/>
        </p:nvSpPr>
        <p:spPr>
          <a:xfrm>
            <a:off x="619126" y="1321738"/>
            <a:ext cx="11193123" cy="1569660"/>
          </a:xfrm>
          <a:prstGeom prst="rect">
            <a:avLst/>
          </a:prstGeom>
        </p:spPr>
        <p:txBody>
          <a:bodyPr wrap="square">
            <a:spAutoFit/>
          </a:bodyPr>
          <a:lstStyle/>
          <a:p>
            <a:pPr>
              <a:defRPr/>
            </a:pPr>
            <a:r>
              <a:rPr lang="fr-CA" sz="2400" dirty="0">
                <a:latin typeface="Arial" charset="0"/>
                <a:cs typeface="Arial" charset="0"/>
              </a:rPr>
              <a:t>La pression partielle d'un gaz dans un mélange est égale au pourcentage de ce gaz multiplié par la pression absolue.</a:t>
            </a:r>
          </a:p>
          <a:p>
            <a:pPr>
              <a:defRPr/>
            </a:pPr>
            <a:r>
              <a:rPr lang="fr-CA" sz="2400" dirty="0" err="1">
                <a:latin typeface="Arial" charset="0"/>
                <a:cs typeface="Arial" charset="0"/>
              </a:rPr>
              <a:t>P</a:t>
            </a:r>
            <a:r>
              <a:rPr lang="fr-CA" sz="2400" baseline="-25000" dirty="0" err="1">
                <a:latin typeface="Arial" charset="0"/>
                <a:cs typeface="Arial" charset="0"/>
              </a:rPr>
              <a:t>Pgaz</a:t>
            </a:r>
            <a:r>
              <a:rPr lang="fr-CA" sz="2400" dirty="0">
                <a:latin typeface="Arial" charset="0"/>
                <a:cs typeface="Arial" charset="0"/>
              </a:rPr>
              <a:t> = </a:t>
            </a:r>
            <a:r>
              <a:rPr lang="fr-CA" sz="2400" dirty="0" err="1">
                <a:latin typeface="Arial" charset="0"/>
                <a:cs typeface="Arial" charset="0"/>
              </a:rPr>
              <a:t>P</a:t>
            </a:r>
            <a:r>
              <a:rPr lang="fr-CA" sz="2400" baseline="-25000" dirty="0" err="1">
                <a:latin typeface="Arial" charset="0"/>
                <a:cs typeface="Arial" charset="0"/>
              </a:rPr>
              <a:t>abs</a:t>
            </a:r>
            <a:r>
              <a:rPr lang="fr-CA" sz="2400" dirty="0">
                <a:latin typeface="Arial" charset="0"/>
                <a:cs typeface="Arial" charset="0"/>
              </a:rPr>
              <a:t> x %gaz</a:t>
            </a:r>
          </a:p>
          <a:p>
            <a:pPr>
              <a:defRPr/>
            </a:pPr>
            <a:r>
              <a:rPr lang="fr-CA" sz="2400" dirty="0">
                <a:latin typeface="Arial" charset="0"/>
                <a:cs typeface="Arial" charset="0"/>
              </a:rPr>
              <a:t>					</a:t>
            </a:r>
            <a:endParaRPr lang="fr-CA" dirty="0">
              <a:latin typeface="Arial" charset="0"/>
              <a:cs typeface="Arial" charset="0"/>
            </a:endParaRPr>
          </a:p>
        </p:txBody>
      </p:sp>
      <p:sp>
        <p:nvSpPr>
          <p:cNvPr id="12291" name="Text Box 2">
            <a:extLst>
              <a:ext uri="{FF2B5EF4-FFF2-40B4-BE49-F238E27FC236}">
                <a16:creationId xmlns:a16="http://schemas.microsoft.com/office/drawing/2014/main" id="{3BD4E71D-4A3D-4541-A79D-8AE534948A85}"/>
              </a:ext>
            </a:extLst>
          </p:cNvPr>
          <p:cNvSpPr txBox="1">
            <a:spLocks noChangeArrowheads="1"/>
          </p:cNvSpPr>
          <p:nvPr/>
        </p:nvSpPr>
        <p:spPr bwMode="auto">
          <a:xfrm>
            <a:off x="1533525" y="44450"/>
            <a:ext cx="91646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3200" b="1" dirty="0">
                <a:latin typeface="Verdana" panose="020B0604030504040204" pitchFamily="34" charset="0"/>
              </a:rPr>
              <a:t>La plongée sous marine et les pressions partielles</a:t>
            </a:r>
            <a:endParaRPr lang="fr-FR" altLang="fr-FR" sz="3200" dirty="0"/>
          </a:p>
        </p:txBody>
      </p:sp>
      <p:sp>
        <p:nvSpPr>
          <p:cNvPr id="3" name="ZoneTexte 2">
            <a:extLst>
              <a:ext uri="{FF2B5EF4-FFF2-40B4-BE49-F238E27FC236}">
                <a16:creationId xmlns:a16="http://schemas.microsoft.com/office/drawing/2014/main" id="{A81120AD-B899-4347-B348-C1E87F41F951}"/>
              </a:ext>
            </a:extLst>
          </p:cNvPr>
          <p:cNvSpPr txBox="1"/>
          <p:nvPr/>
        </p:nvSpPr>
        <p:spPr>
          <a:xfrm>
            <a:off x="0" y="3483062"/>
            <a:ext cx="5894562" cy="1846659"/>
          </a:xfrm>
          <a:prstGeom prst="rect">
            <a:avLst/>
          </a:prstGeom>
          <a:noFill/>
        </p:spPr>
        <p:txBody>
          <a:bodyPr wrap="none" rtlCol="0">
            <a:spAutoFit/>
          </a:bodyPr>
          <a:lstStyle/>
          <a:p>
            <a:pPr algn="ctr">
              <a:defRPr/>
            </a:pPr>
            <a:r>
              <a:rPr lang="fr-CA" sz="2400" dirty="0">
                <a:latin typeface="Arial" charset="0"/>
                <a:cs typeface="Arial" charset="0"/>
              </a:rPr>
              <a:t>Exemple de l'air respiré en surface</a:t>
            </a:r>
          </a:p>
          <a:p>
            <a:pPr>
              <a:defRPr/>
            </a:pPr>
            <a:r>
              <a:rPr lang="fr-CA" sz="2400" dirty="0">
                <a:latin typeface="Arial" charset="0"/>
                <a:cs typeface="Arial" charset="0"/>
              </a:rPr>
              <a:t>		P</a:t>
            </a:r>
            <a:r>
              <a:rPr lang="fr-CA" sz="2400" baseline="-25000" dirty="0">
                <a:latin typeface="Arial" charset="0"/>
                <a:cs typeface="Arial" charset="0"/>
              </a:rPr>
              <a:t>PO2</a:t>
            </a:r>
            <a:r>
              <a:rPr lang="fr-CA" sz="2400" dirty="0">
                <a:latin typeface="Arial" charset="0"/>
                <a:cs typeface="Arial" charset="0"/>
              </a:rPr>
              <a:t> = 1 x 20% = 1 x 0,2 = 0,2 bar</a:t>
            </a:r>
          </a:p>
          <a:p>
            <a:pPr>
              <a:defRPr/>
            </a:pPr>
            <a:r>
              <a:rPr lang="fr-CA" sz="2400" dirty="0">
                <a:latin typeface="Arial" charset="0"/>
                <a:cs typeface="Arial" charset="0"/>
              </a:rPr>
              <a:t>		P</a:t>
            </a:r>
            <a:r>
              <a:rPr lang="fr-CA" sz="2400" baseline="-25000" dirty="0">
                <a:latin typeface="Arial" charset="0"/>
                <a:cs typeface="Arial" charset="0"/>
              </a:rPr>
              <a:t>PN2</a:t>
            </a:r>
            <a:r>
              <a:rPr lang="fr-CA" sz="2400" dirty="0">
                <a:latin typeface="Arial" charset="0"/>
                <a:cs typeface="Arial" charset="0"/>
              </a:rPr>
              <a:t> = 1 x 80% = 1 x 0,8 = 0,8 bar</a:t>
            </a:r>
          </a:p>
          <a:p>
            <a:pPr>
              <a:defRPr/>
            </a:pPr>
            <a:r>
              <a:rPr lang="fr-CA" sz="2400" dirty="0">
                <a:latin typeface="Arial" charset="0"/>
                <a:cs typeface="Arial" charset="0"/>
              </a:rPr>
              <a:t>		P = P</a:t>
            </a:r>
            <a:r>
              <a:rPr lang="fr-CA" sz="2400" baseline="-25000" dirty="0">
                <a:latin typeface="Arial" charset="0"/>
                <a:cs typeface="Arial" charset="0"/>
              </a:rPr>
              <a:t>PO2 + </a:t>
            </a:r>
            <a:r>
              <a:rPr lang="fr-CA" sz="2400" dirty="0">
                <a:latin typeface="Arial" charset="0"/>
                <a:cs typeface="Arial" charset="0"/>
              </a:rPr>
              <a:t>P</a:t>
            </a:r>
            <a:r>
              <a:rPr lang="fr-CA" sz="2400" baseline="-25000" dirty="0">
                <a:latin typeface="Arial" charset="0"/>
                <a:cs typeface="Arial" charset="0"/>
              </a:rPr>
              <a:t>PN2</a:t>
            </a:r>
            <a:r>
              <a:rPr lang="fr-CA" sz="2400" dirty="0">
                <a:latin typeface="Arial" charset="0"/>
                <a:cs typeface="Arial" charset="0"/>
              </a:rPr>
              <a:t> = 0,2 + 0,8 = 1 bar</a:t>
            </a:r>
          </a:p>
          <a:p>
            <a:endParaRPr lang="fr-CA" dirty="0"/>
          </a:p>
        </p:txBody>
      </p:sp>
      <p:sp>
        <p:nvSpPr>
          <p:cNvPr id="4" name="ZoneTexte 3">
            <a:extLst>
              <a:ext uri="{FF2B5EF4-FFF2-40B4-BE49-F238E27FC236}">
                <a16:creationId xmlns:a16="http://schemas.microsoft.com/office/drawing/2014/main" id="{AD31A96A-0205-4905-BC54-99AEDDF020E6}"/>
              </a:ext>
            </a:extLst>
          </p:cNvPr>
          <p:cNvSpPr txBox="1"/>
          <p:nvPr/>
        </p:nvSpPr>
        <p:spPr>
          <a:xfrm>
            <a:off x="5456022" y="3483062"/>
            <a:ext cx="6356227" cy="1569660"/>
          </a:xfrm>
          <a:prstGeom prst="rect">
            <a:avLst/>
          </a:prstGeom>
          <a:noFill/>
        </p:spPr>
        <p:txBody>
          <a:bodyPr wrap="none" rtlCol="0">
            <a:spAutoFit/>
          </a:bodyPr>
          <a:lstStyle/>
          <a:p>
            <a:pPr algn="ctr">
              <a:defRPr/>
            </a:pPr>
            <a:r>
              <a:rPr lang="fr-CA" sz="2400" dirty="0">
                <a:latin typeface="Arial" charset="0"/>
                <a:cs typeface="Arial" charset="0"/>
              </a:rPr>
              <a:t>Exemple de l'air respiré à 30 m</a:t>
            </a:r>
          </a:p>
          <a:p>
            <a:pPr>
              <a:defRPr/>
            </a:pPr>
            <a:r>
              <a:rPr lang="fr-CA" sz="2400" dirty="0">
                <a:latin typeface="Arial" charset="0"/>
                <a:cs typeface="Arial" charset="0"/>
              </a:rPr>
              <a:t>			P</a:t>
            </a:r>
            <a:r>
              <a:rPr lang="fr-CA" sz="2400" baseline="-25000" dirty="0">
                <a:latin typeface="Arial" charset="0"/>
                <a:cs typeface="Arial" charset="0"/>
              </a:rPr>
              <a:t>PO2</a:t>
            </a:r>
            <a:r>
              <a:rPr lang="fr-CA" sz="2400" dirty="0">
                <a:latin typeface="Arial" charset="0"/>
                <a:cs typeface="Arial" charset="0"/>
              </a:rPr>
              <a:t> = 4 x 20% = 4 x 0,2 = 0,8 bar</a:t>
            </a:r>
          </a:p>
          <a:p>
            <a:pPr>
              <a:defRPr/>
            </a:pPr>
            <a:r>
              <a:rPr lang="fr-CA" sz="2400" dirty="0">
                <a:latin typeface="Arial" charset="0"/>
                <a:cs typeface="Arial" charset="0"/>
              </a:rPr>
              <a:t>			P</a:t>
            </a:r>
            <a:r>
              <a:rPr lang="fr-CA" sz="2400" baseline="-25000" dirty="0">
                <a:latin typeface="Arial" charset="0"/>
                <a:cs typeface="Arial" charset="0"/>
              </a:rPr>
              <a:t>PN2</a:t>
            </a:r>
            <a:r>
              <a:rPr lang="fr-CA" sz="2400" dirty="0">
                <a:latin typeface="Arial" charset="0"/>
                <a:cs typeface="Arial" charset="0"/>
              </a:rPr>
              <a:t> = 4 x 80% = 4 x 0,8 = 3.2 bar</a:t>
            </a:r>
          </a:p>
          <a:p>
            <a:pPr>
              <a:defRPr/>
            </a:pPr>
            <a:r>
              <a:rPr lang="fr-CA" sz="2400" dirty="0">
                <a:latin typeface="Arial" charset="0"/>
                <a:cs typeface="Arial" charset="0"/>
              </a:rPr>
              <a:t>			P = P</a:t>
            </a:r>
            <a:r>
              <a:rPr lang="fr-CA" sz="2400" baseline="-25000" dirty="0">
                <a:latin typeface="Arial" charset="0"/>
                <a:cs typeface="Arial" charset="0"/>
              </a:rPr>
              <a:t>PO2 + </a:t>
            </a:r>
            <a:r>
              <a:rPr lang="fr-CA" sz="2400" dirty="0">
                <a:latin typeface="Arial" charset="0"/>
                <a:cs typeface="Arial" charset="0"/>
              </a:rPr>
              <a:t>P</a:t>
            </a:r>
            <a:r>
              <a:rPr lang="fr-CA" sz="2400" baseline="-25000" dirty="0">
                <a:latin typeface="Arial" charset="0"/>
                <a:cs typeface="Arial" charset="0"/>
              </a:rPr>
              <a:t>PN2</a:t>
            </a:r>
            <a:r>
              <a:rPr lang="fr-CA" sz="2400" dirty="0">
                <a:latin typeface="Arial" charset="0"/>
                <a:cs typeface="Arial" charset="0"/>
              </a:rPr>
              <a:t> = 0,8 + 3,2 = 4 bar</a:t>
            </a:r>
            <a:endParaRPr lang="fr-CA" sz="2400" dirty="0"/>
          </a:p>
        </p:txBody>
      </p:sp>
    </p:spTree>
    <p:extLst>
      <p:ext uri="{BB962C8B-B14F-4D97-AF65-F5344CB8AC3E}">
        <p14:creationId xmlns:p14="http://schemas.microsoft.com/office/powerpoint/2010/main" val="1381794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D37F1B-34DC-476F-B574-EE69E0F230E1}"/>
              </a:ext>
            </a:extLst>
          </p:cNvPr>
          <p:cNvSpPr/>
          <p:nvPr/>
        </p:nvSpPr>
        <p:spPr>
          <a:xfrm>
            <a:off x="649107" y="628650"/>
            <a:ext cx="11253083" cy="6124754"/>
          </a:xfrm>
          <a:prstGeom prst="rect">
            <a:avLst/>
          </a:prstGeom>
        </p:spPr>
        <p:txBody>
          <a:bodyPr wrap="square">
            <a:spAutoFit/>
          </a:bodyPr>
          <a:lstStyle/>
          <a:p>
            <a:pPr>
              <a:defRPr/>
            </a:pPr>
            <a:r>
              <a:rPr lang="fr-CA" sz="2800" dirty="0">
                <a:latin typeface="Arial" charset="0"/>
                <a:cs typeface="Arial" charset="0"/>
              </a:rPr>
              <a:t>La variation de la pression absolue avec la profondeur atteinte par le plongeur fait varier la pression partielle des différents gaz composant le mélange respiré. </a:t>
            </a:r>
          </a:p>
          <a:p>
            <a:pPr>
              <a:defRPr/>
            </a:pPr>
            <a:endParaRPr lang="fr-CA" sz="2800" dirty="0">
              <a:latin typeface="Arial" charset="0"/>
              <a:cs typeface="Arial" charset="0"/>
            </a:endParaRPr>
          </a:p>
          <a:p>
            <a:pPr>
              <a:defRPr/>
            </a:pPr>
            <a:r>
              <a:rPr lang="fr-CA" sz="2800" dirty="0">
                <a:latin typeface="Arial" charset="0"/>
                <a:cs typeface="Arial" charset="0"/>
              </a:rPr>
              <a:t>L'organisme réagit de manière différente selon les gaz à ces augmentations et il existe des seuils de toxicité pour chacun d'entre eux, ce sont  </a:t>
            </a:r>
            <a:r>
              <a:rPr lang="fr-CA" sz="2800" dirty="0">
                <a:solidFill>
                  <a:srgbClr val="FF0000"/>
                </a:solidFill>
                <a:latin typeface="Arial" charset="0"/>
                <a:cs typeface="Arial" charset="0"/>
              </a:rPr>
              <a:t>les accidents biochimiques</a:t>
            </a:r>
            <a:r>
              <a:rPr lang="fr-CA" sz="2800" dirty="0">
                <a:latin typeface="Arial" charset="0"/>
                <a:cs typeface="Arial" charset="0"/>
              </a:rPr>
              <a:t>.</a:t>
            </a:r>
          </a:p>
          <a:p>
            <a:pPr>
              <a:defRPr/>
            </a:pPr>
            <a:endParaRPr lang="fr-CA" sz="2800" dirty="0">
              <a:solidFill>
                <a:srgbClr val="FF0000"/>
              </a:solidFill>
              <a:latin typeface="Arial" charset="0"/>
              <a:cs typeface="Arial" charset="0"/>
            </a:endParaRPr>
          </a:p>
          <a:p>
            <a:pPr marL="285750" indent="-285750">
              <a:buFont typeface="Arial" pitchFamily="34" charset="0"/>
              <a:buChar char="•"/>
              <a:defRPr/>
            </a:pPr>
            <a:r>
              <a:rPr lang="fr-CA" sz="2800" dirty="0">
                <a:latin typeface="Arial" charset="0"/>
                <a:cs typeface="Arial" charset="0"/>
              </a:rPr>
              <a:t>pour l'oxygène, c'est </a:t>
            </a:r>
            <a:r>
              <a:rPr lang="fr-CA" sz="2800" dirty="0">
                <a:solidFill>
                  <a:srgbClr val="FF0000"/>
                </a:solidFill>
                <a:latin typeface="Arial" charset="0"/>
                <a:cs typeface="Arial" charset="0"/>
                <a:hlinkClick r:id="rId2"/>
              </a:rPr>
              <a:t>l'hyperoxie</a:t>
            </a:r>
            <a:r>
              <a:rPr lang="fr-CA" sz="2800" dirty="0">
                <a:latin typeface="Arial" charset="0"/>
                <a:cs typeface="Arial" charset="0"/>
              </a:rPr>
              <a:t> (crise à caractère épileptique) à partir de P</a:t>
            </a:r>
            <a:r>
              <a:rPr lang="fr-CA" sz="2800" baseline="-25000" dirty="0">
                <a:latin typeface="Arial" charset="0"/>
                <a:cs typeface="Arial" charset="0"/>
              </a:rPr>
              <a:t>O2</a:t>
            </a:r>
            <a:r>
              <a:rPr lang="fr-CA" sz="2800" dirty="0">
                <a:latin typeface="Arial" charset="0"/>
                <a:cs typeface="Arial" charset="0"/>
              </a:rPr>
              <a:t> = 1,6 bar</a:t>
            </a:r>
          </a:p>
          <a:p>
            <a:pPr marL="285750" indent="-285750">
              <a:buFont typeface="Arial" pitchFamily="34" charset="0"/>
              <a:buChar char="•"/>
              <a:defRPr/>
            </a:pPr>
            <a:r>
              <a:rPr lang="fr-CA" sz="2800" dirty="0">
                <a:latin typeface="Arial" charset="0"/>
                <a:cs typeface="Arial" charset="0"/>
              </a:rPr>
              <a:t>pour l'azote P</a:t>
            </a:r>
            <a:r>
              <a:rPr lang="fr-CA" sz="2800" baseline="-25000" dirty="0">
                <a:latin typeface="Arial" charset="0"/>
                <a:cs typeface="Arial" charset="0"/>
              </a:rPr>
              <a:t>N2</a:t>
            </a:r>
            <a:r>
              <a:rPr lang="fr-CA" sz="2800" dirty="0">
                <a:latin typeface="Arial" charset="0"/>
                <a:cs typeface="Arial" charset="0"/>
              </a:rPr>
              <a:t>, c'est </a:t>
            </a:r>
            <a:r>
              <a:rPr lang="fr-CA" sz="2800" dirty="0">
                <a:solidFill>
                  <a:srgbClr val="FF0000"/>
                </a:solidFill>
                <a:latin typeface="Arial" charset="0"/>
                <a:cs typeface="Arial" charset="0"/>
                <a:hlinkClick r:id="rId3"/>
              </a:rPr>
              <a:t>la </a:t>
            </a:r>
            <a:r>
              <a:rPr lang="fr-CA" sz="2800" dirty="0" err="1">
                <a:solidFill>
                  <a:srgbClr val="FF0000"/>
                </a:solidFill>
                <a:latin typeface="Arial" charset="0"/>
                <a:cs typeface="Arial" charset="0"/>
                <a:hlinkClick r:id="rId3"/>
              </a:rPr>
              <a:t>nacrose</a:t>
            </a:r>
            <a:r>
              <a:rPr lang="fr-CA" sz="2800" dirty="0">
                <a:solidFill>
                  <a:srgbClr val="FF0000"/>
                </a:solidFill>
                <a:latin typeface="Arial" charset="0"/>
                <a:cs typeface="Arial" charset="0"/>
                <a:hlinkClick r:id="rId3"/>
              </a:rPr>
              <a:t> </a:t>
            </a:r>
            <a:r>
              <a:rPr lang="fr-CA" sz="2800" dirty="0">
                <a:latin typeface="Arial" charset="0"/>
                <a:cs typeface="Arial" charset="0"/>
              </a:rPr>
              <a:t>(ivresse des profondeur) à partir de P</a:t>
            </a:r>
            <a:r>
              <a:rPr lang="fr-CA" sz="2800" baseline="-25000" dirty="0">
                <a:latin typeface="Arial" charset="0"/>
                <a:cs typeface="Arial" charset="0"/>
              </a:rPr>
              <a:t>N2</a:t>
            </a:r>
            <a:r>
              <a:rPr lang="fr-CA" sz="2800" dirty="0">
                <a:latin typeface="Arial" charset="0"/>
                <a:cs typeface="Arial" charset="0"/>
              </a:rPr>
              <a:t> = 3,2 bar</a:t>
            </a:r>
          </a:p>
          <a:p>
            <a:pPr marL="285750" indent="-285750">
              <a:buFont typeface="Arial" pitchFamily="34" charset="0"/>
              <a:buChar char="•"/>
              <a:defRPr/>
            </a:pPr>
            <a:r>
              <a:rPr lang="fr-CA" sz="2800" dirty="0">
                <a:latin typeface="Arial" charset="0"/>
                <a:cs typeface="Arial" charset="0"/>
              </a:rPr>
              <a:t>pour le gaz carbonique P</a:t>
            </a:r>
            <a:r>
              <a:rPr lang="fr-CA" sz="2800" baseline="-25000" dirty="0">
                <a:latin typeface="Arial" charset="0"/>
                <a:cs typeface="Arial" charset="0"/>
              </a:rPr>
              <a:t>CO2</a:t>
            </a:r>
            <a:r>
              <a:rPr lang="fr-CA" sz="2800" dirty="0">
                <a:latin typeface="Arial" charset="0"/>
                <a:cs typeface="Arial" charset="0"/>
              </a:rPr>
              <a:t>, c'est </a:t>
            </a:r>
            <a:r>
              <a:rPr lang="fr-CA" sz="2800" dirty="0">
                <a:latin typeface="Arial" charset="0"/>
                <a:cs typeface="Arial" charset="0"/>
                <a:hlinkClick r:id="rId4"/>
              </a:rPr>
              <a:t>l'</a:t>
            </a:r>
            <a:r>
              <a:rPr lang="fr-CA" sz="2800" dirty="0" err="1">
                <a:latin typeface="Arial" charset="0"/>
                <a:cs typeface="Arial" charset="0"/>
                <a:hlinkClick r:id="rId4"/>
              </a:rPr>
              <a:t>essouflement</a:t>
            </a:r>
            <a:r>
              <a:rPr lang="fr-CA" sz="2800" dirty="0">
                <a:latin typeface="Arial" charset="0"/>
                <a:cs typeface="Arial" charset="0"/>
              </a:rPr>
              <a:t> à partir de P</a:t>
            </a:r>
            <a:r>
              <a:rPr lang="fr-CA" sz="2800" baseline="-25000" dirty="0">
                <a:latin typeface="Arial" charset="0"/>
                <a:cs typeface="Arial" charset="0"/>
              </a:rPr>
              <a:t>CO2</a:t>
            </a:r>
            <a:r>
              <a:rPr lang="fr-CA" sz="2800" dirty="0">
                <a:latin typeface="Arial" charset="0"/>
                <a:cs typeface="Arial" charset="0"/>
              </a:rPr>
              <a:t> = 0,02 bar</a:t>
            </a:r>
          </a:p>
        </p:txBody>
      </p:sp>
      <p:sp>
        <p:nvSpPr>
          <p:cNvPr id="12291" name="Text Box 2">
            <a:extLst>
              <a:ext uri="{FF2B5EF4-FFF2-40B4-BE49-F238E27FC236}">
                <a16:creationId xmlns:a16="http://schemas.microsoft.com/office/drawing/2014/main" id="{3BD4E71D-4A3D-4541-A79D-8AE534948A85}"/>
              </a:ext>
            </a:extLst>
          </p:cNvPr>
          <p:cNvSpPr txBox="1">
            <a:spLocks noChangeArrowheads="1"/>
          </p:cNvSpPr>
          <p:nvPr/>
        </p:nvSpPr>
        <p:spPr bwMode="auto">
          <a:xfrm>
            <a:off x="1533525" y="44450"/>
            <a:ext cx="9164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3200" b="1" dirty="0">
                <a:latin typeface="Verdana" panose="020B0604030504040204" pitchFamily="34" charset="0"/>
              </a:rPr>
              <a:t>La plongée sous marine et la pression</a:t>
            </a:r>
            <a:endParaRPr lang="fr-FR" altLang="fr-FR" sz="3200" dirty="0"/>
          </a:p>
        </p:txBody>
      </p:sp>
    </p:spTree>
    <p:extLst>
      <p:ext uri="{BB962C8B-B14F-4D97-AF65-F5344CB8AC3E}">
        <p14:creationId xmlns:p14="http://schemas.microsoft.com/office/powerpoint/2010/main" val="2614311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BD4BC-A77C-4486-9115-E1726B50D7B3}"/>
              </a:ext>
            </a:extLst>
          </p:cNvPr>
          <p:cNvSpPr>
            <a:spLocks noGrp="1"/>
          </p:cNvSpPr>
          <p:nvPr>
            <p:ph type="title"/>
          </p:nvPr>
        </p:nvSpPr>
        <p:spPr/>
        <p:txBody>
          <a:bodyPr/>
          <a:lstStyle/>
          <a:p>
            <a:r>
              <a:rPr lang="fr-CA" b="1" dirty="0"/>
              <a:t>Loi de Dalton (loi des pressions partielles)</a:t>
            </a:r>
          </a:p>
        </p:txBody>
      </p:sp>
      <p:sp>
        <p:nvSpPr>
          <p:cNvPr id="3" name="Espace réservé du contenu 2">
            <a:extLst>
              <a:ext uri="{FF2B5EF4-FFF2-40B4-BE49-F238E27FC236}">
                <a16:creationId xmlns:a16="http://schemas.microsoft.com/office/drawing/2014/main" id="{D84F1C39-FC87-4732-8B13-9E1EA831AAE7}"/>
              </a:ext>
            </a:extLst>
          </p:cNvPr>
          <p:cNvSpPr>
            <a:spLocks noGrp="1"/>
          </p:cNvSpPr>
          <p:nvPr>
            <p:ph idx="1"/>
          </p:nvPr>
        </p:nvSpPr>
        <p:spPr>
          <a:xfrm>
            <a:off x="680320" y="2693454"/>
            <a:ext cx="9613861" cy="3325845"/>
          </a:xfrm>
        </p:spPr>
        <p:txBody>
          <a:bodyPr/>
          <a:lstStyle/>
          <a:p>
            <a:pPr marL="0" indent="0">
              <a:buNone/>
            </a:pPr>
            <a:r>
              <a:rPr lang="fr-CA" dirty="0"/>
              <a:t>Un gaz n’est pas toujours une substance pure. Il peut aussi être un mélange comme par exemple l’atmosphère. Dans ce cas, il existe une manière de déterminer la pression de chaque gaz à l’intérieur d’un mélange.</a:t>
            </a:r>
          </a:p>
          <a:p>
            <a:pPr marL="0" indent="0">
              <a:buNone/>
            </a:pPr>
            <a:endParaRPr lang="fr-CA" dirty="0"/>
          </a:p>
          <a:p>
            <a:pPr marL="0" indent="0">
              <a:buNone/>
            </a:pPr>
            <a:r>
              <a:rPr lang="fr-CA" dirty="0"/>
              <a:t>Il s’agit de la </a:t>
            </a:r>
            <a:r>
              <a:rPr lang="fr-CA" b="1" dirty="0">
                <a:solidFill>
                  <a:schemeClr val="accent2"/>
                </a:solidFill>
              </a:rPr>
              <a:t>Loi de Dalton</a:t>
            </a:r>
            <a:r>
              <a:rPr lang="fr-CA" dirty="0"/>
              <a:t> soit la </a:t>
            </a:r>
            <a:r>
              <a:rPr lang="fr-CA" b="1" dirty="0">
                <a:solidFill>
                  <a:schemeClr val="accent2"/>
                </a:solidFill>
              </a:rPr>
              <a:t>loi des pressions partielles</a:t>
            </a:r>
            <a:r>
              <a:rPr lang="fr-CA" dirty="0"/>
              <a:t>.</a:t>
            </a:r>
          </a:p>
        </p:txBody>
      </p:sp>
      <p:sp>
        <p:nvSpPr>
          <p:cNvPr id="4" name="Titre 1">
            <a:extLst>
              <a:ext uri="{FF2B5EF4-FFF2-40B4-BE49-F238E27FC236}">
                <a16:creationId xmlns:a16="http://schemas.microsoft.com/office/drawing/2014/main" id="{4EEAC442-6773-4406-B875-4A03EF113164}"/>
              </a:ext>
            </a:extLst>
          </p:cNvPr>
          <p:cNvSpPr txBox="1">
            <a:spLocks/>
          </p:cNvSpPr>
          <p:nvPr>
            <p:custDataLst>
              <p:tags r:id="rId1"/>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dirty="0">
                <a:solidFill>
                  <a:schemeClr val="bg1"/>
                </a:solidFill>
              </a:rPr>
              <a:t>Chapitre 2</a:t>
            </a:r>
          </a:p>
          <a:p>
            <a:pPr algn="ctr"/>
            <a:r>
              <a:rPr lang="fr-CA" sz="1600" b="1" dirty="0">
                <a:solidFill>
                  <a:schemeClr val="bg1"/>
                </a:solidFill>
              </a:rPr>
              <a:t>p. 103 et 104</a:t>
            </a:r>
          </a:p>
        </p:txBody>
      </p:sp>
      <p:pic>
        <p:nvPicPr>
          <p:cNvPr id="1026" name="Picture 2" descr="Description de cette image, également commentée ci-après">
            <a:extLst>
              <a:ext uri="{FF2B5EF4-FFF2-40B4-BE49-F238E27FC236}">
                <a16:creationId xmlns:a16="http://schemas.microsoft.com/office/drawing/2014/main" id="{1E33A173-7994-4533-BD57-A71C8959F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499" y="2693454"/>
            <a:ext cx="2095500"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A16EFBC-F13C-445B-8F83-61405FC89ADD}"/>
              </a:ext>
            </a:extLst>
          </p:cNvPr>
          <p:cNvSpPr/>
          <p:nvPr>
            <p:custDataLst>
              <p:tags r:id="rId2"/>
            </p:custDataLst>
          </p:nvPr>
        </p:nvSpPr>
        <p:spPr>
          <a:xfrm>
            <a:off x="10096500" y="5291658"/>
            <a:ext cx="2095500" cy="727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t>John Dalton</a:t>
            </a:r>
          </a:p>
          <a:p>
            <a:pPr algn="ctr"/>
            <a:r>
              <a:rPr lang="fr-CA" sz="1600" b="1" dirty="0"/>
              <a:t>1766-1844</a:t>
            </a:r>
          </a:p>
        </p:txBody>
      </p:sp>
    </p:spTree>
    <p:extLst>
      <p:ext uri="{BB962C8B-B14F-4D97-AF65-F5344CB8AC3E}">
        <p14:creationId xmlns:p14="http://schemas.microsoft.com/office/powerpoint/2010/main" val="2641378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C866C51-4811-4147-BA69-E34138EC12CB}"/>
              </a:ext>
            </a:extLst>
          </p:cNvPr>
          <p:cNvPicPr>
            <a:picLocks noChangeAspect="1"/>
          </p:cNvPicPr>
          <p:nvPr/>
        </p:nvPicPr>
        <p:blipFill>
          <a:blip r:embed="rId2"/>
          <a:stretch>
            <a:fillRect/>
          </a:stretch>
        </p:blipFill>
        <p:spPr>
          <a:xfrm>
            <a:off x="1005403" y="1355980"/>
            <a:ext cx="10181194" cy="5359613"/>
          </a:xfrm>
          <a:prstGeom prst="rect">
            <a:avLst/>
          </a:prstGeom>
        </p:spPr>
      </p:pic>
      <p:sp>
        <p:nvSpPr>
          <p:cNvPr id="3" name="ZoneTexte 2">
            <a:extLst>
              <a:ext uri="{FF2B5EF4-FFF2-40B4-BE49-F238E27FC236}">
                <a16:creationId xmlns:a16="http://schemas.microsoft.com/office/drawing/2014/main" id="{AA120FFA-38C2-4053-B7E3-49F419796FC6}"/>
              </a:ext>
            </a:extLst>
          </p:cNvPr>
          <p:cNvSpPr txBox="1"/>
          <p:nvPr/>
        </p:nvSpPr>
        <p:spPr>
          <a:xfrm>
            <a:off x="104931" y="142407"/>
            <a:ext cx="11692328" cy="1213573"/>
          </a:xfrm>
          <a:prstGeom prst="rect">
            <a:avLst/>
          </a:prstGeom>
          <a:noFill/>
        </p:spPr>
        <p:txBody>
          <a:bodyPr wrap="square" rtlCol="0">
            <a:spAutoFit/>
          </a:bodyPr>
          <a:lstStyle/>
          <a:p>
            <a:r>
              <a:rPr lang="fr-CA" sz="2400" dirty="0"/>
              <a:t>Pour éviter une décompression trop rapide, les plongeurs font des paliers de décompression.</a:t>
            </a:r>
          </a:p>
          <a:p>
            <a:r>
              <a:rPr lang="fr-CA" sz="2400" dirty="0"/>
              <a:t>L’objectif est de laisser le temps au gaz de sortir lentement à une pression que le corps peut supporter.</a:t>
            </a:r>
          </a:p>
        </p:txBody>
      </p:sp>
    </p:spTree>
    <p:extLst>
      <p:ext uri="{BB962C8B-B14F-4D97-AF65-F5344CB8AC3E}">
        <p14:creationId xmlns:p14="http://schemas.microsoft.com/office/powerpoint/2010/main" val="806839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xdiver 30 CF systèmes d'hélium pour remplissage Pêche Kite hélium Ballons  pour les fêtes d'anniversaire festivals facile à utiliser l'hélium  Réservoir Régulateur de soupape de remplissage pour ballons avec jauge:  Amazon.ca: Sports">
            <a:extLst>
              <a:ext uri="{FF2B5EF4-FFF2-40B4-BE49-F238E27FC236}">
                <a16:creationId xmlns:a16="http://schemas.microsoft.com/office/drawing/2014/main" id="{B507E365-8BDB-4AC5-A627-30E6EAAAA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7" y="1706216"/>
            <a:ext cx="2364854" cy="344556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A186E46-86EA-4663-933E-36978E4EB49E}"/>
              </a:ext>
            </a:extLst>
          </p:cNvPr>
          <p:cNvSpPr txBox="1"/>
          <p:nvPr/>
        </p:nvSpPr>
        <p:spPr>
          <a:xfrm>
            <a:off x="2949471" y="629585"/>
            <a:ext cx="8742857" cy="1569660"/>
          </a:xfrm>
          <a:prstGeom prst="rect">
            <a:avLst/>
          </a:prstGeom>
          <a:noFill/>
        </p:spPr>
        <p:txBody>
          <a:bodyPr wrap="square" rtlCol="0">
            <a:spAutoFit/>
          </a:bodyPr>
          <a:lstStyle/>
          <a:p>
            <a:r>
              <a:rPr lang="fr-CA" sz="2400" dirty="0"/>
              <a:t>Au-delà d’une certaine pression, le diazote est trop difficile à «respirer» parce qu’il est trop «lourd».</a:t>
            </a:r>
          </a:p>
          <a:p>
            <a:endParaRPr lang="fr-CA" sz="2400" dirty="0"/>
          </a:p>
          <a:p>
            <a:r>
              <a:rPr lang="fr-CA" sz="2400" dirty="0"/>
              <a:t>Il devient aussi plus rapidement toxique.</a:t>
            </a:r>
          </a:p>
        </p:txBody>
      </p:sp>
      <p:sp>
        <p:nvSpPr>
          <p:cNvPr id="3" name="ZoneTexte 2">
            <a:extLst>
              <a:ext uri="{FF2B5EF4-FFF2-40B4-BE49-F238E27FC236}">
                <a16:creationId xmlns:a16="http://schemas.microsoft.com/office/drawing/2014/main" id="{3C8B37AC-71A6-479C-8A5F-5B89B01FB7C9}"/>
              </a:ext>
            </a:extLst>
          </p:cNvPr>
          <p:cNvSpPr txBox="1"/>
          <p:nvPr/>
        </p:nvSpPr>
        <p:spPr>
          <a:xfrm>
            <a:off x="2949471" y="2444879"/>
            <a:ext cx="8293152" cy="830997"/>
          </a:xfrm>
          <a:prstGeom prst="rect">
            <a:avLst/>
          </a:prstGeom>
          <a:noFill/>
        </p:spPr>
        <p:txBody>
          <a:bodyPr wrap="square" rtlCol="0">
            <a:spAutoFit/>
          </a:bodyPr>
          <a:lstStyle/>
          <a:p>
            <a:r>
              <a:rPr lang="fr-CA" sz="2400" dirty="0"/>
              <a:t>Pour pallier ces deux défauts, on remplace le diazote par un gaz plus léger, moins narcotique, inerte, comme l’hélium.</a:t>
            </a:r>
          </a:p>
        </p:txBody>
      </p:sp>
      <p:sp>
        <p:nvSpPr>
          <p:cNvPr id="4" name="ZoneTexte 3">
            <a:extLst>
              <a:ext uri="{FF2B5EF4-FFF2-40B4-BE49-F238E27FC236}">
                <a16:creationId xmlns:a16="http://schemas.microsoft.com/office/drawing/2014/main" id="{F6C1851D-4E2A-4911-83D1-618ABAF2BDA7}"/>
              </a:ext>
            </a:extLst>
          </p:cNvPr>
          <p:cNvSpPr txBox="1"/>
          <p:nvPr/>
        </p:nvSpPr>
        <p:spPr>
          <a:xfrm>
            <a:off x="5501390" y="3951454"/>
            <a:ext cx="2495940" cy="1200329"/>
          </a:xfrm>
          <a:prstGeom prst="rect">
            <a:avLst/>
          </a:prstGeom>
          <a:noFill/>
        </p:spPr>
        <p:txBody>
          <a:bodyPr wrap="none" rtlCol="0">
            <a:spAutoFit/>
          </a:bodyPr>
          <a:lstStyle/>
          <a:p>
            <a:r>
              <a:rPr lang="fr-CA" sz="2400" dirty="0"/>
              <a:t>M</a:t>
            </a:r>
            <a:r>
              <a:rPr lang="fr-CA" sz="2400" baseline="-25000" dirty="0"/>
              <a:t>N2</a:t>
            </a:r>
            <a:r>
              <a:rPr lang="fr-CA" sz="2400" dirty="0"/>
              <a:t> = 28,02 g/mol</a:t>
            </a:r>
          </a:p>
          <a:p>
            <a:endParaRPr lang="fr-CA" sz="2400" dirty="0"/>
          </a:p>
          <a:p>
            <a:r>
              <a:rPr lang="fr-CA" sz="2400" dirty="0" err="1"/>
              <a:t>M</a:t>
            </a:r>
            <a:r>
              <a:rPr lang="fr-CA" sz="2400" baseline="-25000" dirty="0" err="1"/>
              <a:t>He</a:t>
            </a:r>
            <a:r>
              <a:rPr lang="fr-CA" sz="2400" dirty="0"/>
              <a:t> = 4,00 g/mol</a:t>
            </a:r>
          </a:p>
        </p:txBody>
      </p:sp>
    </p:spTree>
    <p:extLst>
      <p:ext uri="{BB962C8B-B14F-4D97-AF65-F5344CB8AC3E}">
        <p14:creationId xmlns:p14="http://schemas.microsoft.com/office/powerpoint/2010/main" val="4035354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C9544-09F0-468B-A23A-2EB80629FB58}"/>
              </a:ext>
            </a:extLst>
          </p:cNvPr>
          <p:cNvSpPr txBox="1"/>
          <p:nvPr/>
        </p:nvSpPr>
        <p:spPr>
          <a:xfrm>
            <a:off x="536021" y="57420"/>
            <a:ext cx="4574779" cy="646331"/>
          </a:xfrm>
          <a:prstGeom prst="rect">
            <a:avLst/>
          </a:prstGeom>
          <a:noFill/>
        </p:spPr>
        <p:txBody>
          <a:bodyPr wrap="none" rtlCol="0">
            <a:spAutoFit/>
          </a:bodyPr>
          <a:lstStyle/>
          <a:p>
            <a:r>
              <a:rPr lang="fr-CA" sz="3600" dirty="0"/>
              <a:t>La petite voix d’hélium!</a:t>
            </a:r>
          </a:p>
        </p:txBody>
      </p:sp>
      <p:pic>
        <p:nvPicPr>
          <p:cNvPr id="3" name="Enregistrement d’écran 2">
            <a:hlinkClick r:id="" action="ppaction://media"/>
            <a:extLst>
              <a:ext uri="{FF2B5EF4-FFF2-40B4-BE49-F238E27FC236}">
                <a16:creationId xmlns:a16="http://schemas.microsoft.com/office/drawing/2014/main" id="{2527FD4F-315B-4063-9FD6-BE2CBE2D0E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06125" y="380586"/>
            <a:ext cx="5813893" cy="5521478"/>
          </a:xfrm>
          <a:prstGeom prst="rect">
            <a:avLst/>
          </a:prstGeom>
        </p:spPr>
      </p:pic>
      <p:sp>
        <p:nvSpPr>
          <p:cNvPr id="4" name="ZoneTexte 3">
            <a:extLst>
              <a:ext uri="{FF2B5EF4-FFF2-40B4-BE49-F238E27FC236}">
                <a16:creationId xmlns:a16="http://schemas.microsoft.com/office/drawing/2014/main" id="{AF78554D-1AB5-44E6-B829-E1BBFCD0D6D0}"/>
              </a:ext>
            </a:extLst>
          </p:cNvPr>
          <p:cNvSpPr txBox="1"/>
          <p:nvPr/>
        </p:nvSpPr>
        <p:spPr>
          <a:xfrm>
            <a:off x="240632" y="978047"/>
            <a:ext cx="5165558" cy="5539978"/>
          </a:xfrm>
          <a:prstGeom prst="rect">
            <a:avLst/>
          </a:prstGeom>
          <a:noFill/>
        </p:spPr>
        <p:txBody>
          <a:bodyPr wrap="square" rtlCol="0">
            <a:spAutoFit/>
          </a:bodyPr>
          <a:lstStyle/>
          <a:p>
            <a:r>
              <a:rPr lang="fr-CA" sz="2400" dirty="0"/>
              <a:t>L'</a:t>
            </a:r>
            <a:r>
              <a:rPr lang="fr-CA" sz="2400" dirty="0">
                <a:hlinkClick r:id="rId6"/>
              </a:rPr>
              <a:t>hélium</a:t>
            </a:r>
            <a:r>
              <a:rPr lang="fr-CA" sz="2400" dirty="0"/>
              <a:t> est moins dense que l’air</a:t>
            </a:r>
          </a:p>
          <a:p>
            <a:endParaRPr lang="fr-CA" sz="2400" dirty="0"/>
          </a:p>
          <a:p>
            <a:r>
              <a:rPr lang="fr-CA" sz="2400" dirty="0"/>
              <a:t>Lorsqu'il remplace l'air dans les voies respiratoires la </a:t>
            </a:r>
            <a:r>
              <a:rPr lang="fr-CA" sz="2400" dirty="0">
                <a:hlinkClick r:id="rId7" tooltip="Kezako : quand l’effet Doppler permet de mesurer la vitesse des objets"/>
              </a:rPr>
              <a:t>vitesse</a:t>
            </a:r>
            <a:r>
              <a:rPr lang="fr-CA" sz="2400" dirty="0"/>
              <a:t> du son devient plus élevée. </a:t>
            </a:r>
          </a:p>
          <a:p>
            <a:endParaRPr lang="fr-CA" sz="2400" dirty="0"/>
          </a:p>
          <a:p>
            <a:r>
              <a:rPr lang="fr-CA" sz="2400" dirty="0"/>
              <a:t>Les cordes vocales vibrent également plus vite </a:t>
            </a:r>
          </a:p>
          <a:p>
            <a:endParaRPr lang="fr-CA" sz="2400" dirty="0"/>
          </a:p>
          <a:p>
            <a:r>
              <a:rPr lang="fr-CA" sz="2400" dirty="0"/>
              <a:t>Les sons qui sortent de la bouche présentent ainsi une </a:t>
            </a:r>
            <a:r>
              <a:rPr lang="fr-CA" sz="2400" dirty="0">
                <a:hlinkClick r:id="rId8"/>
              </a:rPr>
              <a:t>fréquence</a:t>
            </a:r>
            <a:r>
              <a:rPr lang="fr-CA" sz="2400" dirty="0"/>
              <a:t> plus élevée qu'à l'habitude. </a:t>
            </a:r>
          </a:p>
          <a:p>
            <a:endParaRPr lang="fr-CA" sz="2400" dirty="0"/>
          </a:p>
          <a:p>
            <a:r>
              <a:rPr lang="fr-CA" sz="2400" dirty="0"/>
              <a:t>La voix devient plus aiguë.</a:t>
            </a:r>
          </a:p>
          <a:p>
            <a:endParaRPr lang="fr-CA" dirty="0"/>
          </a:p>
        </p:txBody>
      </p:sp>
    </p:spTree>
    <p:extLst>
      <p:ext uri="{BB962C8B-B14F-4D97-AF65-F5344CB8AC3E}">
        <p14:creationId xmlns:p14="http://schemas.microsoft.com/office/powerpoint/2010/main" val="352891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ext Box 7">
            <a:extLst>
              <a:ext uri="{FF2B5EF4-FFF2-40B4-BE49-F238E27FC236}">
                <a16:creationId xmlns:a16="http://schemas.microsoft.com/office/drawing/2014/main" id="{5927BF6A-59D6-4412-8FA8-5A13EA326392}"/>
              </a:ext>
            </a:extLst>
          </p:cNvPr>
          <p:cNvSpPr txBox="1">
            <a:spLocks noChangeArrowheads="1"/>
          </p:cNvSpPr>
          <p:nvPr/>
        </p:nvSpPr>
        <p:spPr bwMode="auto">
          <a:xfrm>
            <a:off x="1919289" y="188913"/>
            <a:ext cx="4225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3200" b="1" dirty="0">
                <a:latin typeface="Verdana" panose="020B0604030504040204" pitchFamily="34" charset="0"/>
              </a:rPr>
              <a:t>Pression partielle</a:t>
            </a:r>
            <a:endParaRPr lang="fr-FR" altLang="fr-FR" sz="3200" dirty="0"/>
          </a:p>
        </p:txBody>
      </p:sp>
      <p:sp>
        <p:nvSpPr>
          <p:cNvPr id="8195" name="Text Box 8">
            <a:extLst>
              <a:ext uri="{FF2B5EF4-FFF2-40B4-BE49-F238E27FC236}">
                <a16:creationId xmlns:a16="http://schemas.microsoft.com/office/drawing/2014/main" id="{7386D0DF-6A80-49F6-BD22-C43587D01F57}"/>
              </a:ext>
            </a:extLst>
          </p:cNvPr>
          <p:cNvSpPr txBox="1">
            <a:spLocks noChangeArrowheads="1"/>
          </p:cNvSpPr>
          <p:nvPr/>
        </p:nvSpPr>
        <p:spPr bwMode="auto">
          <a:xfrm>
            <a:off x="2279650" y="981075"/>
            <a:ext cx="770413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fr-FR" altLang="fr-FR" sz="2800" b="1" dirty="0">
                <a:latin typeface="Verdana" panose="020B0604030504040204" pitchFamily="34" charset="0"/>
              </a:rPr>
              <a:t>La pression partielle d’un gaz dans un mélange correspond à la pression qu’il exercerait s’il était seul dans le volume occupé par le mélange.</a:t>
            </a:r>
          </a:p>
        </p:txBody>
      </p:sp>
      <p:pic>
        <p:nvPicPr>
          <p:cNvPr id="8196" name="Picture 4">
            <a:extLst>
              <a:ext uri="{FF2B5EF4-FFF2-40B4-BE49-F238E27FC236}">
                <a16:creationId xmlns:a16="http://schemas.microsoft.com/office/drawing/2014/main" id="{1E403735-7423-4869-8A24-1A91F7694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9" y="3500439"/>
            <a:ext cx="64277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e 5">
            <a:extLst>
              <a:ext uri="{FF2B5EF4-FFF2-40B4-BE49-F238E27FC236}">
                <a16:creationId xmlns:a16="http://schemas.microsoft.com/office/drawing/2014/main" id="{B58B9A03-41E6-4F8F-8ADE-6FDE810318AD}"/>
              </a:ext>
            </a:extLst>
          </p:cNvPr>
          <p:cNvGrpSpPr/>
          <p:nvPr/>
        </p:nvGrpSpPr>
        <p:grpSpPr>
          <a:xfrm>
            <a:off x="3332871" y="5816950"/>
            <a:ext cx="556200" cy="575280"/>
            <a:chOff x="3332871" y="5816950"/>
            <a:chExt cx="556200" cy="575280"/>
          </a:xfrm>
        </p:grpSpPr>
        <mc:AlternateContent xmlns:mc="http://schemas.openxmlformats.org/markup-compatibility/2006">
          <mc:Choice xmlns:p14="http://schemas.microsoft.com/office/powerpoint/2010/main" Requires="p14">
            <p:contentPart p14:bwMode="auto" r:id="rId3">
              <p14:nvContentPartPr>
                <p14:cNvPr id="2" name="Encre 1">
                  <a:extLst>
                    <a:ext uri="{FF2B5EF4-FFF2-40B4-BE49-F238E27FC236}">
                      <a16:creationId xmlns:a16="http://schemas.microsoft.com/office/drawing/2014/main" id="{7E3704D3-EBB8-4583-ABD8-1D6CA2109FB2}"/>
                    </a:ext>
                  </a:extLst>
                </p14:cNvPr>
                <p14:cNvContentPartPr/>
                <p14:nvPr/>
              </p14:nvContentPartPr>
              <p14:xfrm>
                <a:off x="3422871" y="5901190"/>
                <a:ext cx="27360" cy="347400"/>
              </p14:xfrm>
            </p:contentPart>
          </mc:Choice>
          <mc:Fallback>
            <p:pic>
              <p:nvPicPr>
                <p:cNvPr id="2" name="Encre 1">
                  <a:extLst>
                    <a:ext uri="{FF2B5EF4-FFF2-40B4-BE49-F238E27FC236}">
                      <a16:creationId xmlns:a16="http://schemas.microsoft.com/office/drawing/2014/main" id="{7E3704D3-EBB8-4583-ABD8-1D6CA2109FB2}"/>
                    </a:ext>
                  </a:extLst>
                </p:cNvPr>
                <p:cNvPicPr/>
                <p:nvPr/>
              </p:nvPicPr>
              <p:blipFill>
                <a:blip r:embed="rId4"/>
                <a:stretch>
                  <a:fillRect/>
                </a:stretch>
              </p:blipFill>
              <p:spPr>
                <a:xfrm>
                  <a:off x="3414231" y="5892190"/>
                  <a:ext cx="45000" cy="3650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Encre 2">
                  <a:extLst>
                    <a:ext uri="{FF2B5EF4-FFF2-40B4-BE49-F238E27FC236}">
                      <a16:creationId xmlns:a16="http://schemas.microsoft.com/office/drawing/2014/main" id="{417990C9-59A8-4EE7-B256-9A9C635BBBC5}"/>
                    </a:ext>
                  </a:extLst>
                </p14:cNvPr>
                <p14:cNvContentPartPr/>
                <p14:nvPr/>
              </p14:nvContentPartPr>
              <p14:xfrm>
                <a:off x="3332871" y="5816950"/>
                <a:ext cx="312840" cy="217080"/>
              </p14:xfrm>
            </p:contentPart>
          </mc:Choice>
          <mc:Fallback>
            <p:pic>
              <p:nvPicPr>
                <p:cNvPr id="3" name="Encre 2">
                  <a:extLst>
                    <a:ext uri="{FF2B5EF4-FFF2-40B4-BE49-F238E27FC236}">
                      <a16:creationId xmlns:a16="http://schemas.microsoft.com/office/drawing/2014/main" id="{417990C9-59A8-4EE7-B256-9A9C635BBBC5}"/>
                    </a:ext>
                  </a:extLst>
                </p:cNvPr>
                <p:cNvPicPr/>
                <p:nvPr/>
              </p:nvPicPr>
              <p:blipFill>
                <a:blip r:embed="rId6"/>
                <a:stretch>
                  <a:fillRect/>
                </a:stretch>
              </p:blipFill>
              <p:spPr>
                <a:xfrm>
                  <a:off x="3324231" y="5808310"/>
                  <a:ext cx="33048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Encre 3">
                  <a:extLst>
                    <a:ext uri="{FF2B5EF4-FFF2-40B4-BE49-F238E27FC236}">
                      <a16:creationId xmlns:a16="http://schemas.microsoft.com/office/drawing/2014/main" id="{19FBB46A-6691-4674-93B3-DE745E271914}"/>
                    </a:ext>
                  </a:extLst>
                </p14:cNvPr>
                <p14:cNvContentPartPr/>
                <p14:nvPr/>
              </p14:nvContentPartPr>
              <p14:xfrm>
                <a:off x="3548511" y="6130870"/>
                <a:ext cx="131040" cy="156600"/>
              </p14:xfrm>
            </p:contentPart>
          </mc:Choice>
          <mc:Fallback>
            <p:pic>
              <p:nvPicPr>
                <p:cNvPr id="4" name="Encre 3">
                  <a:extLst>
                    <a:ext uri="{FF2B5EF4-FFF2-40B4-BE49-F238E27FC236}">
                      <a16:creationId xmlns:a16="http://schemas.microsoft.com/office/drawing/2014/main" id="{19FBB46A-6691-4674-93B3-DE745E271914}"/>
                    </a:ext>
                  </a:extLst>
                </p:cNvPr>
                <p:cNvPicPr/>
                <p:nvPr/>
              </p:nvPicPr>
              <p:blipFill>
                <a:blip r:embed="rId8"/>
                <a:stretch>
                  <a:fillRect/>
                </a:stretch>
              </p:blipFill>
              <p:spPr>
                <a:xfrm>
                  <a:off x="3539871" y="6121870"/>
                  <a:ext cx="14868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Encre 4">
                  <a:extLst>
                    <a:ext uri="{FF2B5EF4-FFF2-40B4-BE49-F238E27FC236}">
                      <a16:creationId xmlns:a16="http://schemas.microsoft.com/office/drawing/2014/main" id="{C0067ECB-DC4F-4D41-BF94-737268E44230}"/>
                    </a:ext>
                  </a:extLst>
                </p14:cNvPr>
                <p14:cNvContentPartPr/>
                <p14:nvPr/>
              </p14:nvContentPartPr>
              <p14:xfrm>
                <a:off x="3710511" y="6246430"/>
                <a:ext cx="178560" cy="145800"/>
              </p14:xfrm>
            </p:contentPart>
          </mc:Choice>
          <mc:Fallback>
            <p:pic>
              <p:nvPicPr>
                <p:cNvPr id="5" name="Encre 4">
                  <a:extLst>
                    <a:ext uri="{FF2B5EF4-FFF2-40B4-BE49-F238E27FC236}">
                      <a16:creationId xmlns:a16="http://schemas.microsoft.com/office/drawing/2014/main" id="{C0067ECB-DC4F-4D41-BF94-737268E44230}"/>
                    </a:ext>
                  </a:extLst>
                </p:cNvPr>
                <p:cNvPicPr/>
                <p:nvPr/>
              </p:nvPicPr>
              <p:blipFill>
                <a:blip r:embed="rId10"/>
                <a:stretch>
                  <a:fillRect/>
                </a:stretch>
              </p:blipFill>
              <p:spPr>
                <a:xfrm>
                  <a:off x="3701871" y="6237790"/>
                  <a:ext cx="196200" cy="163440"/>
                </a:xfrm>
                <a:prstGeom prst="rect">
                  <a:avLst/>
                </a:prstGeom>
              </p:spPr>
            </p:pic>
          </mc:Fallback>
        </mc:AlternateContent>
      </p:grpSp>
      <p:grpSp>
        <p:nvGrpSpPr>
          <p:cNvPr id="11" name="Groupe 10">
            <a:extLst>
              <a:ext uri="{FF2B5EF4-FFF2-40B4-BE49-F238E27FC236}">
                <a16:creationId xmlns:a16="http://schemas.microsoft.com/office/drawing/2014/main" id="{BA9BA699-4F0F-4096-A796-717D56FEFC89}"/>
              </a:ext>
            </a:extLst>
          </p:cNvPr>
          <p:cNvGrpSpPr/>
          <p:nvPr/>
        </p:nvGrpSpPr>
        <p:grpSpPr>
          <a:xfrm>
            <a:off x="5639751" y="5771590"/>
            <a:ext cx="692280" cy="647280"/>
            <a:chOff x="5639751" y="5771590"/>
            <a:chExt cx="692280" cy="647280"/>
          </a:xfrm>
        </p:grpSpPr>
        <mc:AlternateContent xmlns:mc="http://schemas.openxmlformats.org/markup-compatibility/2006">
          <mc:Choice xmlns:p14="http://schemas.microsoft.com/office/powerpoint/2010/main" Requires="p14">
            <p:contentPart p14:bwMode="auto" r:id="rId11">
              <p14:nvContentPartPr>
                <p14:cNvPr id="7" name="Encre 6">
                  <a:extLst>
                    <a:ext uri="{FF2B5EF4-FFF2-40B4-BE49-F238E27FC236}">
                      <a16:creationId xmlns:a16="http://schemas.microsoft.com/office/drawing/2014/main" id="{CD243ED7-73F5-42FC-8DCC-AE1ED3841EFD}"/>
                    </a:ext>
                  </a:extLst>
                </p14:cNvPr>
                <p14:cNvContentPartPr/>
                <p14:nvPr/>
              </p14:nvContentPartPr>
              <p14:xfrm>
                <a:off x="5721111" y="5845750"/>
                <a:ext cx="55800" cy="264960"/>
              </p14:xfrm>
            </p:contentPart>
          </mc:Choice>
          <mc:Fallback>
            <p:pic>
              <p:nvPicPr>
                <p:cNvPr id="7" name="Encre 6">
                  <a:extLst>
                    <a:ext uri="{FF2B5EF4-FFF2-40B4-BE49-F238E27FC236}">
                      <a16:creationId xmlns:a16="http://schemas.microsoft.com/office/drawing/2014/main" id="{CD243ED7-73F5-42FC-8DCC-AE1ED3841EFD}"/>
                    </a:ext>
                  </a:extLst>
                </p:cNvPr>
                <p:cNvPicPr/>
                <p:nvPr/>
              </p:nvPicPr>
              <p:blipFill>
                <a:blip r:embed="rId12"/>
                <a:stretch>
                  <a:fillRect/>
                </a:stretch>
              </p:blipFill>
              <p:spPr>
                <a:xfrm>
                  <a:off x="5712111" y="5837110"/>
                  <a:ext cx="73440" cy="2826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8" name="Encre 7">
                  <a:extLst>
                    <a:ext uri="{FF2B5EF4-FFF2-40B4-BE49-F238E27FC236}">
                      <a16:creationId xmlns:a16="http://schemas.microsoft.com/office/drawing/2014/main" id="{1848C860-9193-497A-BD5A-EFF3108F690B}"/>
                    </a:ext>
                  </a:extLst>
                </p14:cNvPr>
                <p14:cNvContentPartPr/>
                <p14:nvPr/>
              </p14:nvContentPartPr>
              <p14:xfrm>
                <a:off x="5639751" y="5771590"/>
                <a:ext cx="286560" cy="178200"/>
              </p14:xfrm>
            </p:contentPart>
          </mc:Choice>
          <mc:Fallback>
            <p:pic>
              <p:nvPicPr>
                <p:cNvPr id="8" name="Encre 7">
                  <a:extLst>
                    <a:ext uri="{FF2B5EF4-FFF2-40B4-BE49-F238E27FC236}">
                      <a16:creationId xmlns:a16="http://schemas.microsoft.com/office/drawing/2014/main" id="{1848C860-9193-497A-BD5A-EFF3108F690B}"/>
                    </a:ext>
                  </a:extLst>
                </p:cNvPr>
                <p:cNvPicPr/>
                <p:nvPr/>
              </p:nvPicPr>
              <p:blipFill>
                <a:blip r:embed="rId14"/>
                <a:stretch>
                  <a:fillRect/>
                </a:stretch>
              </p:blipFill>
              <p:spPr>
                <a:xfrm>
                  <a:off x="5631111" y="5762950"/>
                  <a:ext cx="30420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9" name="Encre 8">
                  <a:extLst>
                    <a:ext uri="{FF2B5EF4-FFF2-40B4-BE49-F238E27FC236}">
                      <a16:creationId xmlns:a16="http://schemas.microsoft.com/office/drawing/2014/main" id="{5C3B8788-40B8-4F08-B137-A8D106468456}"/>
                    </a:ext>
                  </a:extLst>
                </p14:cNvPr>
                <p14:cNvContentPartPr/>
                <p14:nvPr/>
              </p14:nvContentPartPr>
              <p14:xfrm>
                <a:off x="5886711" y="6034030"/>
                <a:ext cx="195120" cy="235080"/>
              </p14:xfrm>
            </p:contentPart>
          </mc:Choice>
          <mc:Fallback>
            <p:pic>
              <p:nvPicPr>
                <p:cNvPr id="9" name="Encre 8">
                  <a:extLst>
                    <a:ext uri="{FF2B5EF4-FFF2-40B4-BE49-F238E27FC236}">
                      <a16:creationId xmlns:a16="http://schemas.microsoft.com/office/drawing/2014/main" id="{5C3B8788-40B8-4F08-B137-A8D106468456}"/>
                    </a:ext>
                  </a:extLst>
                </p:cNvPr>
                <p:cNvPicPr/>
                <p:nvPr/>
              </p:nvPicPr>
              <p:blipFill>
                <a:blip r:embed="rId16"/>
                <a:stretch>
                  <a:fillRect/>
                </a:stretch>
              </p:blipFill>
              <p:spPr>
                <a:xfrm>
                  <a:off x="5877711" y="6025030"/>
                  <a:ext cx="212760" cy="2527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0" name="Encre 9">
                  <a:extLst>
                    <a:ext uri="{FF2B5EF4-FFF2-40B4-BE49-F238E27FC236}">
                      <a16:creationId xmlns:a16="http://schemas.microsoft.com/office/drawing/2014/main" id="{8768F287-4B36-439D-8F30-4F81A865062D}"/>
                    </a:ext>
                  </a:extLst>
                </p14:cNvPr>
                <p14:cNvContentPartPr/>
                <p14:nvPr/>
              </p14:nvContentPartPr>
              <p14:xfrm>
                <a:off x="6128991" y="6234190"/>
                <a:ext cx="203040" cy="184680"/>
              </p14:xfrm>
            </p:contentPart>
          </mc:Choice>
          <mc:Fallback>
            <p:pic>
              <p:nvPicPr>
                <p:cNvPr id="10" name="Encre 9">
                  <a:extLst>
                    <a:ext uri="{FF2B5EF4-FFF2-40B4-BE49-F238E27FC236}">
                      <a16:creationId xmlns:a16="http://schemas.microsoft.com/office/drawing/2014/main" id="{8768F287-4B36-439D-8F30-4F81A865062D}"/>
                    </a:ext>
                  </a:extLst>
                </p:cNvPr>
                <p:cNvPicPr/>
                <p:nvPr/>
              </p:nvPicPr>
              <p:blipFill>
                <a:blip r:embed="rId18"/>
                <a:stretch>
                  <a:fillRect/>
                </a:stretch>
              </p:blipFill>
              <p:spPr>
                <a:xfrm>
                  <a:off x="6120351" y="6225550"/>
                  <a:ext cx="220680" cy="202320"/>
                </a:xfrm>
                <a:prstGeom prst="rect">
                  <a:avLst/>
                </a:prstGeom>
              </p:spPr>
            </p:pic>
          </mc:Fallback>
        </mc:AlternateContent>
      </p:grpSp>
      <p:grpSp>
        <p:nvGrpSpPr>
          <p:cNvPr id="23" name="Groupe 22">
            <a:extLst>
              <a:ext uri="{FF2B5EF4-FFF2-40B4-BE49-F238E27FC236}">
                <a16:creationId xmlns:a16="http://schemas.microsoft.com/office/drawing/2014/main" id="{FA2EFE77-CFDB-45B0-BC3D-C26A4F8243EA}"/>
              </a:ext>
            </a:extLst>
          </p:cNvPr>
          <p:cNvGrpSpPr/>
          <p:nvPr/>
        </p:nvGrpSpPr>
        <p:grpSpPr>
          <a:xfrm>
            <a:off x="7792911" y="5824870"/>
            <a:ext cx="1447200" cy="617400"/>
            <a:chOff x="7792911" y="5824870"/>
            <a:chExt cx="1447200" cy="617400"/>
          </a:xfrm>
        </p:grpSpPr>
        <mc:AlternateContent xmlns:mc="http://schemas.openxmlformats.org/markup-compatibility/2006">
          <mc:Choice xmlns:p14="http://schemas.microsoft.com/office/powerpoint/2010/main" Requires="p14">
            <p:contentPart p14:bwMode="auto" r:id="rId19">
              <p14:nvContentPartPr>
                <p14:cNvPr id="12" name="Encre 11">
                  <a:extLst>
                    <a:ext uri="{FF2B5EF4-FFF2-40B4-BE49-F238E27FC236}">
                      <a16:creationId xmlns:a16="http://schemas.microsoft.com/office/drawing/2014/main" id="{4ADC3AF7-B909-4D2A-AF13-448A48C684C9}"/>
                    </a:ext>
                  </a:extLst>
                </p14:cNvPr>
                <p14:cNvContentPartPr/>
                <p14:nvPr/>
              </p14:nvContentPartPr>
              <p14:xfrm>
                <a:off x="7808031" y="5922790"/>
                <a:ext cx="34920" cy="246240"/>
              </p14:xfrm>
            </p:contentPart>
          </mc:Choice>
          <mc:Fallback>
            <p:pic>
              <p:nvPicPr>
                <p:cNvPr id="12" name="Encre 11">
                  <a:extLst>
                    <a:ext uri="{FF2B5EF4-FFF2-40B4-BE49-F238E27FC236}">
                      <a16:creationId xmlns:a16="http://schemas.microsoft.com/office/drawing/2014/main" id="{4ADC3AF7-B909-4D2A-AF13-448A48C684C9}"/>
                    </a:ext>
                  </a:extLst>
                </p:cNvPr>
                <p:cNvPicPr/>
                <p:nvPr/>
              </p:nvPicPr>
              <p:blipFill>
                <a:blip r:embed="rId20"/>
                <a:stretch>
                  <a:fillRect/>
                </a:stretch>
              </p:blipFill>
              <p:spPr>
                <a:xfrm>
                  <a:off x="7799391" y="5914150"/>
                  <a:ext cx="52560" cy="2638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3" name="Encre 12">
                  <a:extLst>
                    <a:ext uri="{FF2B5EF4-FFF2-40B4-BE49-F238E27FC236}">
                      <a16:creationId xmlns:a16="http://schemas.microsoft.com/office/drawing/2014/main" id="{C433A243-C5B4-4FA5-9586-B573BFA5FCB1}"/>
                    </a:ext>
                  </a:extLst>
                </p14:cNvPr>
                <p14:cNvContentPartPr/>
                <p14:nvPr/>
              </p14:nvContentPartPr>
              <p14:xfrm>
                <a:off x="7792911" y="5840350"/>
                <a:ext cx="270360" cy="177120"/>
              </p14:xfrm>
            </p:contentPart>
          </mc:Choice>
          <mc:Fallback>
            <p:pic>
              <p:nvPicPr>
                <p:cNvPr id="13" name="Encre 12">
                  <a:extLst>
                    <a:ext uri="{FF2B5EF4-FFF2-40B4-BE49-F238E27FC236}">
                      <a16:creationId xmlns:a16="http://schemas.microsoft.com/office/drawing/2014/main" id="{C433A243-C5B4-4FA5-9586-B573BFA5FCB1}"/>
                    </a:ext>
                  </a:extLst>
                </p:cNvPr>
                <p:cNvPicPr/>
                <p:nvPr/>
              </p:nvPicPr>
              <p:blipFill>
                <a:blip r:embed="rId22"/>
                <a:stretch>
                  <a:fillRect/>
                </a:stretch>
              </p:blipFill>
              <p:spPr>
                <a:xfrm>
                  <a:off x="7783911" y="5831350"/>
                  <a:ext cx="288000" cy="1947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5" name="Encre 14">
                  <a:extLst>
                    <a:ext uri="{FF2B5EF4-FFF2-40B4-BE49-F238E27FC236}">
                      <a16:creationId xmlns:a16="http://schemas.microsoft.com/office/drawing/2014/main" id="{CA8640C0-DAAC-452E-8B2C-9AF73F22674A}"/>
                    </a:ext>
                  </a:extLst>
                </p14:cNvPr>
                <p14:cNvContentPartPr/>
                <p14:nvPr/>
              </p14:nvContentPartPr>
              <p14:xfrm>
                <a:off x="7936911" y="6175150"/>
                <a:ext cx="140040" cy="156960"/>
              </p14:xfrm>
            </p:contentPart>
          </mc:Choice>
          <mc:Fallback>
            <p:pic>
              <p:nvPicPr>
                <p:cNvPr id="15" name="Encre 14">
                  <a:extLst>
                    <a:ext uri="{FF2B5EF4-FFF2-40B4-BE49-F238E27FC236}">
                      <a16:creationId xmlns:a16="http://schemas.microsoft.com/office/drawing/2014/main" id="{CA8640C0-DAAC-452E-8B2C-9AF73F22674A}"/>
                    </a:ext>
                  </a:extLst>
                </p:cNvPr>
                <p:cNvPicPr/>
                <p:nvPr/>
              </p:nvPicPr>
              <p:blipFill>
                <a:blip r:embed="rId24"/>
                <a:stretch>
                  <a:fillRect/>
                </a:stretch>
              </p:blipFill>
              <p:spPr>
                <a:xfrm>
                  <a:off x="7927911" y="6166510"/>
                  <a:ext cx="157680" cy="1746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6" name="Encre 15">
                  <a:extLst>
                    <a:ext uri="{FF2B5EF4-FFF2-40B4-BE49-F238E27FC236}">
                      <a16:creationId xmlns:a16="http://schemas.microsoft.com/office/drawing/2014/main" id="{10214768-0E88-43CF-BBA8-D60BD58AD202}"/>
                    </a:ext>
                  </a:extLst>
                </p14:cNvPr>
                <p14:cNvContentPartPr/>
                <p14:nvPr/>
              </p14:nvContentPartPr>
              <p14:xfrm>
                <a:off x="8136351" y="6291790"/>
                <a:ext cx="156960" cy="150480"/>
              </p14:xfrm>
            </p:contentPart>
          </mc:Choice>
          <mc:Fallback>
            <p:pic>
              <p:nvPicPr>
                <p:cNvPr id="16" name="Encre 15">
                  <a:extLst>
                    <a:ext uri="{FF2B5EF4-FFF2-40B4-BE49-F238E27FC236}">
                      <a16:creationId xmlns:a16="http://schemas.microsoft.com/office/drawing/2014/main" id="{10214768-0E88-43CF-BBA8-D60BD58AD202}"/>
                    </a:ext>
                  </a:extLst>
                </p:cNvPr>
                <p:cNvPicPr/>
                <p:nvPr/>
              </p:nvPicPr>
              <p:blipFill>
                <a:blip r:embed="rId26"/>
                <a:stretch>
                  <a:fillRect/>
                </a:stretch>
              </p:blipFill>
              <p:spPr>
                <a:xfrm>
                  <a:off x="8127351" y="6283150"/>
                  <a:ext cx="174600" cy="16812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7" name="Encre 16">
                  <a:extLst>
                    <a:ext uri="{FF2B5EF4-FFF2-40B4-BE49-F238E27FC236}">
                      <a16:creationId xmlns:a16="http://schemas.microsoft.com/office/drawing/2014/main" id="{7186A8CD-FF5B-4654-BF8A-031CB834C2F5}"/>
                    </a:ext>
                  </a:extLst>
                </p14:cNvPr>
                <p14:cNvContentPartPr/>
                <p14:nvPr/>
              </p14:nvContentPartPr>
              <p14:xfrm>
                <a:off x="8462871" y="6009910"/>
                <a:ext cx="24480" cy="152640"/>
              </p14:xfrm>
            </p:contentPart>
          </mc:Choice>
          <mc:Fallback>
            <p:pic>
              <p:nvPicPr>
                <p:cNvPr id="17" name="Encre 16">
                  <a:extLst>
                    <a:ext uri="{FF2B5EF4-FFF2-40B4-BE49-F238E27FC236}">
                      <a16:creationId xmlns:a16="http://schemas.microsoft.com/office/drawing/2014/main" id="{7186A8CD-FF5B-4654-BF8A-031CB834C2F5}"/>
                    </a:ext>
                  </a:extLst>
                </p:cNvPr>
                <p:cNvPicPr/>
                <p:nvPr/>
              </p:nvPicPr>
              <p:blipFill>
                <a:blip r:embed="rId28"/>
                <a:stretch>
                  <a:fillRect/>
                </a:stretch>
              </p:blipFill>
              <p:spPr>
                <a:xfrm>
                  <a:off x="8453871" y="6000910"/>
                  <a:ext cx="42120" cy="1702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8" name="Encre 17">
                  <a:extLst>
                    <a:ext uri="{FF2B5EF4-FFF2-40B4-BE49-F238E27FC236}">
                      <a16:creationId xmlns:a16="http://schemas.microsoft.com/office/drawing/2014/main" id="{43B1414A-5435-491D-8F3D-835EFA9A626D}"/>
                    </a:ext>
                  </a:extLst>
                </p14:cNvPr>
                <p14:cNvContentPartPr/>
                <p14:nvPr/>
              </p14:nvContentPartPr>
              <p14:xfrm>
                <a:off x="8391951" y="6075430"/>
                <a:ext cx="156240" cy="26640"/>
              </p14:xfrm>
            </p:contentPart>
          </mc:Choice>
          <mc:Fallback>
            <p:pic>
              <p:nvPicPr>
                <p:cNvPr id="18" name="Encre 17">
                  <a:extLst>
                    <a:ext uri="{FF2B5EF4-FFF2-40B4-BE49-F238E27FC236}">
                      <a16:creationId xmlns:a16="http://schemas.microsoft.com/office/drawing/2014/main" id="{43B1414A-5435-491D-8F3D-835EFA9A626D}"/>
                    </a:ext>
                  </a:extLst>
                </p:cNvPr>
                <p:cNvPicPr/>
                <p:nvPr/>
              </p:nvPicPr>
              <p:blipFill>
                <a:blip r:embed="rId30"/>
                <a:stretch>
                  <a:fillRect/>
                </a:stretch>
              </p:blipFill>
              <p:spPr>
                <a:xfrm>
                  <a:off x="8383311" y="6066430"/>
                  <a:ext cx="173880" cy="442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9" name="Encre 18">
                  <a:extLst>
                    <a:ext uri="{FF2B5EF4-FFF2-40B4-BE49-F238E27FC236}">
                      <a16:creationId xmlns:a16="http://schemas.microsoft.com/office/drawing/2014/main" id="{46E1D2DF-3F86-48C5-9520-D02F2BE5436C}"/>
                    </a:ext>
                  </a:extLst>
                </p14:cNvPr>
                <p14:cNvContentPartPr/>
                <p14:nvPr/>
              </p14:nvContentPartPr>
              <p14:xfrm>
                <a:off x="8771031" y="5911990"/>
                <a:ext cx="14760" cy="230040"/>
              </p14:xfrm>
            </p:contentPart>
          </mc:Choice>
          <mc:Fallback>
            <p:pic>
              <p:nvPicPr>
                <p:cNvPr id="19" name="Encre 18">
                  <a:extLst>
                    <a:ext uri="{FF2B5EF4-FFF2-40B4-BE49-F238E27FC236}">
                      <a16:creationId xmlns:a16="http://schemas.microsoft.com/office/drawing/2014/main" id="{46E1D2DF-3F86-48C5-9520-D02F2BE5436C}"/>
                    </a:ext>
                  </a:extLst>
                </p:cNvPr>
                <p:cNvPicPr/>
                <p:nvPr/>
              </p:nvPicPr>
              <p:blipFill>
                <a:blip r:embed="rId32"/>
                <a:stretch>
                  <a:fillRect/>
                </a:stretch>
              </p:blipFill>
              <p:spPr>
                <a:xfrm>
                  <a:off x="8762031" y="5903350"/>
                  <a:ext cx="32400" cy="2476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0" name="Encre 19">
                  <a:extLst>
                    <a:ext uri="{FF2B5EF4-FFF2-40B4-BE49-F238E27FC236}">
                      <a16:creationId xmlns:a16="http://schemas.microsoft.com/office/drawing/2014/main" id="{8889B572-9B1D-45A5-9FCD-DF084E8AE967}"/>
                    </a:ext>
                  </a:extLst>
                </p14:cNvPr>
                <p14:cNvContentPartPr/>
                <p14:nvPr/>
              </p14:nvContentPartPr>
              <p14:xfrm>
                <a:off x="8707671" y="5824870"/>
                <a:ext cx="229680" cy="203400"/>
              </p14:xfrm>
            </p:contentPart>
          </mc:Choice>
          <mc:Fallback>
            <p:pic>
              <p:nvPicPr>
                <p:cNvPr id="20" name="Encre 19">
                  <a:extLst>
                    <a:ext uri="{FF2B5EF4-FFF2-40B4-BE49-F238E27FC236}">
                      <a16:creationId xmlns:a16="http://schemas.microsoft.com/office/drawing/2014/main" id="{8889B572-9B1D-45A5-9FCD-DF084E8AE967}"/>
                    </a:ext>
                  </a:extLst>
                </p:cNvPr>
                <p:cNvPicPr/>
                <p:nvPr/>
              </p:nvPicPr>
              <p:blipFill>
                <a:blip r:embed="rId34"/>
                <a:stretch>
                  <a:fillRect/>
                </a:stretch>
              </p:blipFill>
              <p:spPr>
                <a:xfrm>
                  <a:off x="8699031" y="5816230"/>
                  <a:ext cx="247320" cy="2210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1" name="Encre 20">
                  <a:extLst>
                    <a:ext uri="{FF2B5EF4-FFF2-40B4-BE49-F238E27FC236}">
                      <a16:creationId xmlns:a16="http://schemas.microsoft.com/office/drawing/2014/main" id="{9DB48AF1-1ED0-42A1-9E2A-B9BE83673325}"/>
                    </a:ext>
                  </a:extLst>
                </p14:cNvPr>
                <p14:cNvContentPartPr/>
                <p14:nvPr/>
              </p14:nvContentPartPr>
              <p14:xfrm>
                <a:off x="8885151" y="6088750"/>
                <a:ext cx="136800" cy="247680"/>
              </p14:xfrm>
            </p:contentPart>
          </mc:Choice>
          <mc:Fallback>
            <p:pic>
              <p:nvPicPr>
                <p:cNvPr id="21" name="Encre 20">
                  <a:extLst>
                    <a:ext uri="{FF2B5EF4-FFF2-40B4-BE49-F238E27FC236}">
                      <a16:creationId xmlns:a16="http://schemas.microsoft.com/office/drawing/2014/main" id="{9DB48AF1-1ED0-42A1-9E2A-B9BE83673325}"/>
                    </a:ext>
                  </a:extLst>
                </p:cNvPr>
                <p:cNvPicPr/>
                <p:nvPr/>
              </p:nvPicPr>
              <p:blipFill>
                <a:blip r:embed="rId36"/>
                <a:stretch>
                  <a:fillRect/>
                </a:stretch>
              </p:blipFill>
              <p:spPr>
                <a:xfrm>
                  <a:off x="8876151" y="6080110"/>
                  <a:ext cx="154440" cy="26532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2" name="Encre 21">
                  <a:extLst>
                    <a:ext uri="{FF2B5EF4-FFF2-40B4-BE49-F238E27FC236}">
                      <a16:creationId xmlns:a16="http://schemas.microsoft.com/office/drawing/2014/main" id="{AE490EA2-3CAB-406F-BDF0-930C3EC99DB7}"/>
                    </a:ext>
                  </a:extLst>
                </p14:cNvPr>
                <p14:cNvContentPartPr/>
                <p14:nvPr/>
              </p14:nvContentPartPr>
              <p14:xfrm>
                <a:off x="9092871" y="6293230"/>
                <a:ext cx="147240" cy="147600"/>
              </p14:xfrm>
            </p:contentPart>
          </mc:Choice>
          <mc:Fallback>
            <p:pic>
              <p:nvPicPr>
                <p:cNvPr id="22" name="Encre 21">
                  <a:extLst>
                    <a:ext uri="{FF2B5EF4-FFF2-40B4-BE49-F238E27FC236}">
                      <a16:creationId xmlns:a16="http://schemas.microsoft.com/office/drawing/2014/main" id="{AE490EA2-3CAB-406F-BDF0-930C3EC99DB7}"/>
                    </a:ext>
                  </a:extLst>
                </p:cNvPr>
                <p:cNvPicPr/>
                <p:nvPr/>
              </p:nvPicPr>
              <p:blipFill>
                <a:blip r:embed="rId38"/>
                <a:stretch>
                  <a:fillRect/>
                </a:stretch>
              </p:blipFill>
              <p:spPr>
                <a:xfrm>
                  <a:off x="9084231" y="6284590"/>
                  <a:ext cx="164880" cy="165240"/>
                </a:xfrm>
                <a:prstGeom prst="rect">
                  <a:avLst/>
                </a:prstGeom>
              </p:spPr>
            </p:pic>
          </mc:Fallback>
        </mc:AlternateContent>
      </p:grpSp>
    </p:spTree>
    <p:extLst>
      <p:ext uri="{BB962C8B-B14F-4D97-AF65-F5344CB8AC3E}">
        <p14:creationId xmlns:p14="http://schemas.microsoft.com/office/powerpoint/2010/main" val="2940938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748F6FA2-423E-4FA4-9196-6B5D36E3684F}"/>
              </a:ext>
            </a:extLst>
          </p:cNvPr>
          <p:cNvGrpSpPr/>
          <p:nvPr/>
        </p:nvGrpSpPr>
        <p:grpSpPr>
          <a:xfrm>
            <a:off x="3038897" y="1368178"/>
            <a:ext cx="5753100" cy="4839047"/>
            <a:chOff x="1619672" y="476672"/>
            <a:chExt cx="5753100" cy="4839047"/>
          </a:xfrm>
          <a:solidFill>
            <a:srgbClr val="92D050">
              <a:alpha val="40000"/>
            </a:srgbClr>
          </a:solidFill>
        </p:grpSpPr>
        <p:pic>
          <p:nvPicPr>
            <p:cNvPr id="2" name="Image 1">
              <a:extLst>
                <a:ext uri="{FF2B5EF4-FFF2-40B4-BE49-F238E27FC236}">
                  <a16:creationId xmlns:a16="http://schemas.microsoft.com/office/drawing/2014/main" id="{67F2F2F3-BC85-4009-96D9-EAEFB67C787B}"/>
                </a:ext>
              </a:extLst>
            </p:cNvPr>
            <p:cNvPicPr>
              <a:picLocks noChangeAspect="1"/>
            </p:cNvPicPr>
            <p:nvPr/>
          </p:nvPicPr>
          <p:blipFill>
            <a:blip r:embed="rId2" cstate="print"/>
            <a:stretch>
              <a:fillRect/>
            </a:stretch>
          </p:blipFill>
          <p:spPr>
            <a:xfrm>
              <a:off x="1619672" y="476672"/>
              <a:ext cx="5753100" cy="2419350"/>
            </a:xfrm>
            <a:prstGeom prst="rect">
              <a:avLst/>
            </a:prstGeom>
            <a:grpFill/>
          </p:spPr>
        </p:pic>
        <p:pic>
          <p:nvPicPr>
            <p:cNvPr id="3" name="Image 2">
              <a:extLst>
                <a:ext uri="{FF2B5EF4-FFF2-40B4-BE49-F238E27FC236}">
                  <a16:creationId xmlns:a16="http://schemas.microsoft.com/office/drawing/2014/main" id="{07C10D65-EA29-4B6A-B26D-A20665583519}"/>
                </a:ext>
              </a:extLst>
            </p:cNvPr>
            <p:cNvPicPr>
              <a:picLocks noChangeAspect="1"/>
            </p:cNvPicPr>
            <p:nvPr/>
          </p:nvPicPr>
          <p:blipFill>
            <a:blip r:embed="rId3" cstate="print"/>
            <a:stretch>
              <a:fillRect/>
            </a:stretch>
          </p:blipFill>
          <p:spPr>
            <a:xfrm>
              <a:off x="2105447" y="2924944"/>
              <a:ext cx="4781550" cy="2390775"/>
            </a:xfrm>
            <a:prstGeom prst="rect">
              <a:avLst/>
            </a:prstGeom>
            <a:grpFill/>
          </p:spPr>
        </p:pic>
      </p:grpSp>
      <p:sp>
        <p:nvSpPr>
          <p:cNvPr id="5" name="Text Box 7">
            <a:extLst>
              <a:ext uri="{FF2B5EF4-FFF2-40B4-BE49-F238E27FC236}">
                <a16:creationId xmlns:a16="http://schemas.microsoft.com/office/drawing/2014/main" id="{4388FD65-C93E-4236-827E-8EA18000A212}"/>
              </a:ext>
            </a:extLst>
          </p:cNvPr>
          <p:cNvSpPr txBox="1">
            <a:spLocks noChangeArrowheads="1"/>
          </p:cNvSpPr>
          <p:nvPr/>
        </p:nvSpPr>
        <p:spPr bwMode="auto">
          <a:xfrm>
            <a:off x="1052514" y="477417"/>
            <a:ext cx="4225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3200" b="1" dirty="0">
                <a:latin typeface="Verdana" panose="020B0604030504040204" pitchFamily="34" charset="0"/>
              </a:rPr>
              <a:t>Pression partielle</a:t>
            </a:r>
            <a:endParaRPr lang="fr-FR" altLang="fr-FR" sz="3200" dirty="0"/>
          </a:p>
        </p:txBody>
      </p:sp>
      <p:grpSp>
        <p:nvGrpSpPr>
          <p:cNvPr id="16" name="Groupe 15">
            <a:extLst>
              <a:ext uri="{FF2B5EF4-FFF2-40B4-BE49-F238E27FC236}">
                <a16:creationId xmlns:a16="http://schemas.microsoft.com/office/drawing/2014/main" id="{BD1B9949-4588-42C3-B44E-26AA5C505A4B}"/>
              </a:ext>
            </a:extLst>
          </p:cNvPr>
          <p:cNvGrpSpPr/>
          <p:nvPr/>
        </p:nvGrpSpPr>
        <p:grpSpPr>
          <a:xfrm>
            <a:off x="7205751" y="589030"/>
            <a:ext cx="1072800" cy="1144440"/>
            <a:chOff x="7205751" y="589030"/>
            <a:chExt cx="1072800" cy="1144440"/>
          </a:xfrm>
        </p:grpSpPr>
        <mc:AlternateContent xmlns:mc="http://schemas.openxmlformats.org/markup-compatibility/2006">
          <mc:Choice xmlns:p14="http://schemas.microsoft.com/office/powerpoint/2010/main" Requires="p14">
            <p:contentPart p14:bwMode="auto" r:id="rId4">
              <p14:nvContentPartPr>
                <p14:cNvPr id="10" name="Encre 9">
                  <a:extLst>
                    <a:ext uri="{FF2B5EF4-FFF2-40B4-BE49-F238E27FC236}">
                      <a16:creationId xmlns:a16="http://schemas.microsoft.com/office/drawing/2014/main" id="{C4ADEDA9-7AC8-41A0-BDA2-6B913F2D4CFA}"/>
                    </a:ext>
                  </a:extLst>
                </p14:cNvPr>
                <p14:cNvContentPartPr/>
                <p14:nvPr/>
              </p14:nvContentPartPr>
              <p14:xfrm>
                <a:off x="7242831" y="1126510"/>
                <a:ext cx="542520" cy="606960"/>
              </p14:xfrm>
            </p:contentPart>
          </mc:Choice>
          <mc:Fallback>
            <p:pic>
              <p:nvPicPr>
                <p:cNvPr id="10" name="Encre 9">
                  <a:extLst>
                    <a:ext uri="{FF2B5EF4-FFF2-40B4-BE49-F238E27FC236}">
                      <a16:creationId xmlns:a16="http://schemas.microsoft.com/office/drawing/2014/main" id="{C4ADEDA9-7AC8-41A0-BDA2-6B913F2D4CFA}"/>
                    </a:ext>
                  </a:extLst>
                </p:cNvPr>
                <p:cNvPicPr/>
                <p:nvPr/>
              </p:nvPicPr>
              <p:blipFill>
                <a:blip r:embed="rId5"/>
                <a:stretch>
                  <a:fillRect/>
                </a:stretch>
              </p:blipFill>
              <p:spPr>
                <a:xfrm>
                  <a:off x="7234191" y="1117870"/>
                  <a:ext cx="560160" cy="624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1" name="Encre 10">
                  <a:extLst>
                    <a:ext uri="{FF2B5EF4-FFF2-40B4-BE49-F238E27FC236}">
                      <a16:creationId xmlns:a16="http://schemas.microsoft.com/office/drawing/2014/main" id="{F8DB0A66-16F1-4FC3-8B4D-1DABD0438D37}"/>
                    </a:ext>
                  </a:extLst>
                </p14:cNvPr>
                <p14:cNvContentPartPr/>
                <p14:nvPr/>
              </p14:nvContentPartPr>
              <p14:xfrm>
                <a:off x="7738911" y="690190"/>
                <a:ext cx="539640" cy="775080"/>
              </p14:xfrm>
            </p:contentPart>
          </mc:Choice>
          <mc:Fallback>
            <p:pic>
              <p:nvPicPr>
                <p:cNvPr id="11" name="Encre 10">
                  <a:extLst>
                    <a:ext uri="{FF2B5EF4-FFF2-40B4-BE49-F238E27FC236}">
                      <a16:creationId xmlns:a16="http://schemas.microsoft.com/office/drawing/2014/main" id="{F8DB0A66-16F1-4FC3-8B4D-1DABD0438D37}"/>
                    </a:ext>
                  </a:extLst>
                </p:cNvPr>
                <p:cNvPicPr/>
                <p:nvPr/>
              </p:nvPicPr>
              <p:blipFill>
                <a:blip r:embed="rId7"/>
                <a:stretch>
                  <a:fillRect/>
                </a:stretch>
              </p:blipFill>
              <p:spPr>
                <a:xfrm>
                  <a:off x="7729911" y="681190"/>
                  <a:ext cx="557280" cy="7927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Encre 11">
                  <a:extLst>
                    <a:ext uri="{FF2B5EF4-FFF2-40B4-BE49-F238E27FC236}">
                      <a16:creationId xmlns:a16="http://schemas.microsoft.com/office/drawing/2014/main" id="{5920BB39-300E-4B3B-997F-AF0211C645B9}"/>
                    </a:ext>
                  </a:extLst>
                </p14:cNvPr>
                <p14:cNvContentPartPr/>
                <p14:nvPr/>
              </p14:nvContentPartPr>
              <p14:xfrm>
                <a:off x="7977951" y="589030"/>
                <a:ext cx="15840" cy="16560"/>
              </p14:xfrm>
            </p:contentPart>
          </mc:Choice>
          <mc:Fallback>
            <p:pic>
              <p:nvPicPr>
                <p:cNvPr id="12" name="Encre 11">
                  <a:extLst>
                    <a:ext uri="{FF2B5EF4-FFF2-40B4-BE49-F238E27FC236}">
                      <a16:creationId xmlns:a16="http://schemas.microsoft.com/office/drawing/2014/main" id="{5920BB39-300E-4B3B-997F-AF0211C645B9}"/>
                    </a:ext>
                  </a:extLst>
                </p:cNvPr>
                <p:cNvPicPr/>
                <p:nvPr/>
              </p:nvPicPr>
              <p:blipFill>
                <a:blip r:embed="rId9"/>
                <a:stretch>
                  <a:fillRect/>
                </a:stretch>
              </p:blipFill>
              <p:spPr>
                <a:xfrm>
                  <a:off x="7969311" y="580030"/>
                  <a:ext cx="3348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 name="Encre 13">
                  <a:extLst>
                    <a:ext uri="{FF2B5EF4-FFF2-40B4-BE49-F238E27FC236}">
                      <a16:creationId xmlns:a16="http://schemas.microsoft.com/office/drawing/2014/main" id="{FBC15D71-4BF2-4149-96FE-802D3482B480}"/>
                    </a:ext>
                  </a:extLst>
                </p14:cNvPr>
                <p14:cNvContentPartPr/>
                <p14:nvPr/>
              </p14:nvContentPartPr>
              <p14:xfrm>
                <a:off x="7289991" y="839590"/>
                <a:ext cx="138960" cy="172440"/>
              </p14:xfrm>
            </p:contentPart>
          </mc:Choice>
          <mc:Fallback>
            <p:pic>
              <p:nvPicPr>
                <p:cNvPr id="14" name="Encre 13">
                  <a:extLst>
                    <a:ext uri="{FF2B5EF4-FFF2-40B4-BE49-F238E27FC236}">
                      <a16:creationId xmlns:a16="http://schemas.microsoft.com/office/drawing/2014/main" id="{FBC15D71-4BF2-4149-96FE-802D3482B480}"/>
                    </a:ext>
                  </a:extLst>
                </p:cNvPr>
                <p:cNvPicPr/>
                <p:nvPr/>
              </p:nvPicPr>
              <p:blipFill>
                <a:blip r:embed="rId11"/>
                <a:stretch>
                  <a:fillRect/>
                </a:stretch>
              </p:blipFill>
              <p:spPr>
                <a:xfrm>
                  <a:off x="7281351" y="830590"/>
                  <a:ext cx="156600" cy="1900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Encre 14">
                  <a:extLst>
                    <a:ext uri="{FF2B5EF4-FFF2-40B4-BE49-F238E27FC236}">
                      <a16:creationId xmlns:a16="http://schemas.microsoft.com/office/drawing/2014/main" id="{D106BA9B-85AF-4D69-9003-B7E31A515B44}"/>
                    </a:ext>
                  </a:extLst>
                </p14:cNvPr>
                <p14:cNvContentPartPr/>
                <p14:nvPr/>
              </p14:nvContentPartPr>
              <p14:xfrm>
                <a:off x="7205751" y="692710"/>
                <a:ext cx="315360" cy="375120"/>
              </p14:xfrm>
            </p:contentPart>
          </mc:Choice>
          <mc:Fallback>
            <p:pic>
              <p:nvPicPr>
                <p:cNvPr id="15" name="Encre 14">
                  <a:extLst>
                    <a:ext uri="{FF2B5EF4-FFF2-40B4-BE49-F238E27FC236}">
                      <a16:creationId xmlns:a16="http://schemas.microsoft.com/office/drawing/2014/main" id="{D106BA9B-85AF-4D69-9003-B7E31A515B44}"/>
                    </a:ext>
                  </a:extLst>
                </p:cNvPr>
                <p:cNvPicPr/>
                <p:nvPr/>
              </p:nvPicPr>
              <p:blipFill>
                <a:blip r:embed="rId13"/>
                <a:stretch>
                  <a:fillRect/>
                </a:stretch>
              </p:blipFill>
              <p:spPr>
                <a:xfrm>
                  <a:off x="7196751" y="684070"/>
                  <a:ext cx="333000" cy="392760"/>
                </a:xfrm>
                <a:prstGeom prst="rect">
                  <a:avLst/>
                </a:prstGeom>
              </p:spPr>
            </p:pic>
          </mc:Fallback>
        </mc:AlternateContent>
      </p:grpSp>
      <p:grpSp>
        <p:nvGrpSpPr>
          <p:cNvPr id="19" name="Groupe 18">
            <a:extLst>
              <a:ext uri="{FF2B5EF4-FFF2-40B4-BE49-F238E27FC236}">
                <a16:creationId xmlns:a16="http://schemas.microsoft.com/office/drawing/2014/main" id="{75A0EBD2-F382-4C00-9F49-7C86B7EA9FC5}"/>
              </a:ext>
            </a:extLst>
          </p:cNvPr>
          <p:cNvGrpSpPr/>
          <p:nvPr/>
        </p:nvGrpSpPr>
        <p:grpSpPr>
          <a:xfrm>
            <a:off x="3869631" y="1059910"/>
            <a:ext cx="1118160" cy="896040"/>
            <a:chOff x="3869631" y="1059910"/>
            <a:chExt cx="1118160" cy="896040"/>
          </a:xfrm>
        </p:grpSpPr>
        <mc:AlternateContent xmlns:mc="http://schemas.openxmlformats.org/markup-compatibility/2006">
          <mc:Choice xmlns:p14="http://schemas.microsoft.com/office/powerpoint/2010/main" Requires="p14">
            <p:contentPart p14:bwMode="auto" r:id="rId14">
              <p14:nvContentPartPr>
                <p14:cNvPr id="6" name="Encre 5">
                  <a:extLst>
                    <a:ext uri="{FF2B5EF4-FFF2-40B4-BE49-F238E27FC236}">
                      <a16:creationId xmlns:a16="http://schemas.microsoft.com/office/drawing/2014/main" id="{8D8E518D-7899-4742-AB33-8D0EADFFDD0D}"/>
                    </a:ext>
                  </a:extLst>
                </p14:cNvPr>
                <p14:cNvContentPartPr/>
                <p14:nvPr/>
              </p14:nvContentPartPr>
              <p14:xfrm>
                <a:off x="3934791" y="1432870"/>
                <a:ext cx="570240" cy="523080"/>
              </p14:xfrm>
            </p:contentPart>
          </mc:Choice>
          <mc:Fallback>
            <p:pic>
              <p:nvPicPr>
                <p:cNvPr id="6" name="Encre 5">
                  <a:extLst>
                    <a:ext uri="{FF2B5EF4-FFF2-40B4-BE49-F238E27FC236}">
                      <a16:creationId xmlns:a16="http://schemas.microsoft.com/office/drawing/2014/main" id="{8D8E518D-7899-4742-AB33-8D0EADFFDD0D}"/>
                    </a:ext>
                  </a:extLst>
                </p:cNvPr>
                <p:cNvPicPr/>
                <p:nvPr/>
              </p:nvPicPr>
              <p:blipFill>
                <a:blip r:embed="rId15"/>
                <a:stretch>
                  <a:fillRect/>
                </a:stretch>
              </p:blipFill>
              <p:spPr>
                <a:xfrm>
                  <a:off x="3925791" y="1423870"/>
                  <a:ext cx="587880" cy="5407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7" name="Encre 6">
                  <a:extLst>
                    <a:ext uri="{FF2B5EF4-FFF2-40B4-BE49-F238E27FC236}">
                      <a16:creationId xmlns:a16="http://schemas.microsoft.com/office/drawing/2014/main" id="{C0D68B19-5C37-439A-9AC0-D1F1981AC22B}"/>
                    </a:ext>
                  </a:extLst>
                </p14:cNvPr>
                <p14:cNvContentPartPr/>
                <p14:nvPr/>
              </p14:nvContentPartPr>
              <p14:xfrm>
                <a:off x="4507551" y="1186630"/>
                <a:ext cx="480240" cy="528120"/>
              </p14:xfrm>
            </p:contentPart>
          </mc:Choice>
          <mc:Fallback>
            <p:pic>
              <p:nvPicPr>
                <p:cNvPr id="7" name="Encre 6">
                  <a:extLst>
                    <a:ext uri="{FF2B5EF4-FFF2-40B4-BE49-F238E27FC236}">
                      <a16:creationId xmlns:a16="http://schemas.microsoft.com/office/drawing/2014/main" id="{C0D68B19-5C37-439A-9AC0-D1F1981AC22B}"/>
                    </a:ext>
                  </a:extLst>
                </p:cNvPr>
                <p:cNvPicPr/>
                <p:nvPr/>
              </p:nvPicPr>
              <p:blipFill>
                <a:blip r:embed="rId17"/>
                <a:stretch>
                  <a:fillRect/>
                </a:stretch>
              </p:blipFill>
              <p:spPr>
                <a:xfrm>
                  <a:off x="4498911" y="1177630"/>
                  <a:ext cx="497880" cy="5457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8" name="Encre 7">
                  <a:extLst>
                    <a:ext uri="{FF2B5EF4-FFF2-40B4-BE49-F238E27FC236}">
                      <a16:creationId xmlns:a16="http://schemas.microsoft.com/office/drawing/2014/main" id="{B03F8689-A4D0-4C27-8F5A-471A9511D5EB}"/>
                    </a:ext>
                  </a:extLst>
                </p14:cNvPr>
                <p14:cNvContentPartPr/>
                <p14:nvPr/>
              </p14:nvContentPartPr>
              <p14:xfrm>
                <a:off x="4681791" y="1163950"/>
                <a:ext cx="10440" cy="17280"/>
              </p14:xfrm>
            </p:contentPart>
          </mc:Choice>
          <mc:Fallback>
            <p:pic>
              <p:nvPicPr>
                <p:cNvPr id="8" name="Encre 7">
                  <a:extLst>
                    <a:ext uri="{FF2B5EF4-FFF2-40B4-BE49-F238E27FC236}">
                      <a16:creationId xmlns:a16="http://schemas.microsoft.com/office/drawing/2014/main" id="{B03F8689-A4D0-4C27-8F5A-471A9511D5EB}"/>
                    </a:ext>
                  </a:extLst>
                </p:cNvPr>
                <p:cNvPicPr/>
                <p:nvPr/>
              </p:nvPicPr>
              <p:blipFill>
                <a:blip r:embed="rId19"/>
                <a:stretch>
                  <a:fillRect/>
                </a:stretch>
              </p:blipFill>
              <p:spPr>
                <a:xfrm>
                  <a:off x="4672791" y="1155310"/>
                  <a:ext cx="2808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7" name="Encre 16">
                  <a:extLst>
                    <a:ext uri="{FF2B5EF4-FFF2-40B4-BE49-F238E27FC236}">
                      <a16:creationId xmlns:a16="http://schemas.microsoft.com/office/drawing/2014/main" id="{39EF87D9-FDFF-445E-B563-50B38671510A}"/>
                    </a:ext>
                  </a:extLst>
                </p14:cNvPr>
                <p14:cNvContentPartPr/>
                <p14:nvPr/>
              </p14:nvContentPartPr>
              <p14:xfrm>
                <a:off x="4060431" y="1170430"/>
                <a:ext cx="119520" cy="190080"/>
              </p14:xfrm>
            </p:contentPart>
          </mc:Choice>
          <mc:Fallback>
            <p:pic>
              <p:nvPicPr>
                <p:cNvPr id="17" name="Encre 16">
                  <a:extLst>
                    <a:ext uri="{FF2B5EF4-FFF2-40B4-BE49-F238E27FC236}">
                      <a16:creationId xmlns:a16="http://schemas.microsoft.com/office/drawing/2014/main" id="{39EF87D9-FDFF-445E-B563-50B38671510A}"/>
                    </a:ext>
                  </a:extLst>
                </p:cNvPr>
                <p:cNvPicPr/>
                <p:nvPr/>
              </p:nvPicPr>
              <p:blipFill>
                <a:blip r:embed="rId21"/>
                <a:stretch>
                  <a:fillRect/>
                </a:stretch>
              </p:blipFill>
              <p:spPr>
                <a:xfrm>
                  <a:off x="4051431" y="1161790"/>
                  <a:ext cx="13716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8" name="Encre 17">
                  <a:extLst>
                    <a:ext uri="{FF2B5EF4-FFF2-40B4-BE49-F238E27FC236}">
                      <a16:creationId xmlns:a16="http://schemas.microsoft.com/office/drawing/2014/main" id="{9618AB9E-18B1-42C4-8024-70D73DC96B93}"/>
                    </a:ext>
                  </a:extLst>
                </p14:cNvPr>
                <p14:cNvContentPartPr/>
                <p14:nvPr/>
              </p14:nvContentPartPr>
              <p14:xfrm>
                <a:off x="3869631" y="1059910"/>
                <a:ext cx="367200" cy="396720"/>
              </p14:xfrm>
            </p:contentPart>
          </mc:Choice>
          <mc:Fallback>
            <p:pic>
              <p:nvPicPr>
                <p:cNvPr id="18" name="Encre 17">
                  <a:extLst>
                    <a:ext uri="{FF2B5EF4-FFF2-40B4-BE49-F238E27FC236}">
                      <a16:creationId xmlns:a16="http://schemas.microsoft.com/office/drawing/2014/main" id="{9618AB9E-18B1-42C4-8024-70D73DC96B93}"/>
                    </a:ext>
                  </a:extLst>
                </p:cNvPr>
                <p:cNvPicPr/>
                <p:nvPr/>
              </p:nvPicPr>
              <p:blipFill>
                <a:blip r:embed="rId23"/>
                <a:stretch>
                  <a:fillRect/>
                </a:stretch>
              </p:blipFill>
              <p:spPr>
                <a:xfrm>
                  <a:off x="3860631" y="1051270"/>
                  <a:ext cx="384840" cy="414360"/>
                </a:xfrm>
                <a:prstGeom prst="rect">
                  <a:avLst/>
                </a:prstGeom>
              </p:spPr>
            </p:pic>
          </mc:Fallback>
        </mc:AlternateContent>
      </p:grpSp>
      <p:grpSp>
        <p:nvGrpSpPr>
          <p:cNvPr id="32" name="Groupe 31">
            <a:extLst>
              <a:ext uri="{FF2B5EF4-FFF2-40B4-BE49-F238E27FC236}">
                <a16:creationId xmlns:a16="http://schemas.microsoft.com/office/drawing/2014/main" id="{512178F1-2D17-480E-AAE7-8D581FB14B67}"/>
              </a:ext>
            </a:extLst>
          </p:cNvPr>
          <p:cNvGrpSpPr/>
          <p:nvPr/>
        </p:nvGrpSpPr>
        <p:grpSpPr>
          <a:xfrm>
            <a:off x="5063391" y="2489830"/>
            <a:ext cx="5136840" cy="1649520"/>
            <a:chOff x="5063391" y="2489830"/>
            <a:chExt cx="5136840" cy="1649520"/>
          </a:xfrm>
        </p:grpSpPr>
        <mc:AlternateContent xmlns:mc="http://schemas.openxmlformats.org/markup-compatibility/2006">
          <mc:Choice xmlns:p14="http://schemas.microsoft.com/office/powerpoint/2010/main" Requires="p14">
            <p:contentPart p14:bwMode="auto" r:id="rId24">
              <p14:nvContentPartPr>
                <p14:cNvPr id="20" name="Encre 19">
                  <a:extLst>
                    <a:ext uri="{FF2B5EF4-FFF2-40B4-BE49-F238E27FC236}">
                      <a16:creationId xmlns:a16="http://schemas.microsoft.com/office/drawing/2014/main" id="{94203018-1CC8-4773-A61C-E3725A7E7115}"/>
                    </a:ext>
                  </a:extLst>
                </p14:cNvPr>
                <p14:cNvContentPartPr/>
                <p14:nvPr/>
              </p14:nvContentPartPr>
              <p14:xfrm>
                <a:off x="6870591" y="3865750"/>
                <a:ext cx="127080" cy="214920"/>
              </p14:xfrm>
            </p:contentPart>
          </mc:Choice>
          <mc:Fallback>
            <p:pic>
              <p:nvPicPr>
                <p:cNvPr id="20" name="Encre 19">
                  <a:extLst>
                    <a:ext uri="{FF2B5EF4-FFF2-40B4-BE49-F238E27FC236}">
                      <a16:creationId xmlns:a16="http://schemas.microsoft.com/office/drawing/2014/main" id="{94203018-1CC8-4773-A61C-E3725A7E7115}"/>
                    </a:ext>
                  </a:extLst>
                </p:cNvPr>
                <p:cNvPicPr/>
                <p:nvPr/>
              </p:nvPicPr>
              <p:blipFill>
                <a:blip r:embed="rId25"/>
                <a:stretch>
                  <a:fillRect/>
                </a:stretch>
              </p:blipFill>
              <p:spPr>
                <a:xfrm>
                  <a:off x="6861591" y="3856750"/>
                  <a:ext cx="144720" cy="2325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1" name="Encre 20">
                  <a:extLst>
                    <a:ext uri="{FF2B5EF4-FFF2-40B4-BE49-F238E27FC236}">
                      <a16:creationId xmlns:a16="http://schemas.microsoft.com/office/drawing/2014/main" id="{8F3F14C3-C5DE-4F54-882E-00434DD21C15}"/>
                    </a:ext>
                  </a:extLst>
                </p14:cNvPr>
                <p14:cNvContentPartPr/>
                <p14:nvPr/>
              </p14:nvContentPartPr>
              <p14:xfrm>
                <a:off x="6758631" y="3790870"/>
                <a:ext cx="302040" cy="348480"/>
              </p14:xfrm>
            </p:contentPart>
          </mc:Choice>
          <mc:Fallback>
            <p:pic>
              <p:nvPicPr>
                <p:cNvPr id="21" name="Encre 20">
                  <a:extLst>
                    <a:ext uri="{FF2B5EF4-FFF2-40B4-BE49-F238E27FC236}">
                      <a16:creationId xmlns:a16="http://schemas.microsoft.com/office/drawing/2014/main" id="{8F3F14C3-C5DE-4F54-882E-00434DD21C15}"/>
                    </a:ext>
                  </a:extLst>
                </p:cNvPr>
                <p:cNvPicPr/>
                <p:nvPr/>
              </p:nvPicPr>
              <p:blipFill>
                <a:blip r:embed="rId27"/>
                <a:stretch>
                  <a:fillRect/>
                </a:stretch>
              </p:blipFill>
              <p:spPr>
                <a:xfrm>
                  <a:off x="6749991" y="3781870"/>
                  <a:ext cx="319680" cy="3661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2" name="Encre 21">
                  <a:extLst>
                    <a:ext uri="{FF2B5EF4-FFF2-40B4-BE49-F238E27FC236}">
                      <a16:creationId xmlns:a16="http://schemas.microsoft.com/office/drawing/2014/main" id="{852E1696-0508-4D4D-9290-3CFA13B0ED8F}"/>
                    </a:ext>
                  </a:extLst>
                </p14:cNvPr>
                <p14:cNvContentPartPr/>
                <p14:nvPr/>
              </p14:nvContentPartPr>
              <p14:xfrm>
                <a:off x="7182711" y="3881590"/>
                <a:ext cx="1108080" cy="209160"/>
              </p14:xfrm>
            </p:contentPart>
          </mc:Choice>
          <mc:Fallback>
            <p:pic>
              <p:nvPicPr>
                <p:cNvPr id="22" name="Encre 21">
                  <a:extLst>
                    <a:ext uri="{FF2B5EF4-FFF2-40B4-BE49-F238E27FC236}">
                      <a16:creationId xmlns:a16="http://schemas.microsoft.com/office/drawing/2014/main" id="{852E1696-0508-4D4D-9290-3CFA13B0ED8F}"/>
                    </a:ext>
                  </a:extLst>
                </p:cNvPr>
                <p:cNvPicPr/>
                <p:nvPr/>
              </p:nvPicPr>
              <p:blipFill>
                <a:blip r:embed="rId29"/>
                <a:stretch>
                  <a:fillRect/>
                </a:stretch>
              </p:blipFill>
              <p:spPr>
                <a:xfrm>
                  <a:off x="7173711" y="3872590"/>
                  <a:ext cx="1125720" cy="2268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3" name="Encre 22">
                  <a:extLst>
                    <a:ext uri="{FF2B5EF4-FFF2-40B4-BE49-F238E27FC236}">
                      <a16:creationId xmlns:a16="http://schemas.microsoft.com/office/drawing/2014/main" id="{5929619D-6831-43E7-8EEE-D6C02FC344F4}"/>
                    </a:ext>
                  </a:extLst>
                </p14:cNvPr>
                <p14:cNvContentPartPr/>
                <p14:nvPr/>
              </p14:nvContentPartPr>
              <p14:xfrm>
                <a:off x="8050311" y="3799510"/>
                <a:ext cx="38160" cy="12600"/>
              </p14:xfrm>
            </p:contentPart>
          </mc:Choice>
          <mc:Fallback>
            <p:pic>
              <p:nvPicPr>
                <p:cNvPr id="23" name="Encre 22">
                  <a:extLst>
                    <a:ext uri="{FF2B5EF4-FFF2-40B4-BE49-F238E27FC236}">
                      <a16:creationId xmlns:a16="http://schemas.microsoft.com/office/drawing/2014/main" id="{5929619D-6831-43E7-8EEE-D6C02FC344F4}"/>
                    </a:ext>
                  </a:extLst>
                </p:cNvPr>
                <p:cNvPicPr/>
                <p:nvPr/>
              </p:nvPicPr>
              <p:blipFill>
                <a:blip r:embed="rId31"/>
                <a:stretch>
                  <a:fillRect/>
                </a:stretch>
              </p:blipFill>
              <p:spPr>
                <a:xfrm>
                  <a:off x="8041311" y="3790510"/>
                  <a:ext cx="55800" cy="302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4" name="Encre 23">
                  <a:extLst>
                    <a:ext uri="{FF2B5EF4-FFF2-40B4-BE49-F238E27FC236}">
                      <a16:creationId xmlns:a16="http://schemas.microsoft.com/office/drawing/2014/main" id="{7E5ACF97-8DAA-4972-942E-3A57E6D4BF3F}"/>
                    </a:ext>
                  </a:extLst>
                </p14:cNvPr>
                <p14:cNvContentPartPr/>
                <p14:nvPr/>
              </p14:nvContentPartPr>
              <p14:xfrm>
                <a:off x="8459991" y="3686830"/>
                <a:ext cx="384480" cy="317880"/>
              </p14:xfrm>
            </p:contentPart>
          </mc:Choice>
          <mc:Fallback>
            <p:pic>
              <p:nvPicPr>
                <p:cNvPr id="24" name="Encre 23">
                  <a:extLst>
                    <a:ext uri="{FF2B5EF4-FFF2-40B4-BE49-F238E27FC236}">
                      <a16:creationId xmlns:a16="http://schemas.microsoft.com/office/drawing/2014/main" id="{7E5ACF97-8DAA-4972-942E-3A57E6D4BF3F}"/>
                    </a:ext>
                  </a:extLst>
                </p:cNvPr>
                <p:cNvPicPr/>
                <p:nvPr/>
              </p:nvPicPr>
              <p:blipFill>
                <a:blip r:embed="rId33"/>
                <a:stretch>
                  <a:fillRect/>
                </a:stretch>
              </p:blipFill>
              <p:spPr>
                <a:xfrm>
                  <a:off x="8450991" y="3677830"/>
                  <a:ext cx="402120" cy="3355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5" name="Encre 24">
                  <a:extLst>
                    <a:ext uri="{FF2B5EF4-FFF2-40B4-BE49-F238E27FC236}">
                      <a16:creationId xmlns:a16="http://schemas.microsoft.com/office/drawing/2014/main" id="{1DA80957-D319-4AB5-ACB4-E2754232EE35}"/>
                    </a:ext>
                  </a:extLst>
                </p14:cNvPr>
                <p14:cNvContentPartPr/>
                <p14:nvPr/>
              </p14:nvContentPartPr>
              <p14:xfrm>
                <a:off x="8993871" y="3604030"/>
                <a:ext cx="1206360" cy="404280"/>
              </p14:xfrm>
            </p:contentPart>
          </mc:Choice>
          <mc:Fallback>
            <p:pic>
              <p:nvPicPr>
                <p:cNvPr id="25" name="Encre 24">
                  <a:extLst>
                    <a:ext uri="{FF2B5EF4-FFF2-40B4-BE49-F238E27FC236}">
                      <a16:creationId xmlns:a16="http://schemas.microsoft.com/office/drawing/2014/main" id="{1DA80957-D319-4AB5-ACB4-E2754232EE35}"/>
                    </a:ext>
                  </a:extLst>
                </p:cNvPr>
                <p:cNvPicPr/>
                <p:nvPr/>
              </p:nvPicPr>
              <p:blipFill>
                <a:blip r:embed="rId35"/>
                <a:stretch>
                  <a:fillRect/>
                </a:stretch>
              </p:blipFill>
              <p:spPr>
                <a:xfrm>
                  <a:off x="8985231" y="3595390"/>
                  <a:ext cx="1224000" cy="4219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7" name="Encre 26">
                  <a:extLst>
                    <a:ext uri="{FF2B5EF4-FFF2-40B4-BE49-F238E27FC236}">
                      <a16:creationId xmlns:a16="http://schemas.microsoft.com/office/drawing/2014/main" id="{D2A24606-42D0-4D91-A5E6-9DD48CD8D84A}"/>
                    </a:ext>
                  </a:extLst>
                </p14:cNvPr>
                <p14:cNvContentPartPr/>
                <p14:nvPr/>
              </p14:nvContentPartPr>
              <p14:xfrm>
                <a:off x="6195231" y="2516110"/>
                <a:ext cx="427680" cy="315000"/>
              </p14:xfrm>
            </p:contentPart>
          </mc:Choice>
          <mc:Fallback>
            <p:pic>
              <p:nvPicPr>
                <p:cNvPr id="27" name="Encre 26">
                  <a:extLst>
                    <a:ext uri="{FF2B5EF4-FFF2-40B4-BE49-F238E27FC236}">
                      <a16:creationId xmlns:a16="http://schemas.microsoft.com/office/drawing/2014/main" id="{D2A24606-42D0-4D91-A5E6-9DD48CD8D84A}"/>
                    </a:ext>
                  </a:extLst>
                </p:cNvPr>
                <p:cNvPicPr/>
                <p:nvPr/>
              </p:nvPicPr>
              <p:blipFill>
                <a:blip r:embed="rId37"/>
                <a:stretch>
                  <a:fillRect/>
                </a:stretch>
              </p:blipFill>
              <p:spPr>
                <a:xfrm>
                  <a:off x="6186591" y="2507470"/>
                  <a:ext cx="445320" cy="3326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Encre 27">
                  <a:extLst>
                    <a:ext uri="{FF2B5EF4-FFF2-40B4-BE49-F238E27FC236}">
                      <a16:creationId xmlns:a16="http://schemas.microsoft.com/office/drawing/2014/main" id="{FAC9F53E-23FC-4C9D-BB4E-F8B14787C3DC}"/>
                    </a:ext>
                  </a:extLst>
                </p14:cNvPr>
                <p14:cNvContentPartPr/>
                <p14:nvPr/>
              </p14:nvContentPartPr>
              <p14:xfrm>
                <a:off x="5063391" y="2489830"/>
                <a:ext cx="553320" cy="368280"/>
              </p14:xfrm>
            </p:contentPart>
          </mc:Choice>
          <mc:Fallback>
            <p:pic>
              <p:nvPicPr>
                <p:cNvPr id="28" name="Encre 27">
                  <a:extLst>
                    <a:ext uri="{FF2B5EF4-FFF2-40B4-BE49-F238E27FC236}">
                      <a16:creationId xmlns:a16="http://schemas.microsoft.com/office/drawing/2014/main" id="{FAC9F53E-23FC-4C9D-BB4E-F8B14787C3DC}"/>
                    </a:ext>
                  </a:extLst>
                </p:cNvPr>
                <p:cNvPicPr/>
                <p:nvPr/>
              </p:nvPicPr>
              <p:blipFill>
                <a:blip r:embed="rId39"/>
                <a:stretch>
                  <a:fillRect/>
                </a:stretch>
              </p:blipFill>
              <p:spPr>
                <a:xfrm>
                  <a:off x="5054391" y="2480830"/>
                  <a:ext cx="570960" cy="38592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 name="Encre 28">
                  <a:extLst>
                    <a:ext uri="{FF2B5EF4-FFF2-40B4-BE49-F238E27FC236}">
                      <a16:creationId xmlns:a16="http://schemas.microsoft.com/office/drawing/2014/main" id="{71F36FC4-74B6-4F38-A98E-3F70D1219C54}"/>
                    </a:ext>
                  </a:extLst>
                </p14:cNvPr>
                <p14:cNvContentPartPr/>
                <p14:nvPr/>
              </p14:nvContentPartPr>
              <p14:xfrm>
                <a:off x="5559111" y="2972950"/>
                <a:ext cx="1014840" cy="858240"/>
              </p14:xfrm>
            </p:contentPart>
          </mc:Choice>
          <mc:Fallback>
            <p:pic>
              <p:nvPicPr>
                <p:cNvPr id="29" name="Encre 28">
                  <a:extLst>
                    <a:ext uri="{FF2B5EF4-FFF2-40B4-BE49-F238E27FC236}">
                      <a16:creationId xmlns:a16="http://schemas.microsoft.com/office/drawing/2014/main" id="{71F36FC4-74B6-4F38-A98E-3F70D1219C54}"/>
                    </a:ext>
                  </a:extLst>
                </p:cNvPr>
                <p:cNvPicPr/>
                <p:nvPr/>
              </p:nvPicPr>
              <p:blipFill>
                <a:blip r:embed="rId41"/>
                <a:stretch>
                  <a:fillRect/>
                </a:stretch>
              </p:blipFill>
              <p:spPr>
                <a:xfrm>
                  <a:off x="5550471" y="2963950"/>
                  <a:ext cx="1032480" cy="8758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0" name="Encre 29">
                  <a:extLst>
                    <a:ext uri="{FF2B5EF4-FFF2-40B4-BE49-F238E27FC236}">
                      <a16:creationId xmlns:a16="http://schemas.microsoft.com/office/drawing/2014/main" id="{47532AED-C7B6-4FEA-860B-22E9BAFB751C}"/>
                    </a:ext>
                  </a:extLst>
                </p14:cNvPr>
                <p14:cNvContentPartPr/>
                <p14:nvPr/>
              </p14:nvContentPartPr>
              <p14:xfrm>
                <a:off x="6401151" y="3738670"/>
                <a:ext cx="259920" cy="151200"/>
              </p14:xfrm>
            </p:contentPart>
          </mc:Choice>
          <mc:Fallback>
            <p:pic>
              <p:nvPicPr>
                <p:cNvPr id="30" name="Encre 29">
                  <a:extLst>
                    <a:ext uri="{FF2B5EF4-FFF2-40B4-BE49-F238E27FC236}">
                      <a16:creationId xmlns:a16="http://schemas.microsoft.com/office/drawing/2014/main" id="{47532AED-C7B6-4FEA-860B-22E9BAFB751C}"/>
                    </a:ext>
                  </a:extLst>
                </p:cNvPr>
                <p:cNvPicPr/>
                <p:nvPr/>
              </p:nvPicPr>
              <p:blipFill>
                <a:blip r:embed="rId43"/>
                <a:stretch>
                  <a:fillRect/>
                </a:stretch>
              </p:blipFill>
              <p:spPr>
                <a:xfrm>
                  <a:off x="6392511" y="3730030"/>
                  <a:ext cx="277560"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1" name="Encre 30">
                  <a:extLst>
                    <a:ext uri="{FF2B5EF4-FFF2-40B4-BE49-F238E27FC236}">
                      <a16:creationId xmlns:a16="http://schemas.microsoft.com/office/drawing/2014/main" id="{E73A7C2C-17BC-4650-89AD-F67234F5FEAF}"/>
                    </a:ext>
                  </a:extLst>
                </p14:cNvPr>
                <p14:cNvContentPartPr/>
                <p14:nvPr/>
              </p14:nvContentPartPr>
              <p14:xfrm>
                <a:off x="6233031" y="2927590"/>
                <a:ext cx="79560" cy="439200"/>
              </p14:xfrm>
            </p:contentPart>
          </mc:Choice>
          <mc:Fallback>
            <p:pic>
              <p:nvPicPr>
                <p:cNvPr id="31" name="Encre 30">
                  <a:extLst>
                    <a:ext uri="{FF2B5EF4-FFF2-40B4-BE49-F238E27FC236}">
                      <a16:creationId xmlns:a16="http://schemas.microsoft.com/office/drawing/2014/main" id="{E73A7C2C-17BC-4650-89AD-F67234F5FEAF}"/>
                    </a:ext>
                  </a:extLst>
                </p:cNvPr>
                <p:cNvPicPr/>
                <p:nvPr/>
              </p:nvPicPr>
              <p:blipFill>
                <a:blip r:embed="rId45"/>
                <a:stretch>
                  <a:fillRect/>
                </a:stretch>
              </p:blipFill>
              <p:spPr>
                <a:xfrm>
                  <a:off x="6224031" y="2918590"/>
                  <a:ext cx="97200" cy="456840"/>
                </a:xfrm>
                <a:prstGeom prst="rect">
                  <a:avLst/>
                </a:prstGeom>
              </p:spPr>
            </p:pic>
          </mc:Fallback>
        </mc:AlternateContent>
      </p:grpSp>
      <p:grpSp>
        <p:nvGrpSpPr>
          <p:cNvPr id="45" name="Groupe 44">
            <a:extLst>
              <a:ext uri="{FF2B5EF4-FFF2-40B4-BE49-F238E27FC236}">
                <a16:creationId xmlns:a16="http://schemas.microsoft.com/office/drawing/2014/main" id="{CF3EB604-8946-474F-886B-8D5045D92EF9}"/>
              </a:ext>
            </a:extLst>
          </p:cNvPr>
          <p:cNvGrpSpPr/>
          <p:nvPr/>
        </p:nvGrpSpPr>
        <p:grpSpPr>
          <a:xfrm>
            <a:off x="7018911" y="4907950"/>
            <a:ext cx="3940920" cy="1256400"/>
            <a:chOff x="7018911" y="4907950"/>
            <a:chExt cx="3940920" cy="1256400"/>
          </a:xfrm>
        </p:grpSpPr>
        <mc:AlternateContent xmlns:mc="http://schemas.openxmlformats.org/markup-compatibility/2006">
          <mc:Choice xmlns:p14="http://schemas.microsoft.com/office/powerpoint/2010/main" Requires="p14">
            <p:contentPart p14:bwMode="auto" r:id="rId46">
              <p14:nvContentPartPr>
                <p14:cNvPr id="33" name="Encre 32">
                  <a:extLst>
                    <a:ext uri="{FF2B5EF4-FFF2-40B4-BE49-F238E27FC236}">
                      <a16:creationId xmlns:a16="http://schemas.microsoft.com/office/drawing/2014/main" id="{52D9393C-0ED9-4DB3-B0E0-5971D5A15905}"/>
                    </a:ext>
                  </a:extLst>
                </p14:cNvPr>
                <p14:cNvContentPartPr/>
                <p14:nvPr/>
              </p14:nvContentPartPr>
              <p14:xfrm>
                <a:off x="8508591" y="5173270"/>
                <a:ext cx="158040" cy="262080"/>
              </p14:xfrm>
            </p:contentPart>
          </mc:Choice>
          <mc:Fallback>
            <p:pic>
              <p:nvPicPr>
                <p:cNvPr id="33" name="Encre 32">
                  <a:extLst>
                    <a:ext uri="{FF2B5EF4-FFF2-40B4-BE49-F238E27FC236}">
                      <a16:creationId xmlns:a16="http://schemas.microsoft.com/office/drawing/2014/main" id="{52D9393C-0ED9-4DB3-B0E0-5971D5A15905}"/>
                    </a:ext>
                  </a:extLst>
                </p:cNvPr>
                <p:cNvPicPr/>
                <p:nvPr/>
              </p:nvPicPr>
              <p:blipFill>
                <a:blip r:embed="rId47"/>
                <a:stretch>
                  <a:fillRect/>
                </a:stretch>
              </p:blipFill>
              <p:spPr>
                <a:xfrm>
                  <a:off x="8499951" y="5164270"/>
                  <a:ext cx="175680" cy="2797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4" name="Encre 33">
                  <a:extLst>
                    <a:ext uri="{FF2B5EF4-FFF2-40B4-BE49-F238E27FC236}">
                      <a16:creationId xmlns:a16="http://schemas.microsoft.com/office/drawing/2014/main" id="{36DA4CFD-7675-40CE-88B0-2F856DB2D95E}"/>
                    </a:ext>
                  </a:extLst>
                </p14:cNvPr>
                <p14:cNvContentPartPr/>
                <p14:nvPr/>
              </p14:nvContentPartPr>
              <p14:xfrm>
                <a:off x="8485551" y="5127550"/>
                <a:ext cx="392040" cy="369720"/>
              </p14:xfrm>
            </p:contentPart>
          </mc:Choice>
          <mc:Fallback>
            <p:pic>
              <p:nvPicPr>
                <p:cNvPr id="34" name="Encre 33">
                  <a:extLst>
                    <a:ext uri="{FF2B5EF4-FFF2-40B4-BE49-F238E27FC236}">
                      <a16:creationId xmlns:a16="http://schemas.microsoft.com/office/drawing/2014/main" id="{36DA4CFD-7675-40CE-88B0-2F856DB2D95E}"/>
                    </a:ext>
                  </a:extLst>
                </p:cNvPr>
                <p:cNvPicPr/>
                <p:nvPr/>
              </p:nvPicPr>
              <p:blipFill>
                <a:blip r:embed="rId49"/>
                <a:stretch>
                  <a:fillRect/>
                </a:stretch>
              </p:blipFill>
              <p:spPr>
                <a:xfrm>
                  <a:off x="8476911" y="5118550"/>
                  <a:ext cx="409680" cy="3873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5" name="Encre 34">
                  <a:extLst>
                    <a:ext uri="{FF2B5EF4-FFF2-40B4-BE49-F238E27FC236}">
                      <a16:creationId xmlns:a16="http://schemas.microsoft.com/office/drawing/2014/main" id="{E2E1242B-9798-4948-BFBC-C55ED990218C}"/>
                    </a:ext>
                  </a:extLst>
                </p14:cNvPr>
                <p14:cNvContentPartPr/>
                <p14:nvPr/>
              </p14:nvContentPartPr>
              <p14:xfrm>
                <a:off x="8975871" y="5328430"/>
                <a:ext cx="41040" cy="342000"/>
              </p14:xfrm>
            </p:contentPart>
          </mc:Choice>
          <mc:Fallback>
            <p:pic>
              <p:nvPicPr>
                <p:cNvPr id="35" name="Encre 34">
                  <a:extLst>
                    <a:ext uri="{FF2B5EF4-FFF2-40B4-BE49-F238E27FC236}">
                      <a16:creationId xmlns:a16="http://schemas.microsoft.com/office/drawing/2014/main" id="{E2E1242B-9798-4948-BFBC-C55ED990218C}"/>
                    </a:ext>
                  </a:extLst>
                </p:cNvPr>
                <p:cNvPicPr/>
                <p:nvPr/>
              </p:nvPicPr>
              <p:blipFill>
                <a:blip r:embed="rId51"/>
                <a:stretch>
                  <a:fillRect/>
                </a:stretch>
              </p:blipFill>
              <p:spPr>
                <a:xfrm>
                  <a:off x="8966871" y="5319430"/>
                  <a:ext cx="58680" cy="3596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6" name="Encre 35">
                  <a:extLst>
                    <a:ext uri="{FF2B5EF4-FFF2-40B4-BE49-F238E27FC236}">
                      <a16:creationId xmlns:a16="http://schemas.microsoft.com/office/drawing/2014/main" id="{D3D17725-458C-40FA-BADC-05F57EB2FFF4}"/>
                    </a:ext>
                  </a:extLst>
                </p14:cNvPr>
                <p14:cNvContentPartPr/>
                <p14:nvPr/>
              </p14:nvContentPartPr>
              <p14:xfrm>
                <a:off x="8950671" y="5169310"/>
                <a:ext cx="1278360" cy="226440"/>
              </p14:xfrm>
            </p:contentPart>
          </mc:Choice>
          <mc:Fallback>
            <p:pic>
              <p:nvPicPr>
                <p:cNvPr id="36" name="Encre 35">
                  <a:extLst>
                    <a:ext uri="{FF2B5EF4-FFF2-40B4-BE49-F238E27FC236}">
                      <a16:creationId xmlns:a16="http://schemas.microsoft.com/office/drawing/2014/main" id="{D3D17725-458C-40FA-BADC-05F57EB2FFF4}"/>
                    </a:ext>
                  </a:extLst>
                </p:cNvPr>
                <p:cNvPicPr/>
                <p:nvPr/>
              </p:nvPicPr>
              <p:blipFill>
                <a:blip r:embed="rId53"/>
                <a:stretch>
                  <a:fillRect/>
                </a:stretch>
              </p:blipFill>
              <p:spPr>
                <a:xfrm>
                  <a:off x="8941671" y="5160670"/>
                  <a:ext cx="1296000" cy="2440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7" name="Encre 36">
                  <a:extLst>
                    <a:ext uri="{FF2B5EF4-FFF2-40B4-BE49-F238E27FC236}">
                      <a16:creationId xmlns:a16="http://schemas.microsoft.com/office/drawing/2014/main" id="{38BE5C9E-DC08-4304-8247-0C8E739C1F4E}"/>
                    </a:ext>
                  </a:extLst>
                </p14:cNvPr>
                <p14:cNvContentPartPr/>
                <p14:nvPr/>
              </p14:nvContentPartPr>
              <p14:xfrm>
                <a:off x="10429911" y="4907950"/>
                <a:ext cx="529920" cy="367560"/>
              </p14:xfrm>
            </p:contentPart>
          </mc:Choice>
          <mc:Fallback>
            <p:pic>
              <p:nvPicPr>
                <p:cNvPr id="37" name="Encre 36">
                  <a:extLst>
                    <a:ext uri="{FF2B5EF4-FFF2-40B4-BE49-F238E27FC236}">
                      <a16:creationId xmlns:a16="http://schemas.microsoft.com/office/drawing/2014/main" id="{38BE5C9E-DC08-4304-8247-0C8E739C1F4E}"/>
                    </a:ext>
                  </a:extLst>
                </p:cNvPr>
                <p:cNvPicPr/>
                <p:nvPr/>
              </p:nvPicPr>
              <p:blipFill>
                <a:blip r:embed="rId55"/>
                <a:stretch>
                  <a:fillRect/>
                </a:stretch>
              </p:blipFill>
              <p:spPr>
                <a:xfrm>
                  <a:off x="10420911" y="4899310"/>
                  <a:ext cx="547560" cy="3852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38" name="Encre 37">
                  <a:extLst>
                    <a:ext uri="{FF2B5EF4-FFF2-40B4-BE49-F238E27FC236}">
                      <a16:creationId xmlns:a16="http://schemas.microsoft.com/office/drawing/2014/main" id="{9DB6C812-3847-45AB-A723-DC42334D895E}"/>
                    </a:ext>
                  </a:extLst>
                </p14:cNvPr>
                <p14:cNvContentPartPr/>
                <p14:nvPr/>
              </p14:nvContentPartPr>
              <p14:xfrm>
                <a:off x="9392751" y="5695630"/>
                <a:ext cx="513360" cy="468720"/>
              </p14:xfrm>
            </p:contentPart>
          </mc:Choice>
          <mc:Fallback>
            <p:pic>
              <p:nvPicPr>
                <p:cNvPr id="38" name="Encre 37">
                  <a:extLst>
                    <a:ext uri="{FF2B5EF4-FFF2-40B4-BE49-F238E27FC236}">
                      <a16:creationId xmlns:a16="http://schemas.microsoft.com/office/drawing/2014/main" id="{9DB6C812-3847-45AB-A723-DC42334D895E}"/>
                    </a:ext>
                  </a:extLst>
                </p:cNvPr>
                <p:cNvPicPr/>
                <p:nvPr/>
              </p:nvPicPr>
              <p:blipFill>
                <a:blip r:embed="rId57"/>
                <a:stretch>
                  <a:fillRect/>
                </a:stretch>
              </p:blipFill>
              <p:spPr>
                <a:xfrm>
                  <a:off x="9383751" y="5686990"/>
                  <a:ext cx="531000" cy="48636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39" name="Encre 38">
                  <a:extLst>
                    <a:ext uri="{FF2B5EF4-FFF2-40B4-BE49-F238E27FC236}">
                      <a16:creationId xmlns:a16="http://schemas.microsoft.com/office/drawing/2014/main" id="{EB5F0BCC-E82E-4755-8806-919D486A06B6}"/>
                    </a:ext>
                  </a:extLst>
                </p14:cNvPr>
                <p14:cNvContentPartPr/>
                <p14:nvPr/>
              </p14:nvContentPartPr>
              <p14:xfrm>
                <a:off x="9948951" y="5556310"/>
                <a:ext cx="42480" cy="292680"/>
              </p14:xfrm>
            </p:contentPart>
          </mc:Choice>
          <mc:Fallback>
            <p:pic>
              <p:nvPicPr>
                <p:cNvPr id="39" name="Encre 38">
                  <a:extLst>
                    <a:ext uri="{FF2B5EF4-FFF2-40B4-BE49-F238E27FC236}">
                      <a16:creationId xmlns:a16="http://schemas.microsoft.com/office/drawing/2014/main" id="{EB5F0BCC-E82E-4755-8806-919D486A06B6}"/>
                    </a:ext>
                  </a:extLst>
                </p:cNvPr>
                <p:cNvPicPr/>
                <p:nvPr/>
              </p:nvPicPr>
              <p:blipFill>
                <a:blip r:embed="rId59"/>
                <a:stretch>
                  <a:fillRect/>
                </a:stretch>
              </p:blipFill>
              <p:spPr>
                <a:xfrm>
                  <a:off x="9939951" y="5547670"/>
                  <a:ext cx="60120" cy="31032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0" name="Encre 39">
                  <a:extLst>
                    <a:ext uri="{FF2B5EF4-FFF2-40B4-BE49-F238E27FC236}">
                      <a16:creationId xmlns:a16="http://schemas.microsoft.com/office/drawing/2014/main" id="{4382B34B-BA9E-49F9-B2B1-6CB513E535ED}"/>
                    </a:ext>
                  </a:extLst>
                </p14:cNvPr>
                <p14:cNvContentPartPr/>
                <p14:nvPr/>
              </p14:nvContentPartPr>
              <p14:xfrm>
                <a:off x="9943551" y="5651710"/>
                <a:ext cx="774720" cy="169560"/>
              </p14:xfrm>
            </p:contentPart>
          </mc:Choice>
          <mc:Fallback>
            <p:pic>
              <p:nvPicPr>
                <p:cNvPr id="40" name="Encre 39">
                  <a:extLst>
                    <a:ext uri="{FF2B5EF4-FFF2-40B4-BE49-F238E27FC236}">
                      <a16:creationId xmlns:a16="http://schemas.microsoft.com/office/drawing/2014/main" id="{4382B34B-BA9E-49F9-B2B1-6CB513E535ED}"/>
                    </a:ext>
                  </a:extLst>
                </p:cNvPr>
                <p:cNvPicPr/>
                <p:nvPr/>
              </p:nvPicPr>
              <p:blipFill>
                <a:blip r:embed="rId61"/>
                <a:stretch>
                  <a:fillRect/>
                </a:stretch>
              </p:blipFill>
              <p:spPr>
                <a:xfrm>
                  <a:off x="9934911" y="5643070"/>
                  <a:ext cx="792360" cy="18720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41" name="Encre 40">
                  <a:extLst>
                    <a:ext uri="{FF2B5EF4-FFF2-40B4-BE49-F238E27FC236}">
                      <a16:creationId xmlns:a16="http://schemas.microsoft.com/office/drawing/2014/main" id="{1A0D213A-7D2C-4196-9519-D5FA77B01D36}"/>
                    </a:ext>
                  </a:extLst>
                </p14:cNvPr>
                <p14:cNvContentPartPr/>
                <p14:nvPr/>
              </p14:nvContentPartPr>
              <p14:xfrm>
                <a:off x="9608391" y="5508430"/>
                <a:ext cx="7560" cy="18000"/>
              </p14:xfrm>
            </p:contentPart>
          </mc:Choice>
          <mc:Fallback>
            <p:pic>
              <p:nvPicPr>
                <p:cNvPr id="41" name="Encre 40">
                  <a:extLst>
                    <a:ext uri="{FF2B5EF4-FFF2-40B4-BE49-F238E27FC236}">
                      <a16:creationId xmlns:a16="http://schemas.microsoft.com/office/drawing/2014/main" id="{1A0D213A-7D2C-4196-9519-D5FA77B01D36}"/>
                    </a:ext>
                  </a:extLst>
                </p:cNvPr>
                <p:cNvPicPr/>
                <p:nvPr/>
              </p:nvPicPr>
              <p:blipFill>
                <a:blip r:embed="rId63"/>
                <a:stretch>
                  <a:fillRect/>
                </a:stretch>
              </p:blipFill>
              <p:spPr>
                <a:xfrm>
                  <a:off x="9599751" y="5499430"/>
                  <a:ext cx="2520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43" name="Encre 42">
                  <a:extLst>
                    <a:ext uri="{FF2B5EF4-FFF2-40B4-BE49-F238E27FC236}">
                      <a16:creationId xmlns:a16="http://schemas.microsoft.com/office/drawing/2014/main" id="{7DFDF9E5-CF2B-4BF1-B8D7-E1C000608C28}"/>
                    </a:ext>
                  </a:extLst>
                </p14:cNvPr>
                <p14:cNvContentPartPr/>
                <p14:nvPr/>
              </p14:nvContentPartPr>
              <p14:xfrm>
                <a:off x="7110351" y="5193790"/>
                <a:ext cx="1214280" cy="157320"/>
              </p14:xfrm>
            </p:contentPart>
          </mc:Choice>
          <mc:Fallback>
            <p:pic>
              <p:nvPicPr>
                <p:cNvPr id="43" name="Encre 42">
                  <a:extLst>
                    <a:ext uri="{FF2B5EF4-FFF2-40B4-BE49-F238E27FC236}">
                      <a16:creationId xmlns:a16="http://schemas.microsoft.com/office/drawing/2014/main" id="{7DFDF9E5-CF2B-4BF1-B8D7-E1C000608C28}"/>
                    </a:ext>
                  </a:extLst>
                </p:cNvPr>
                <p:cNvPicPr/>
                <p:nvPr/>
              </p:nvPicPr>
              <p:blipFill>
                <a:blip r:embed="rId65"/>
                <a:stretch>
                  <a:fillRect/>
                </a:stretch>
              </p:blipFill>
              <p:spPr>
                <a:xfrm>
                  <a:off x="7101351" y="5185150"/>
                  <a:ext cx="1231920" cy="1749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44" name="Encre 43">
                  <a:extLst>
                    <a:ext uri="{FF2B5EF4-FFF2-40B4-BE49-F238E27FC236}">
                      <a16:creationId xmlns:a16="http://schemas.microsoft.com/office/drawing/2014/main" id="{5337374C-5FE7-4511-ADAE-692B107568F5}"/>
                    </a:ext>
                  </a:extLst>
                </p14:cNvPr>
                <p14:cNvContentPartPr/>
                <p14:nvPr/>
              </p14:nvContentPartPr>
              <p14:xfrm>
                <a:off x="7018911" y="5131870"/>
                <a:ext cx="243360" cy="228600"/>
              </p14:xfrm>
            </p:contentPart>
          </mc:Choice>
          <mc:Fallback>
            <p:pic>
              <p:nvPicPr>
                <p:cNvPr id="44" name="Encre 43">
                  <a:extLst>
                    <a:ext uri="{FF2B5EF4-FFF2-40B4-BE49-F238E27FC236}">
                      <a16:creationId xmlns:a16="http://schemas.microsoft.com/office/drawing/2014/main" id="{5337374C-5FE7-4511-ADAE-692B107568F5}"/>
                    </a:ext>
                  </a:extLst>
                </p:cNvPr>
                <p:cNvPicPr/>
                <p:nvPr/>
              </p:nvPicPr>
              <p:blipFill>
                <a:blip r:embed="rId67"/>
                <a:stretch>
                  <a:fillRect/>
                </a:stretch>
              </p:blipFill>
              <p:spPr>
                <a:xfrm>
                  <a:off x="7009911" y="5123230"/>
                  <a:ext cx="261000" cy="246240"/>
                </a:xfrm>
                <a:prstGeom prst="rect">
                  <a:avLst/>
                </a:prstGeom>
              </p:spPr>
            </p:pic>
          </mc:Fallback>
        </mc:AlternateContent>
      </p:grpSp>
    </p:spTree>
    <p:extLst>
      <p:ext uri="{BB962C8B-B14F-4D97-AF65-F5344CB8AC3E}">
        <p14:creationId xmlns:p14="http://schemas.microsoft.com/office/powerpoint/2010/main" val="60035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e 61">
            <a:extLst>
              <a:ext uri="{FF2B5EF4-FFF2-40B4-BE49-F238E27FC236}">
                <a16:creationId xmlns:a16="http://schemas.microsoft.com/office/drawing/2014/main" id="{34088112-FB86-4CE5-AC54-189EFAB6F70E}"/>
              </a:ext>
            </a:extLst>
          </p:cNvPr>
          <p:cNvGrpSpPr/>
          <p:nvPr/>
        </p:nvGrpSpPr>
        <p:grpSpPr>
          <a:xfrm>
            <a:off x="736893" y="2808732"/>
            <a:ext cx="7864577" cy="3782858"/>
            <a:chOff x="1928475" y="2770252"/>
            <a:chExt cx="7864577" cy="3782858"/>
          </a:xfrm>
        </p:grpSpPr>
        <p:grpSp>
          <p:nvGrpSpPr>
            <p:cNvPr id="46" name="Groupe 45">
              <a:extLst>
                <a:ext uri="{FF2B5EF4-FFF2-40B4-BE49-F238E27FC236}">
                  <a16:creationId xmlns:a16="http://schemas.microsoft.com/office/drawing/2014/main" id="{B5F69131-F739-41C4-8717-F8467FBCBAAC}"/>
                </a:ext>
              </a:extLst>
            </p:cNvPr>
            <p:cNvGrpSpPr/>
            <p:nvPr/>
          </p:nvGrpSpPr>
          <p:grpSpPr>
            <a:xfrm>
              <a:off x="1928475" y="2808017"/>
              <a:ext cx="2242950" cy="3707328"/>
              <a:chOff x="1895649" y="2804985"/>
              <a:chExt cx="2226307" cy="3707328"/>
            </a:xfrm>
          </p:grpSpPr>
          <p:sp>
            <p:nvSpPr>
              <p:cNvPr id="44" name="Rectangle 43">
                <a:extLst>
                  <a:ext uri="{FF2B5EF4-FFF2-40B4-BE49-F238E27FC236}">
                    <a16:creationId xmlns:a16="http://schemas.microsoft.com/office/drawing/2014/main" id="{57BF201F-DB4E-4563-BC8A-DA9AD42584FE}"/>
                  </a:ext>
                </a:extLst>
              </p:cNvPr>
              <p:cNvSpPr/>
              <p:nvPr/>
            </p:nvSpPr>
            <p:spPr>
              <a:xfrm>
                <a:off x="1919818" y="3724305"/>
                <a:ext cx="1280582" cy="2788008"/>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5" name="Parallélogramme 44">
                <a:extLst>
                  <a:ext uri="{FF2B5EF4-FFF2-40B4-BE49-F238E27FC236}">
                    <a16:creationId xmlns:a16="http://schemas.microsoft.com/office/drawing/2014/main" id="{3A2B8BD4-FE13-44F7-AC82-BB1588BB3D2D}"/>
                  </a:ext>
                </a:extLst>
              </p:cNvPr>
              <p:cNvSpPr/>
              <p:nvPr/>
            </p:nvSpPr>
            <p:spPr>
              <a:xfrm>
                <a:off x="1895649" y="2804985"/>
                <a:ext cx="2226307" cy="918907"/>
              </a:xfrm>
              <a:prstGeom prst="parallelogram">
                <a:avLst>
                  <a:gd name="adj" fmla="val 99007"/>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48" name="Groupe 47">
              <a:extLst>
                <a:ext uri="{FF2B5EF4-FFF2-40B4-BE49-F238E27FC236}">
                  <a16:creationId xmlns:a16="http://schemas.microsoft.com/office/drawing/2014/main" id="{D41F80CD-E73E-4823-BE70-7E58C9652D31}"/>
                </a:ext>
              </a:extLst>
            </p:cNvPr>
            <p:cNvGrpSpPr/>
            <p:nvPr/>
          </p:nvGrpSpPr>
          <p:grpSpPr>
            <a:xfrm>
              <a:off x="3239681" y="2814129"/>
              <a:ext cx="2389497" cy="3698184"/>
              <a:chOff x="1966193" y="2814129"/>
              <a:chExt cx="2304142" cy="3698184"/>
            </a:xfrm>
            <a:solidFill>
              <a:schemeClr val="accent2">
                <a:alpha val="30000"/>
              </a:schemeClr>
            </a:solidFill>
          </p:grpSpPr>
          <p:sp>
            <p:nvSpPr>
              <p:cNvPr id="49" name="Rectangle 48">
                <a:extLst>
                  <a:ext uri="{FF2B5EF4-FFF2-40B4-BE49-F238E27FC236}">
                    <a16:creationId xmlns:a16="http://schemas.microsoft.com/office/drawing/2014/main" id="{70289454-A51C-4CD2-B286-BCC5C6D57D46}"/>
                  </a:ext>
                </a:extLst>
              </p:cNvPr>
              <p:cNvSpPr/>
              <p:nvPr/>
            </p:nvSpPr>
            <p:spPr>
              <a:xfrm>
                <a:off x="1966193" y="3724305"/>
                <a:ext cx="1465595" cy="2788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0" name="Parallélogramme 49">
                <a:extLst>
                  <a:ext uri="{FF2B5EF4-FFF2-40B4-BE49-F238E27FC236}">
                    <a16:creationId xmlns:a16="http://schemas.microsoft.com/office/drawing/2014/main" id="{32D3F984-70BF-483B-BE3D-761BC894D43C}"/>
                  </a:ext>
                </a:extLst>
              </p:cNvPr>
              <p:cNvSpPr/>
              <p:nvPr/>
            </p:nvSpPr>
            <p:spPr>
              <a:xfrm>
                <a:off x="1979124" y="2814129"/>
                <a:ext cx="2291211" cy="918907"/>
              </a:xfrm>
              <a:prstGeom prst="parallelogram">
                <a:avLst>
                  <a:gd name="adj" fmla="val 9900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52" name="Groupe 51">
              <a:extLst>
                <a:ext uri="{FF2B5EF4-FFF2-40B4-BE49-F238E27FC236}">
                  <a16:creationId xmlns:a16="http://schemas.microsoft.com/office/drawing/2014/main" id="{76F4CBBF-30DA-4D03-92B9-36C8210DB3C5}"/>
                </a:ext>
              </a:extLst>
            </p:cNvPr>
            <p:cNvGrpSpPr/>
            <p:nvPr/>
          </p:nvGrpSpPr>
          <p:grpSpPr>
            <a:xfrm>
              <a:off x="4721961" y="2808017"/>
              <a:ext cx="2367785" cy="3707328"/>
              <a:chOff x="1875211" y="2804985"/>
              <a:chExt cx="2367785" cy="3707328"/>
            </a:xfrm>
            <a:solidFill>
              <a:schemeClr val="accent1">
                <a:alpha val="30000"/>
              </a:schemeClr>
            </a:solidFill>
          </p:grpSpPr>
          <p:sp>
            <p:nvSpPr>
              <p:cNvPr id="53" name="Rectangle 52">
                <a:extLst>
                  <a:ext uri="{FF2B5EF4-FFF2-40B4-BE49-F238E27FC236}">
                    <a16:creationId xmlns:a16="http://schemas.microsoft.com/office/drawing/2014/main" id="{B6600DAE-F9B1-4C59-9FAC-7415DC006E86}"/>
                  </a:ext>
                </a:extLst>
              </p:cNvPr>
              <p:cNvSpPr/>
              <p:nvPr/>
            </p:nvSpPr>
            <p:spPr>
              <a:xfrm>
                <a:off x="1919818" y="3724305"/>
                <a:ext cx="1416183" cy="2788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4" name="Parallélogramme 53">
                <a:extLst>
                  <a:ext uri="{FF2B5EF4-FFF2-40B4-BE49-F238E27FC236}">
                    <a16:creationId xmlns:a16="http://schemas.microsoft.com/office/drawing/2014/main" id="{920569C7-240F-45E0-A780-CD4E75B7E33C}"/>
                  </a:ext>
                </a:extLst>
              </p:cNvPr>
              <p:cNvSpPr/>
              <p:nvPr/>
            </p:nvSpPr>
            <p:spPr>
              <a:xfrm>
                <a:off x="1875211" y="2804985"/>
                <a:ext cx="2367785" cy="918907"/>
              </a:xfrm>
              <a:prstGeom prst="parallelogram">
                <a:avLst>
                  <a:gd name="adj" fmla="val 9900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55" name="Groupe 54">
              <a:extLst>
                <a:ext uri="{FF2B5EF4-FFF2-40B4-BE49-F238E27FC236}">
                  <a16:creationId xmlns:a16="http://schemas.microsoft.com/office/drawing/2014/main" id="{1B3B2B62-EAE5-410A-8936-0AB29F29583C}"/>
                </a:ext>
              </a:extLst>
            </p:cNvPr>
            <p:cNvGrpSpPr/>
            <p:nvPr/>
          </p:nvGrpSpPr>
          <p:grpSpPr>
            <a:xfrm>
              <a:off x="6194755" y="2797730"/>
              <a:ext cx="2462973" cy="3707328"/>
              <a:chOff x="1919817" y="2804985"/>
              <a:chExt cx="2323179" cy="3707328"/>
            </a:xfrm>
            <a:solidFill>
              <a:srgbClr val="FF0000">
                <a:alpha val="30000"/>
              </a:srgbClr>
            </a:solidFill>
          </p:grpSpPr>
          <p:sp>
            <p:nvSpPr>
              <p:cNvPr id="56" name="Rectangle 55">
                <a:extLst>
                  <a:ext uri="{FF2B5EF4-FFF2-40B4-BE49-F238E27FC236}">
                    <a16:creationId xmlns:a16="http://schemas.microsoft.com/office/drawing/2014/main" id="{B17D7C5B-E799-4606-AD1D-578474BE9821}"/>
                  </a:ext>
                </a:extLst>
              </p:cNvPr>
              <p:cNvSpPr/>
              <p:nvPr/>
            </p:nvSpPr>
            <p:spPr>
              <a:xfrm>
                <a:off x="1919817" y="3724305"/>
                <a:ext cx="1443237" cy="2788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7" name="Parallélogramme 56">
                <a:extLst>
                  <a:ext uri="{FF2B5EF4-FFF2-40B4-BE49-F238E27FC236}">
                    <a16:creationId xmlns:a16="http://schemas.microsoft.com/office/drawing/2014/main" id="{99463CC4-3BEE-4F1C-998B-17D9FB6AB492}"/>
                  </a:ext>
                </a:extLst>
              </p:cNvPr>
              <p:cNvSpPr/>
              <p:nvPr/>
            </p:nvSpPr>
            <p:spPr>
              <a:xfrm>
                <a:off x="1923082" y="2804985"/>
                <a:ext cx="2319914" cy="918907"/>
              </a:xfrm>
              <a:prstGeom prst="parallelogram">
                <a:avLst>
                  <a:gd name="adj" fmla="val 9900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nvGrpSpPr>
            <p:cNvPr id="47" name="Groupe 46">
              <a:extLst>
                <a:ext uri="{FF2B5EF4-FFF2-40B4-BE49-F238E27FC236}">
                  <a16:creationId xmlns:a16="http://schemas.microsoft.com/office/drawing/2014/main" id="{5FEC110A-86D9-4BAE-B03A-F80CD7571A8F}"/>
                </a:ext>
              </a:extLst>
            </p:cNvPr>
            <p:cNvGrpSpPr/>
            <p:nvPr/>
          </p:nvGrpSpPr>
          <p:grpSpPr>
            <a:xfrm>
              <a:off x="7715311" y="2770252"/>
              <a:ext cx="2077741" cy="3782858"/>
              <a:chOff x="7719916" y="2750560"/>
              <a:chExt cx="2098960" cy="3782858"/>
            </a:xfrm>
          </p:grpSpPr>
          <p:grpSp>
            <p:nvGrpSpPr>
              <p:cNvPr id="58" name="Groupe 57">
                <a:extLst>
                  <a:ext uri="{FF2B5EF4-FFF2-40B4-BE49-F238E27FC236}">
                    <a16:creationId xmlns:a16="http://schemas.microsoft.com/office/drawing/2014/main" id="{1201AEB3-27F8-4743-B257-42A4B32C0B2B}"/>
                  </a:ext>
                </a:extLst>
              </p:cNvPr>
              <p:cNvGrpSpPr/>
              <p:nvPr/>
            </p:nvGrpSpPr>
            <p:grpSpPr>
              <a:xfrm>
                <a:off x="7719916" y="2750560"/>
                <a:ext cx="2098960" cy="3743904"/>
                <a:chOff x="1919818" y="2768409"/>
                <a:chExt cx="2656144" cy="3743904"/>
              </a:xfrm>
              <a:solidFill>
                <a:srgbClr val="FFFF00">
                  <a:alpha val="30000"/>
                </a:srgbClr>
              </a:solidFill>
            </p:grpSpPr>
            <p:sp>
              <p:nvSpPr>
                <p:cNvPr id="59" name="Rectangle 58">
                  <a:extLst>
                    <a:ext uri="{FF2B5EF4-FFF2-40B4-BE49-F238E27FC236}">
                      <a16:creationId xmlns:a16="http://schemas.microsoft.com/office/drawing/2014/main" id="{A2B31ED5-2D87-4EBE-BCA9-42062FA255DD}"/>
                    </a:ext>
                  </a:extLst>
                </p:cNvPr>
                <p:cNvSpPr/>
                <p:nvPr/>
              </p:nvSpPr>
              <p:spPr>
                <a:xfrm>
                  <a:off x="1919818" y="3724305"/>
                  <a:ext cx="1454363" cy="27880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60" name="Parallélogramme 59">
                  <a:extLst>
                    <a:ext uri="{FF2B5EF4-FFF2-40B4-BE49-F238E27FC236}">
                      <a16:creationId xmlns:a16="http://schemas.microsoft.com/office/drawing/2014/main" id="{32658053-C71D-4F66-8019-36E3D573CDAE}"/>
                    </a:ext>
                  </a:extLst>
                </p:cNvPr>
                <p:cNvSpPr/>
                <p:nvPr/>
              </p:nvSpPr>
              <p:spPr>
                <a:xfrm>
                  <a:off x="1946223" y="2768409"/>
                  <a:ext cx="2629739" cy="965330"/>
                </a:xfrm>
                <a:prstGeom prst="parallelogram">
                  <a:avLst>
                    <a:gd name="adj" fmla="val 9900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sp>
            <p:nvSpPr>
              <p:cNvPr id="61" name="Forme libre : forme 60">
                <a:extLst>
                  <a:ext uri="{FF2B5EF4-FFF2-40B4-BE49-F238E27FC236}">
                    <a16:creationId xmlns:a16="http://schemas.microsoft.com/office/drawing/2014/main" id="{7F0FAA6F-925F-48FD-B1B0-ECA8E2928164}"/>
                  </a:ext>
                </a:extLst>
              </p:cNvPr>
              <p:cNvSpPr/>
              <p:nvPr/>
            </p:nvSpPr>
            <p:spPr>
              <a:xfrm>
                <a:off x="8843955" y="2750560"/>
                <a:ext cx="912743" cy="3782858"/>
              </a:xfrm>
              <a:custGeom>
                <a:avLst/>
                <a:gdLst>
                  <a:gd name="connsiteX0" fmla="*/ 474921 w 474921"/>
                  <a:gd name="connsiteY0" fmla="*/ 0 h 1814623"/>
                  <a:gd name="connsiteX1" fmla="*/ 14177 w 474921"/>
                  <a:gd name="connsiteY1" fmla="*/ 446567 h 1814623"/>
                  <a:gd name="connsiteX2" fmla="*/ 0 w 474921"/>
                  <a:gd name="connsiteY2" fmla="*/ 1814623 h 1814623"/>
                  <a:gd name="connsiteX3" fmla="*/ 474921 w 474921"/>
                  <a:gd name="connsiteY3" fmla="*/ 1353879 h 1814623"/>
                  <a:gd name="connsiteX4" fmla="*/ 474921 w 474921"/>
                  <a:gd name="connsiteY4" fmla="*/ 0 h 181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21" h="1814623">
                    <a:moveTo>
                      <a:pt x="474921" y="0"/>
                    </a:moveTo>
                    <a:lnTo>
                      <a:pt x="14177" y="446567"/>
                    </a:lnTo>
                    <a:lnTo>
                      <a:pt x="0" y="1814623"/>
                    </a:lnTo>
                    <a:lnTo>
                      <a:pt x="474921" y="1353879"/>
                    </a:lnTo>
                    <a:lnTo>
                      <a:pt x="474921" y="0"/>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grpSp>
      </p:grpSp>
      <p:grpSp>
        <p:nvGrpSpPr>
          <p:cNvPr id="9" name="Groupe 8">
            <a:extLst>
              <a:ext uri="{FF2B5EF4-FFF2-40B4-BE49-F238E27FC236}">
                <a16:creationId xmlns:a16="http://schemas.microsoft.com/office/drawing/2014/main" id="{F0E41C8E-D3DB-45A3-8C92-5443F86F616E}"/>
              </a:ext>
            </a:extLst>
          </p:cNvPr>
          <p:cNvGrpSpPr/>
          <p:nvPr/>
        </p:nvGrpSpPr>
        <p:grpSpPr>
          <a:xfrm>
            <a:off x="720290" y="2834347"/>
            <a:ext cx="7856834" cy="3724099"/>
            <a:chOff x="1285875" y="4914900"/>
            <a:chExt cx="3852528" cy="1485900"/>
          </a:xfrm>
        </p:grpSpPr>
        <p:sp>
          <p:nvSpPr>
            <p:cNvPr id="10" name="Cube 9">
              <a:extLst>
                <a:ext uri="{FF2B5EF4-FFF2-40B4-BE49-F238E27FC236}">
                  <a16:creationId xmlns:a16="http://schemas.microsoft.com/office/drawing/2014/main" id="{12183155-5BA2-440B-B726-FA14E3220B46}"/>
                </a:ext>
              </a:extLst>
            </p:cNvPr>
            <p:cNvSpPr/>
            <p:nvPr/>
          </p:nvSpPr>
          <p:spPr>
            <a:xfrm>
              <a:off x="1285875" y="4914900"/>
              <a:ext cx="3852528" cy="1485900"/>
            </a:xfrm>
            <a:prstGeom prst="cub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1" name="Connecteur droit 10">
              <a:extLst>
                <a:ext uri="{FF2B5EF4-FFF2-40B4-BE49-F238E27FC236}">
                  <a16:creationId xmlns:a16="http://schemas.microsoft.com/office/drawing/2014/main" id="{97BD258D-79B5-43DC-B9C4-18422773DC51}"/>
                </a:ext>
              </a:extLst>
            </p:cNvPr>
            <p:cNvCxnSpPr>
              <a:cxnSpLocks/>
            </p:cNvCxnSpPr>
            <p:nvPr/>
          </p:nvCxnSpPr>
          <p:spPr>
            <a:xfrm>
              <a:off x="1756008" y="4914900"/>
              <a:ext cx="0" cy="110790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C90D7DE8-9F70-41A5-B9F5-97BB8E5F177C}"/>
                </a:ext>
              </a:extLst>
            </p:cNvPr>
            <p:cNvCxnSpPr>
              <a:cxnSpLocks/>
            </p:cNvCxnSpPr>
            <p:nvPr/>
          </p:nvCxnSpPr>
          <p:spPr>
            <a:xfrm>
              <a:off x="1771650" y="6022803"/>
              <a:ext cx="3366753"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B0F9953-73BA-4708-9BE7-F84378D4539B}"/>
                </a:ext>
              </a:extLst>
            </p:cNvPr>
            <p:cNvCxnSpPr>
              <a:cxnSpLocks/>
            </p:cNvCxnSpPr>
            <p:nvPr/>
          </p:nvCxnSpPr>
          <p:spPr>
            <a:xfrm flipH="1">
              <a:off x="1285875" y="6022803"/>
              <a:ext cx="470133" cy="377997"/>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 name="Titre 1">
            <a:extLst>
              <a:ext uri="{FF2B5EF4-FFF2-40B4-BE49-F238E27FC236}">
                <a16:creationId xmlns:a16="http://schemas.microsoft.com/office/drawing/2014/main" id="{1EDBD4BC-A77C-4486-9115-E1726B50D7B3}"/>
              </a:ext>
            </a:extLst>
          </p:cNvPr>
          <p:cNvSpPr>
            <a:spLocks noGrp="1"/>
          </p:cNvSpPr>
          <p:nvPr>
            <p:ph type="title"/>
          </p:nvPr>
        </p:nvSpPr>
        <p:spPr/>
        <p:txBody>
          <a:bodyPr/>
          <a:lstStyle/>
          <a:p>
            <a:r>
              <a:rPr lang="fr-CA" b="1" dirty="0"/>
              <a:t>Loi de Dalton (loi des pressions partielles)</a:t>
            </a:r>
          </a:p>
        </p:txBody>
      </p:sp>
      <p:pic>
        <p:nvPicPr>
          <p:cNvPr id="15" name="Picture 2" descr="Red sphere png 3 » PNG Image">
            <a:extLst>
              <a:ext uri="{FF2B5EF4-FFF2-40B4-BE49-F238E27FC236}">
                <a16:creationId xmlns:a16="http://schemas.microsoft.com/office/drawing/2014/main" id="{1DA12A02-320E-4206-B70E-CF5B591FDFF8}"/>
              </a:ext>
            </a:extLst>
          </p:cNvPr>
          <p:cNvPicPr>
            <a:picLocks noChangeAspect="1" noChangeArrowheads="1"/>
          </p:cNvPicPr>
          <p:nvPr/>
        </p:nvPicPr>
        <p:blipFill>
          <a:blip r:embed="rId3">
            <a:duotone>
              <a:srgbClr val="D17DF9">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602340" y="5132752"/>
            <a:ext cx="1244582" cy="10809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d sphere png 3 » PNG Image">
            <a:extLst>
              <a:ext uri="{FF2B5EF4-FFF2-40B4-BE49-F238E27FC236}">
                <a16:creationId xmlns:a16="http://schemas.microsoft.com/office/drawing/2014/main" id="{80DDD8BC-4833-4B1A-A373-F267BBA98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920" y="4878087"/>
            <a:ext cx="957746" cy="8318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d sphere png 3 » PNG Image">
            <a:extLst>
              <a:ext uri="{FF2B5EF4-FFF2-40B4-BE49-F238E27FC236}">
                <a16:creationId xmlns:a16="http://schemas.microsoft.com/office/drawing/2014/main" id="{563487D5-E9CB-4047-BBB1-1336FEBB3FC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96025" y="4277448"/>
            <a:ext cx="704266" cy="611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d sphere png 3 » PNG Image">
            <a:extLst>
              <a:ext uri="{FF2B5EF4-FFF2-40B4-BE49-F238E27FC236}">
                <a16:creationId xmlns:a16="http://schemas.microsoft.com/office/drawing/2014/main" id="{0D6CB683-5FF0-49A6-B2C0-F5A235819CCC}"/>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29216" y="4133944"/>
            <a:ext cx="583545" cy="5068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d sphere png 3 » PNG Image">
            <a:extLst>
              <a:ext uri="{FF2B5EF4-FFF2-40B4-BE49-F238E27FC236}">
                <a16:creationId xmlns:a16="http://schemas.microsoft.com/office/drawing/2014/main" id="{2F3AB1EE-E0BA-4974-B348-D3BE8BF1000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30335" y="5884029"/>
            <a:ext cx="430683" cy="3740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ed sphere png 3 » PNG Image">
            <a:extLst>
              <a:ext uri="{FF2B5EF4-FFF2-40B4-BE49-F238E27FC236}">
                <a16:creationId xmlns:a16="http://schemas.microsoft.com/office/drawing/2014/main" id="{127E1DE1-57F5-43A8-BDA6-F37DBBC162A9}"/>
              </a:ext>
            </a:extLst>
          </p:cNvPr>
          <p:cNvPicPr>
            <a:picLocks noChangeAspect="1" noChangeArrowheads="1"/>
          </p:cNvPicPr>
          <p:nvPr/>
        </p:nvPicPr>
        <p:blipFill>
          <a:blip r:embed="rId3">
            <a:duotone>
              <a:srgbClr val="D17DF9">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943183" y="4255680"/>
            <a:ext cx="1244582" cy="10809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d sphere png 3 » PNG Image">
            <a:extLst>
              <a:ext uri="{FF2B5EF4-FFF2-40B4-BE49-F238E27FC236}">
                <a16:creationId xmlns:a16="http://schemas.microsoft.com/office/drawing/2014/main" id="{AA8DBE4C-B81E-44BC-98B2-77A627DF6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033" y="4117073"/>
            <a:ext cx="957746" cy="8318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ed sphere png 3 » PNG Image">
            <a:extLst>
              <a:ext uri="{FF2B5EF4-FFF2-40B4-BE49-F238E27FC236}">
                <a16:creationId xmlns:a16="http://schemas.microsoft.com/office/drawing/2014/main" id="{77286BE8-DAE6-4AAB-9155-395C02AB233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78982" y="5975498"/>
            <a:ext cx="704266" cy="6116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ed sphere png 3 » PNG Image">
            <a:extLst>
              <a:ext uri="{FF2B5EF4-FFF2-40B4-BE49-F238E27FC236}">
                <a16:creationId xmlns:a16="http://schemas.microsoft.com/office/drawing/2014/main" id="{1F8E430D-5F22-4D13-845E-E25D12917090}"/>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2936" y="5311321"/>
            <a:ext cx="583545" cy="5068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ed sphere png 3 » PNG Image">
            <a:extLst>
              <a:ext uri="{FF2B5EF4-FFF2-40B4-BE49-F238E27FC236}">
                <a16:creationId xmlns:a16="http://schemas.microsoft.com/office/drawing/2014/main" id="{5F424F61-FDEA-45DF-9676-6AD9829F43B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40828" y="5955577"/>
            <a:ext cx="430683" cy="3740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d sphere png 3 » PNG Image">
            <a:extLst>
              <a:ext uri="{FF2B5EF4-FFF2-40B4-BE49-F238E27FC236}">
                <a16:creationId xmlns:a16="http://schemas.microsoft.com/office/drawing/2014/main" id="{FB80EB8D-5064-46EE-B3A3-98BD38518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872" y="4370508"/>
            <a:ext cx="957746" cy="8318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Red sphere png 3 » PNG Image">
            <a:extLst>
              <a:ext uri="{FF2B5EF4-FFF2-40B4-BE49-F238E27FC236}">
                <a16:creationId xmlns:a16="http://schemas.microsoft.com/office/drawing/2014/main" id="{84083C14-1E1F-42A4-BCEE-76FBC31F1DE4}"/>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0348" y="5717966"/>
            <a:ext cx="704266" cy="61166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Red sphere png 3 » PNG Image">
            <a:extLst>
              <a:ext uri="{FF2B5EF4-FFF2-40B4-BE49-F238E27FC236}">
                <a16:creationId xmlns:a16="http://schemas.microsoft.com/office/drawing/2014/main" id="{9C3AE0F2-6428-4639-BFCC-3E70AFDCA5C7}"/>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29506" y="4309385"/>
            <a:ext cx="583545" cy="5068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Red sphere png 3 » PNG Image">
            <a:extLst>
              <a:ext uri="{FF2B5EF4-FFF2-40B4-BE49-F238E27FC236}">
                <a16:creationId xmlns:a16="http://schemas.microsoft.com/office/drawing/2014/main" id="{E2AC77E0-27D8-4629-9507-3BC1A1C9EA4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43479" y="4090567"/>
            <a:ext cx="430683" cy="3740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d sphere png 3 » PNG Image">
            <a:extLst>
              <a:ext uri="{FF2B5EF4-FFF2-40B4-BE49-F238E27FC236}">
                <a16:creationId xmlns:a16="http://schemas.microsoft.com/office/drawing/2014/main" id="{A2A00901-FC06-4807-AE03-F967D337338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35191" y="5817669"/>
            <a:ext cx="704266" cy="6116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Red sphere png 3 » PNG Image">
            <a:extLst>
              <a:ext uri="{FF2B5EF4-FFF2-40B4-BE49-F238E27FC236}">
                <a16:creationId xmlns:a16="http://schemas.microsoft.com/office/drawing/2014/main" id="{07C96160-7C3C-457A-BD69-F8E0BF321BBB}"/>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6239" y="4934648"/>
            <a:ext cx="583545" cy="50681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Red sphere png 3 » PNG Image">
            <a:extLst>
              <a:ext uri="{FF2B5EF4-FFF2-40B4-BE49-F238E27FC236}">
                <a16:creationId xmlns:a16="http://schemas.microsoft.com/office/drawing/2014/main" id="{1C6E3AAF-2094-478A-BE9E-58F25DAE288A}"/>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9459" y="4068653"/>
            <a:ext cx="430683" cy="37405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Red sphere png 3 » PNG Image">
            <a:extLst>
              <a:ext uri="{FF2B5EF4-FFF2-40B4-BE49-F238E27FC236}">
                <a16:creationId xmlns:a16="http://schemas.microsoft.com/office/drawing/2014/main" id="{47B113AA-C518-4D20-963F-9BDF0B5648E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63102" y="4442120"/>
            <a:ext cx="430683" cy="3740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Red sphere png 3 » PNG Image">
            <a:extLst>
              <a:ext uri="{FF2B5EF4-FFF2-40B4-BE49-F238E27FC236}">
                <a16:creationId xmlns:a16="http://schemas.microsoft.com/office/drawing/2014/main" id="{E51AFCC8-2DAE-437B-80E2-8CD2885C0723}"/>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4599" y="5007405"/>
            <a:ext cx="430683" cy="37405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Red sphere png 3 » PNG Image">
            <a:extLst>
              <a:ext uri="{FF2B5EF4-FFF2-40B4-BE49-F238E27FC236}">
                <a16:creationId xmlns:a16="http://schemas.microsoft.com/office/drawing/2014/main" id="{F23B4F7D-A06B-4594-AB1E-72EBD6DBC216}"/>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78903" y="6004674"/>
            <a:ext cx="583545" cy="506817"/>
          </a:xfrm>
          <a:prstGeom prst="rect">
            <a:avLst/>
          </a:prstGeom>
          <a:noFill/>
          <a:extLst>
            <a:ext uri="{909E8E84-426E-40DD-AFC4-6F175D3DCCD1}">
              <a14:hiddenFill xmlns:a14="http://schemas.microsoft.com/office/drawing/2010/main">
                <a:solidFill>
                  <a:srgbClr val="FFFFFF"/>
                </a:solidFill>
              </a14:hiddenFill>
            </a:ext>
          </a:extLst>
        </p:spPr>
      </p:pic>
      <p:sp>
        <p:nvSpPr>
          <p:cNvPr id="1024" name="ZoneTexte 1023">
            <a:extLst>
              <a:ext uri="{FF2B5EF4-FFF2-40B4-BE49-F238E27FC236}">
                <a16:creationId xmlns:a16="http://schemas.microsoft.com/office/drawing/2014/main" id="{CB88F091-72AF-4DA8-9DD7-269ACEF08886}"/>
              </a:ext>
            </a:extLst>
          </p:cNvPr>
          <p:cNvSpPr txBox="1"/>
          <p:nvPr/>
        </p:nvSpPr>
        <p:spPr>
          <a:xfrm>
            <a:off x="560267" y="2010410"/>
            <a:ext cx="718384" cy="707886"/>
          </a:xfrm>
          <a:prstGeom prst="rect">
            <a:avLst/>
          </a:prstGeom>
          <a:noFill/>
        </p:spPr>
        <p:txBody>
          <a:bodyPr wrap="square" rtlCol="0">
            <a:spAutoFit/>
          </a:bodyPr>
          <a:lstStyle/>
          <a:p>
            <a:r>
              <a:rPr lang="fr-CA" sz="4000" b="1" dirty="0"/>
              <a:t>P</a:t>
            </a:r>
            <a:r>
              <a:rPr lang="fr-CA" sz="4000" b="1" baseline="-25000" dirty="0"/>
              <a:t>T</a:t>
            </a:r>
          </a:p>
        </p:txBody>
      </p:sp>
      <p:sp>
        <p:nvSpPr>
          <p:cNvPr id="67" name="ZoneTexte 66">
            <a:extLst>
              <a:ext uri="{FF2B5EF4-FFF2-40B4-BE49-F238E27FC236}">
                <a16:creationId xmlns:a16="http://schemas.microsoft.com/office/drawing/2014/main" id="{ADECCCD6-70BD-44B0-9AA1-5C674B02645C}"/>
              </a:ext>
            </a:extLst>
          </p:cNvPr>
          <p:cNvSpPr txBox="1"/>
          <p:nvPr/>
        </p:nvSpPr>
        <p:spPr>
          <a:xfrm>
            <a:off x="1602340" y="2107906"/>
            <a:ext cx="7044682" cy="584775"/>
          </a:xfrm>
          <a:prstGeom prst="rect">
            <a:avLst/>
          </a:prstGeom>
          <a:noFill/>
        </p:spPr>
        <p:txBody>
          <a:bodyPr wrap="square" rtlCol="0">
            <a:spAutoFit/>
          </a:bodyPr>
          <a:lstStyle/>
          <a:p>
            <a:r>
              <a:rPr lang="fr-CA" sz="3200" b="1" dirty="0"/>
              <a:t>=</a:t>
            </a:r>
            <a:r>
              <a:rPr lang="fr-CA" sz="3200" b="1" dirty="0">
                <a:solidFill>
                  <a:schemeClr val="accent6"/>
                </a:solidFill>
              </a:rPr>
              <a:t> P</a:t>
            </a:r>
            <a:r>
              <a:rPr lang="fr-CA" sz="3200" b="1" baseline="-25000" dirty="0">
                <a:solidFill>
                  <a:schemeClr val="accent6"/>
                </a:solidFill>
              </a:rPr>
              <a:t>a</a:t>
            </a:r>
            <a:r>
              <a:rPr lang="fr-CA" sz="3200" b="1" dirty="0"/>
              <a:t>   +   </a:t>
            </a:r>
            <a:r>
              <a:rPr lang="fr-CA" sz="3200" b="1" dirty="0">
                <a:solidFill>
                  <a:schemeClr val="accent2"/>
                </a:solidFill>
              </a:rPr>
              <a:t>P</a:t>
            </a:r>
            <a:r>
              <a:rPr lang="fr-CA" sz="3200" b="1" baseline="-25000" dirty="0">
                <a:solidFill>
                  <a:schemeClr val="accent2"/>
                </a:solidFill>
              </a:rPr>
              <a:t>b</a:t>
            </a:r>
            <a:r>
              <a:rPr lang="fr-CA" sz="3200" b="1" dirty="0"/>
              <a:t>    +   </a:t>
            </a:r>
            <a:r>
              <a:rPr lang="fr-CA" sz="3200" b="1" dirty="0">
                <a:solidFill>
                  <a:schemeClr val="accent1"/>
                </a:solidFill>
              </a:rPr>
              <a:t>P</a:t>
            </a:r>
            <a:r>
              <a:rPr lang="fr-CA" sz="3200" b="1" baseline="-25000" dirty="0">
                <a:solidFill>
                  <a:schemeClr val="accent1"/>
                </a:solidFill>
              </a:rPr>
              <a:t>c</a:t>
            </a:r>
            <a:r>
              <a:rPr lang="fr-CA" sz="3200" b="1" dirty="0"/>
              <a:t>     +   </a:t>
            </a:r>
            <a:r>
              <a:rPr lang="fr-CA" sz="3200" b="1" dirty="0">
                <a:solidFill>
                  <a:srgbClr val="FF0000"/>
                </a:solidFill>
              </a:rPr>
              <a:t>P</a:t>
            </a:r>
            <a:r>
              <a:rPr lang="fr-CA" sz="3200" b="1" baseline="-25000" dirty="0">
                <a:solidFill>
                  <a:srgbClr val="FF0000"/>
                </a:solidFill>
              </a:rPr>
              <a:t>d</a:t>
            </a:r>
            <a:r>
              <a:rPr lang="fr-CA" sz="3200" b="1" dirty="0"/>
              <a:t>   +   </a:t>
            </a:r>
            <a:r>
              <a:rPr lang="fr-CA" sz="3200" b="1" dirty="0" err="1">
                <a:solidFill>
                  <a:srgbClr val="FFFF00"/>
                </a:solidFill>
              </a:rPr>
              <a:t>P</a:t>
            </a:r>
            <a:r>
              <a:rPr lang="fr-CA" sz="3200" b="1" baseline="-25000" dirty="0" err="1">
                <a:solidFill>
                  <a:srgbClr val="FFFF00"/>
                </a:solidFill>
              </a:rPr>
              <a:t>e</a:t>
            </a:r>
            <a:endParaRPr lang="fr-CA" sz="3200" b="1" baseline="-25000" dirty="0">
              <a:solidFill>
                <a:srgbClr val="FFFF00"/>
              </a:solidFill>
            </a:endParaRPr>
          </a:p>
        </p:txBody>
      </p:sp>
      <p:sp>
        <p:nvSpPr>
          <p:cNvPr id="1028" name="Rectangle 1027">
            <a:extLst>
              <a:ext uri="{FF2B5EF4-FFF2-40B4-BE49-F238E27FC236}">
                <a16:creationId xmlns:a16="http://schemas.microsoft.com/office/drawing/2014/main" id="{D425B1CD-039C-4F3E-AA91-BDA6F077939C}"/>
              </a:ext>
            </a:extLst>
          </p:cNvPr>
          <p:cNvSpPr/>
          <p:nvPr/>
        </p:nvSpPr>
        <p:spPr>
          <a:xfrm>
            <a:off x="8647021" y="3100758"/>
            <a:ext cx="3449593" cy="227243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000" b="1" dirty="0"/>
              <a:t>Bref, la pression partielle d’un gaz dans un mélange correspond à la pression qu’il exercerait s’il était seul dans le volume occupé par le mélange. </a:t>
            </a:r>
          </a:p>
        </p:txBody>
      </p:sp>
      <p:sp>
        <p:nvSpPr>
          <p:cNvPr id="63" name="Titre 1">
            <a:extLst>
              <a:ext uri="{FF2B5EF4-FFF2-40B4-BE49-F238E27FC236}">
                <a16:creationId xmlns:a16="http://schemas.microsoft.com/office/drawing/2014/main" id="{B418ABBD-2469-462C-B820-432B12C82FF6}"/>
              </a:ext>
            </a:extLst>
          </p:cNvPr>
          <p:cNvSpPr txBox="1">
            <a:spLocks/>
          </p:cNvSpPr>
          <p:nvPr>
            <p:custDataLst>
              <p:tags r:id="rId1"/>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dirty="0">
                <a:solidFill>
                  <a:schemeClr val="bg1"/>
                </a:solidFill>
              </a:rPr>
              <a:t>Chapitre 2</a:t>
            </a:r>
          </a:p>
          <a:p>
            <a:pPr algn="ctr"/>
            <a:r>
              <a:rPr lang="fr-CA" sz="1600" b="1" dirty="0">
                <a:solidFill>
                  <a:schemeClr val="bg1"/>
                </a:solidFill>
              </a:rPr>
              <a:t>p. 103 et 104</a:t>
            </a:r>
          </a:p>
        </p:txBody>
      </p:sp>
    </p:spTree>
    <p:extLst>
      <p:ext uri="{BB962C8B-B14F-4D97-AF65-F5344CB8AC3E}">
        <p14:creationId xmlns:p14="http://schemas.microsoft.com/office/powerpoint/2010/main" val="1358479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par>
                                <p:cTn id="55" presetID="10"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0" presetClass="path" presetSubtype="0" repeatCount="indefinite" fill="hold" nodeType="withEffect">
                                  <p:stCondLst>
                                    <p:cond delay="0"/>
                                  </p:stCondLst>
                                  <p:childTnLst>
                                    <p:animMotion origin="layout" path="M -0.00013 -3.33333E-6 L 0.13242 -0.24027 L 0.42722 -0.05277 L 0.18216 0.06204 L -0.0707 -0.13171 L -0.0707 0.07153 L -0.00013 -3.33333E-6 Z " pathEditMode="relative" rAng="0" ptsTypes="AAAAAAA">
                                      <p:cBhvr>
                                        <p:cTn id="71" dur="4000" fill="hold"/>
                                        <p:tgtEl>
                                          <p:spTgt spid="15"/>
                                        </p:tgtEl>
                                        <p:attrNameLst>
                                          <p:attrName>ppt_x</p:attrName>
                                          <p:attrName>ppt_y</p:attrName>
                                        </p:attrNameLst>
                                      </p:cBhvr>
                                      <p:rCtr x="17839" y="-8449"/>
                                    </p:animMotion>
                                  </p:childTnLst>
                                </p:cTn>
                              </p:par>
                              <p:par>
                                <p:cTn id="72" presetID="0" presetClass="path" presetSubtype="0" repeatCount="indefinite" fill="hold" nodeType="withEffect">
                                  <p:stCondLst>
                                    <p:cond delay="0"/>
                                  </p:stCondLst>
                                  <p:childTnLst>
                                    <p:animMotion origin="layout" path="M -0.00169 0.00255 L -0.08542 -0.19282 L -0.21354 -0.05347 L 0.03581 0.14676 L 0.25039 0.12176 L -0.00169 0.00255 Z " pathEditMode="relative" rAng="0" ptsTypes="AAAAAA">
                                      <p:cBhvr>
                                        <p:cTn id="73" dur="4000" fill="hold"/>
                                        <p:tgtEl>
                                          <p:spTgt spid="20"/>
                                        </p:tgtEl>
                                        <p:attrNameLst>
                                          <p:attrName>ppt_x</p:attrName>
                                          <p:attrName>ppt_y</p:attrName>
                                        </p:attrNameLst>
                                      </p:cBhvr>
                                      <p:rCtr x="2005" y="-2569"/>
                                    </p:animMotion>
                                  </p:childTnLst>
                                </p:cTn>
                              </p:par>
                              <p:par>
                                <p:cTn id="74" presetID="0" presetClass="path" presetSubtype="0" repeatCount="indefinite" fill="hold" nodeType="withEffect">
                                  <p:stCondLst>
                                    <p:cond delay="0"/>
                                  </p:stCondLst>
                                  <p:childTnLst>
                                    <p:animMotion origin="layout" path="M -0.00091 0.00092 L 0.09062 -0.09815 L 0.30521 0.10162 L 0.14726 0.25995 L -0.17266 0.1544 L -0.00091 0.00092 Z " pathEditMode="relative" rAng="0" ptsTypes="AAAAAA">
                                      <p:cBhvr>
                                        <p:cTn id="75" dur="4000" fill="hold"/>
                                        <p:tgtEl>
                                          <p:spTgt spid="21"/>
                                        </p:tgtEl>
                                        <p:attrNameLst>
                                          <p:attrName>ppt_x</p:attrName>
                                          <p:attrName>ppt_y</p:attrName>
                                        </p:attrNameLst>
                                      </p:cBhvr>
                                      <p:rCtr x="6719" y="7986"/>
                                    </p:animMotion>
                                  </p:childTnLst>
                                </p:cTn>
                              </p:par>
                              <p:par>
                                <p:cTn id="76" presetID="0" presetClass="path" presetSubtype="0" repeatCount="indefinite" fill="hold" nodeType="withEffect">
                                  <p:stCondLst>
                                    <p:cond delay="0"/>
                                  </p:stCondLst>
                                  <p:childTnLst>
                                    <p:animMotion origin="layout" path="M -0.0026 -0.00324 L -0.12461 -0.07592 L -0.40547 0.01088 L 0.09258 0.19838 L -0.17695 0.27292 L 0.09167 0.10857 L -0.0026 -0.00324 Z " pathEditMode="relative" rAng="0" ptsTypes="AAAAAAA">
                                      <p:cBhvr>
                                        <p:cTn id="77" dur="4000" fill="hold"/>
                                        <p:tgtEl>
                                          <p:spTgt spid="22"/>
                                        </p:tgtEl>
                                        <p:attrNameLst>
                                          <p:attrName>ppt_x</p:attrName>
                                          <p:attrName>ppt_y</p:attrName>
                                        </p:attrNameLst>
                                      </p:cBhvr>
                                      <p:rCtr x="-15391" y="10162"/>
                                    </p:animMotion>
                                  </p:childTnLst>
                                </p:cTn>
                              </p:par>
                              <p:par>
                                <p:cTn id="78" presetID="0" presetClass="path" presetSubtype="0" repeatCount="indefinite" fill="hold" nodeType="withEffect">
                                  <p:stCondLst>
                                    <p:cond delay="0"/>
                                  </p:stCondLst>
                                  <p:childTnLst>
                                    <p:animMotion origin="layout" path="M -0.00248 -0.00209 L -0.21172 -0.31065 L 0.19466 -0.16343 L -0.00248 -0.00209 Z " pathEditMode="relative" rAng="0" ptsTypes="AAAA">
                                      <p:cBhvr>
                                        <p:cTn id="79" dur="4000" fill="hold"/>
                                        <p:tgtEl>
                                          <p:spTgt spid="23"/>
                                        </p:tgtEl>
                                        <p:attrNameLst>
                                          <p:attrName>ppt_x</p:attrName>
                                          <p:attrName>ppt_y</p:attrName>
                                        </p:attrNameLst>
                                      </p:cBhvr>
                                      <p:rCtr x="-612" y="-15440"/>
                                    </p:animMotion>
                                  </p:childTnLst>
                                </p:cTn>
                              </p:par>
                              <p:par>
                                <p:cTn id="80" presetID="0" presetClass="path" presetSubtype="0" repeatCount="indefinite" fill="hold" nodeType="withEffect">
                                  <p:stCondLst>
                                    <p:cond delay="0"/>
                                  </p:stCondLst>
                                  <p:childTnLst>
                                    <p:animMotion origin="layout" path="M -0.00404 0.00231 L -0.12253 -0.14329 L -0.28034 0.13888 L 0.15664 0.11088 L -0.00404 0.00231 Z " pathEditMode="relative" rAng="0" ptsTypes="AAAAA">
                                      <p:cBhvr>
                                        <p:cTn id="81" dur="4000" fill="hold"/>
                                        <p:tgtEl>
                                          <p:spTgt spid="29"/>
                                        </p:tgtEl>
                                        <p:attrNameLst>
                                          <p:attrName>ppt_x</p:attrName>
                                          <p:attrName>ppt_y</p:attrName>
                                        </p:attrNameLst>
                                      </p:cBhvr>
                                      <p:rCtr x="-5781" y="-463"/>
                                    </p:animMotion>
                                  </p:childTnLst>
                                </p:cTn>
                              </p:par>
                              <p:par>
                                <p:cTn id="82" presetID="0" presetClass="path" presetSubtype="0" repeatCount="indefinite" fill="hold" nodeType="withEffect">
                                  <p:stCondLst>
                                    <p:cond delay="0"/>
                                  </p:stCondLst>
                                  <p:childTnLst>
                                    <p:animMotion origin="layout" path="M 0.00052 0.00185 L 0.08945 -0.08171 L 0.32213 0.25926 L 0.45664 0.09954 L -0.06576 0.13356 L 0.00052 0.00185 Z " pathEditMode="relative" rAng="0" ptsTypes="AAAAAA">
                                      <p:cBhvr>
                                        <p:cTn id="83" dur="4000" fill="hold"/>
                                        <p:tgtEl>
                                          <p:spTgt spid="30"/>
                                        </p:tgtEl>
                                        <p:attrNameLst>
                                          <p:attrName>ppt_x</p:attrName>
                                          <p:attrName>ppt_y</p:attrName>
                                        </p:attrNameLst>
                                      </p:cBhvr>
                                      <p:rCtr x="19492" y="8681"/>
                                    </p:animMotion>
                                  </p:childTnLst>
                                </p:cTn>
                              </p:par>
                              <p:par>
                                <p:cTn id="84" presetID="0" presetClass="path" presetSubtype="0" repeatCount="indefinite" fill="hold" nodeType="withEffect">
                                  <p:stCondLst>
                                    <p:cond delay="0"/>
                                  </p:stCondLst>
                                  <p:childTnLst>
                                    <p:animMotion origin="layout" path="M -0.00143 0.00116 L -0.11393 -0.35046 L -0.33281 0.00602 L -0.39908 -0.18472 L 0.11641 -0.13981 L -0.00143 0.00116 Z " pathEditMode="relative" rAng="0" ptsTypes="AAAAAA">
                                      <p:cBhvr>
                                        <p:cTn id="85" dur="4000" fill="hold"/>
                                        <p:tgtEl>
                                          <p:spTgt spid="31"/>
                                        </p:tgtEl>
                                        <p:attrNameLst>
                                          <p:attrName>ppt_x</p:attrName>
                                          <p:attrName>ppt_y</p:attrName>
                                        </p:attrNameLst>
                                      </p:cBhvr>
                                      <p:rCtr x="-13997" y="-17338"/>
                                    </p:animMotion>
                                  </p:childTnLst>
                                </p:cTn>
                              </p:par>
                              <p:par>
                                <p:cTn id="86" presetID="0" presetClass="path" presetSubtype="0" repeatCount="indefinite" fill="hold" nodeType="withEffect">
                                  <p:stCondLst>
                                    <p:cond delay="0"/>
                                  </p:stCondLst>
                                  <p:childTnLst>
                                    <p:animMotion origin="layout" path="M -0.00221 0.00185 L -0.41367 -0.19815 L 0.08073 -0.19676 L -0.00221 0.00185 Z " pathEditMode="relative" rAng="0" ptsTypes="AAAA">
                                      <p:cBhvr>
                                        <p:cTn id="87" dur="4000" fill="hold"/>
                                        <p:tgtEl>
                                          <p:spTgt spid="32"/>
                                        </p:tgtEl>
                                        <p:attrNameLst>
                                          <p:attrName>ppt_x</p:attrName>
                                          <p:attrName>ppt_y</p:attrName>
                                        </p:attrNameLst>
                                      </p:cBhvr>
                                      <p:rCtr x="-16432" y="-10000"/>
                                    </p:animMotion>
                                  </p:childTnLst>
                                </p:cTn>
                              </p:par>
                              <p:par>
                                <p:cTn id="88" presetID="0" presetClass="path" presetSubtype="0" repeatCount="indefinite" fill="hold" nodeType="withEffect">
                                  <p:stCondLst>
                                    <p:cond delay="0"/>
                                  </p:stCondLst>
                                  <p:childTnLst>
                                    <p:animMotion origin="layout" path="M -0.00039 -0.00185 L -0.02487 -0.3412 L -0.46523 0.02778 L -0.43047 -0.33356 L -0.00039 -0.00185 Z " pathEditMode="relative" rAng="0" ptsTypes="AAAAA">
                                      <p:cBhvr>
                                        <p:cTn id="89" dur="4000" fill="hold"/>
                                        <p:tgtEl>
                                          <p:spTgt spid="33"/>
                                        </p:tgtEl>
                                        <p:attrNameLst>
                                          <p:attrName>ppt_x</p:attrName>
                                          <p:attrName>ppt_y</p:attrName>
                                        </p:attrNameLst>
                                      </p:cBhvr>
                                      <p:rCtr x="-23242" y="-15486"/>
                                    </p:animMotion>
                                  </p:childTnLst>
                                </p:cTn>
                              </p:par>
                              <p:par>
                                <p:cTn id="90" presetID="0" presetClass="path" presetSubtype="0" repeatCount="indefinite" fill="hold" nodeType="withEffect">
                                  <p:stCondLst>
                                    <p:cond delay="0"/>
                                  </p:stCondLst>
                                  <p:childTnLst>
                                    <p:animMotion origin="layout" path="M -0.00195 0.00046 L 0.03034 0.04861 L -0.26889 0.21597 L -0.43803 -0.12662 L -0.47201 0.21759 L -0.09361 -0.14514 L -0.00195 0.00046 Z " pathEditMode="relative" rAng="0" ptsTypes="AAAAAAA">
                                      <p:cBhvr>
                                        <p:cTn id="91" dur="4000" fill="hold"/>
                                        <p:tgtEl>
                                          <p:spTgt spid="34"/>
                                        </p:tgtEl>
                                        <p:attrNameLst>
                                          <p:attrName>ppt_x</p:attrName>
                                          <p:attrName>ppt_y</p:attrName>
                                        </p:attrNameLst>
                                      </p:cBhvr>
                                      <p:rCtr x="-21888" y="3565"/>
                                    </p:animMotion>
                                  </p:childTnLst>
                                </p:cTn>
                              </p:par>
                              <p:par>
                                <p:cTn id="92" presetID="0" presetClass="path" presetSubtype="0" repeatCount="indefinite" fill="hold" nodeType="withEffect">
                                  <p:stCondLst>
                                    <p:cond delay="0"/>
                                  </p:stCondLst>
                                  <p:childTnLst>
                                    <p:animMotion origin="layout" path="M -0.00143 0.00162 L 0.49049 -0.29907 L -0.00143 0.00162 Z " pathEditMode="relative" rAng="0" ptsTypes="AAA">
                                      <p:cBhvr>
                                        <p:cTn id="93" dur="4000" fill="hold"/>
                                        <p:tgtEl>
                                          <p:spTgt spid="35"/>
                                        </p:tgtEl>
                                        <p:attrNameLst>
                                          <p:attrName>ppt_x</p:attrName>
                                          <p:attrName>ppt_y</p:attrName>
                                        </p:attrNameLst>
                                      </p:cBhvr>
                                      <p:rCtr x="24596" y="-15046"/>
                                    </p:animMotion>
                                  </p:childTnLst>
                                </p:cTn>
                              </p:par>
                              <p:par>
                                <p:cTn id="94" presetID="0" presetClass="path" presetSubtype="0" repeatCount="indefinite" fill="hold" nodeType="withEffect">
                                  <p:stCondLst>
                                    <p:cond delay="0"/>
                                  </p:stCondLst>
                                  <p:childTnLst>
                                    <p:animMotion origin="layout" path="M -0.00026 -0.00556 L -0.1319 0.05324 L 0.13581 0.27037 L 0.38177 0.20509 L 0.20638 -0.1 L -0.00026 -0.00556 Z " pathEditMode="relative" rAng="0" ptsTypes="AAAAAA">
                                      <p:cBhvr>
                                        <p:cTn id="95" dur="4000" fill="hold"/>
                                        <p:tgtEl>
                                          <p:spTgt spid="36"/>
                                        </p:tgtEl>
                                        <p:attrNameLst>
                                          <p:attrName>ppt_x</p:attrName>
                                          <p:attrName>ppt_y</p:attrName>
                                        </p:attrNameLst>
                                      </p:cBhvr>
                                      <p:rCtr x="12513" y="9074"/>
                                    </p:animMotion>
                                  </p:childTnLst>
                                </p:cTn>
                              </p:par>
                              <p:par>
                                <p:cTn id="96" presetID="0" presetClass="path" presetSubtype="0" repeatCount="indefinite" fill="hold" nodeType="withEffect">
                                  <p:stCondLst>
                                    <p:cond delay="0"/>
                                  </p:stCondLst>
                                  <p:childTnLst>
                                    <p:animMotion origin="layout" path="M -0.00156 0.00648 L -0.14544 0.25787 L 0.25834 -0.04467 L 0.20156 0.3044 L 0.04544 -0.07083 L -0.00156 0.00648 Z " pathEditMode="relative" rAng="0" ptsTypes="AAAAAA">
                                      <p:cBhvr>
                                        <p:cTn id="97" dur="4000" fill="hold"/>
                                        <p:tgtEl>
                                          <p:spTgt spid="37"/>
                                        </p:tgtEl>
                                        <p:attrNameLst>
                                          <p:attrName>ppt_x</p:attrName>
                                          <p:attrName>ppt_y</p:attrName>
                                        </p:attrNameLst>
                                      </p:cBhvr>
                                      <p:rCtr x="5794" y="11019"/>
                                    </p:animMotion>
                                  </p:childTnLst>
                                </p:cTn>
                              </p:par>
                              <p:par>
                                <p:cTn id="98" presetID="0" presetClass="path" presetSubtype="0" repeatCount="indefinite" fill="hold" nodeType="withEffect">
                                  <p:stCondLst>
                                    <p:cond delay="0"/>
                                  </p:stCondLst>
                                  <p:childTnLst>
                                    <p:animMotion origin="layout" path="M -0.0013 0.00093 L -0.20703 -0.31527 L 0.31445 -0.26574 L -0.0013 0.00093 Z " pathEditMode="relative" rAng="0" ptsTypes="AAAA">
                                      <p:cBhvr>
                                        <p:cTn id="99" dur="4000" fill="hold"/>
                                        <p:tgtEl>
                                          <p:spTgt spid="38"/>
                                        </p:tgtEl>
                                        <p:attrNameLst>
                                          <p:attrName>ppt_x</p:attrName>
                                          <p:attrName>ppt_y</p:attrName>
                                        </p:attrNameLst>
                                      </p:cBhvr>
                                      <p:rCtr x="5495" y="-15810"/>
                                    </p:animMotion>
                                  </p:childTnLst>
                                </p:cTn>
                              </p:par>
                              <p:par>
                                <p:cTn id="100" presetID="0" presetClass="path" presetSubtype="0" repeatCount="indefinite" fill="hold" nodeType="withEffect">
                                  <p:stCondLst>
                                    <p:cond delay="0"/>
                                  </p:stCondLst>
                                  <p:childTnLst>
                                    <p:animMotion origin="layout" path="M 0.00026 0.00093 L -0.13242 -0.19884 L -0.3155 -0.05023 L -0.13242 0.17477 L 0.21224 0.17153 L 0.00026 0.00093 Z " pathEditMode="relative" rAng="0" ptsTypes="AAAAAA">
                                      <p:cBhvr>
                                        <p:cTn id="101" dur="4000" fill="hold"/>
                                        <p:tgtEl>
                                          <p:spTgt spid="39"/>
                                        </p:tgtEl>
                                        <p:attrNameLst>
                                          <p:attrName>ppt_x</p:attrName>
                                          <p:attrName>ppt_y</p:attrName>
                                        </p:attrNameLst>
                                      </p:cBhvr>
                                      <p:rCtr x="-5195" y="-1296"/>
                                    </p:animMotion>
                                  </p:childTnLst>
                                </p:cTn>
                              </p:par>
                              <p:par>
                                <p:cTn id="102" presetID="0" presetClass="path" presetSubtype="0" repeatCount="indefinite" fill="hold" nodeType="withEffect">
                                  <p:stCondLst>
                                    <p:cond delay="0"/>
                                  </p:stCondLst>
                                  <p:childTnLst>
                                    <p:animMotion origin="layout" path="M -0.00065 0.00972 L 0.01406 0.30579 L 0.2095 -0.06296 L 0.44674 0.31528 L -0.00065 0.00972 Z " pathEditMode="relative" rAng="0" ptsTypes="AAAAA">
                                      <p:cBhvr>
                                        <p:cTn id="103" dur="4000" fill="hold"/>
                                        <p:tgtEl>
                                          <p:spTgt spid="40"/>
                                        </p:tgtEl>
                                        <p:attrNameLst>
                                          <p:attrName>ppt_x</p:attrName>
                                          <p:attrName>ppt_y</p:attrName>
                                        </p:attrNameLst>
                                      </p:cBhvr>
                                      <p:rCtr x="22370" y="11644"/>
                                    </p:animMotion>
                                  </p:childTnLst>
                                </p:cTn>
                              </p:par>
                              <p:par>
                                <p:cTn id="104" presetID="0" presetClass="path" presetSubtype="0" repeatCount="indefinite" fill="hold" nodeType="withEffect">
                                  <p:stCondLst>
                                    <p:cond delay="0"/>
                                  </p:stCondLst>
                                  <p:childTnLst>
                                    <p:animMotion origin="layout" path="M 0.0017 0.00162 L -0.58515 0.10556 L -0.4806 -0.11597 L -0.51458 0.24977 L 0.0017 0.00162 Z " pathEditMode="relative" rAng="0" ptsTypes="AAAAA">
                                      <p:cBhvr>
                                        <p:cTn id="105" dur="4000" fill="hold"/>
                                        <p:tgtEl>
                                          <p:spTgt spid="41"/>
                                        </p:tgtEl>
                                        <p:attrNameLst>
                                          <p:attrName>ppt_x</p:attrName>
                                          <p:attrName>ppt_y</p:attrName>
                                        </p:attrNameLst>
                                      </p:cBhvr>
                                      <p:rCtr x="-29349" y="6528"/>
                                    </p:animMotion>
                                  </p:childTnLst>
                                </p:cTn>
                              </p:par>
                              <p:par>
                                <p:cTn id="106" presetID="0" presetClass="path" presetSubtype="0" repeatCount="indefinite" fill="hold" nodeType="withEffect">
                                  <p:stCondLst>
                                    <p:cond delay="0"/>
                                  </p:stCondLst>
                                  <p:childTnLst>
                                    <p:animMotion origin="layout" path="M -0.0013 0.00301 L -0.05352 -0.19537 L -0.17474 -0.0125 L -0.078 0.16736 L 0.3599 0.05416 L 0.20026 -0.19236 L 0.06237 0.17523 L -0.0013 0.00301 Z " pathEditMode="relative" rAng="0" ptsTypes="AAAAAAAA">
                                      <p:cBhvr>
                                        <p:cTn id="107" dur="4000" fill="hold"/>
                                        <p:tgtEl>
                                          <p:spTgt spid="42"/>
                                        </p:tgtEl>
                                        <p:attrNameLst>
                                          <p:attrName>ppt_x</p:attrName>
                                          <p:attrName>ppt_y</p:attrName>
                                        </p:attrNameLst>
                                      </p:cBhvr>
                                      <p:rCtr x="9388" y="-1319"/>
                                    </p:animMotion>
                                  </p:childTnLst>
                                </p:cTn>
                              </p:par>
                              <p:par>
                                <p:cTn id="108" presetID="0" presetClass="path" presetSubtype="0" repeatCount="indefinite" fill="hold" nodeType="withEffect">
                                  <p:stCondLst>
                                    <p:cond delay="0"/>
                                  </p:stCondLst>
                                  <p:childTnLst>
                                    <p:animMotion origin="layout" path="M -0.0043 0.00324 L -0.13425 -0.32685 L 0.11172 0.00949 L 0.28685 -0.34699 L 0.38385 -0.10231 L -0.0043 0.00324 Z " pathEditMode="relative" rAng="0" ptsTypes="AAAAAA">
                                      <p:cBhvr>
                                        <p:cTn id="109" dur="4000" fill="hold"/>
                                        <p:tgtEl>
                                          <p:spTgt spid="43"/>
                                        </p:tgtEl>
                                        <p:attrNameLst>
                                          <p:attrName>ppt_x</p:attrName>
                                          <p:attrName>ppt_y</p:attrName>
                                        </p:attrNameLst>
                                      </p:cBhvr>
                                      <p:rCtr x="12904" y="-17199"/>
                                    </p:animMotion>
                                  </p:childTnLst>
                                </p:cTn>
                              </p:par>
                              <p:par>
                                <p:cTn id="110" presetID="10" presetClass="entr" presetSubtype="0" fill="hold" grpId="0" nodeType="withEffect">
                                  <p:stCondLst>
                                    <p:cond delay="0"/>
                                  </p:stCondLst>
                                  <p:childTnLst>
                                    <p:set>
                                      <p:cBhvr>
                                        <p:cTn id="111" dur="1" fill="hold">
                                          <p:stCondLst>
                                            <p:cond delay="0"/>
                                          </p:stCondLst>
                                        </p:cTn>
                                        <p:tgtEl>
                                          <p:spTgt spid="1024"/>
                                        </p:tgtEl>
                                        <p:attrNameLst>
                                          <p:attrName>style.visibility</p:attrName>
                                        </p:attrNameLst>
                                      </p:cBhvr>
                                      <p:to>
                                        <p:strVal val="visible"/>
                                      </p:to>
                                    </p:set>
                                    <p:animEffect transition="in" filter="fade">
                                      <p:cBhvr>
                                        <p:cTn id="112" dur="500"/>
                                        <p:tgtEl>
                                          <p:spTgt spid="1024"/>
                                        </p:tgtEl>
                                      </p:cBhvr>
                                    </p:animEffect>
                                  </p:childTnLst>
                                </p:cTn>
                              </p:par>
                            </p:childTnLst>
                          </p:cTn>
                        </p:par>
                      </p:childTnLst>
                    </p:cTn>
                  </p:par>
                  <p:par>
                    <p:cTn id="113" fill="hold">
                      <p:stCondLst>
                        <p:cond delay="indefinite"/>
                      </p:stCondLst>
                      <p:childTnLst>
                        <p:par>
                          <p:cTn id="114" fill="hold">
                            <p:stCondLst>
                              <p:cond delay="0"/>
                            </p:stCondLst>
                            <p:childTnLst>
                              <p:par>
                                <p:cTn id="115" presetID="63" presetClass="path" presetSubtype="0" accel="50000" decel="50000" fill="hold" nodeType="clickEffect">
                                  <p:stCondLst>
                                    <p:cond delay="0"/>
                                  </p:stCondLst>
                                  <p:childTnLst>
                                    <p:animMotion origin="layout" path="M -1.875E-6 -3.33333E-6 L -0.0664 0.05278 " pathEditMode="relative" rAng="0" ptsTypes="AA">
                                      <p:cBhvr>
                                        <p:cTn id="116" dur="2000" fill="hold"/>
                                        <p:tgtEl>
                                          <p:spTgt spid="15"/>
                                        </p:tgtEl>
                                        <p:attrNameLst>
                                          <p:attrName>ppt_x</p:attrName>
                                          <p:attrName>ppt_y</p:attrName>
                                        </p:attrNameLst>
                                      </p:cBhvr>
                                      <p:rCtr x="-3320" y="2639"/>
                                    </p:animMotion>
                                  </p:childTnLst>
                                </p:cTn>
                              </p:par>
                              <p:par>
                                <p:cTn id="117" presetID="63" presetClass="path" presetSubtype="0" accel="50000" decel="50000" fill="hold" nodeType="withEffect">
                                  <p:stCondLst>
                                    <p:cond delay="0"/>
                                  </p:stCondLst>
                                  <p:childTnLst>
                                    <p:animMotion origin="layout" path="M -4.16667E-7 4.44444E-6 L -0.3349 0.00463 " pathEditMode="relative" rAng="0" ptsTypes="AA">
                                      <p:cBhvr>
                                        <p:cTn id="118" dur="2000" fill="hold"/>
                                        <p:tgtEl>
                                          <p:spTgt spid="29"/>
                                        </p:tgtEl>
                                        <p:attrNameLst>
                                          <p:attrName>ppt_x</p:attrName>
                                          <p:attrName>ppt_y</p:attrName>
                                        </p:attrNameLst>
                                      </p:cBhvr>
                                      <p:rCtr x="-16745" y="231"/>
                                    </p:animMotion>
                                  </p:childTnLst>
                                </p:cTn>
                              </p:par>
                              <p:par>
                                <p:cTn id="119" presetID="63" presetClass="path" presetSubtype="0" accel="50000" decel="50000" fill="hold" nodeType="withEffect">
                                  <p:stCondLst>
                                    <p:cond delay="0"/>
                                  </p:stCondLst>
                                  <p:childTnLst>
                                    <p:animMotion origin="layout" path="M -0.3151 -0.04629 L -0.2569 -0.04884 " pathEditMode="relative" rAng="0" ptsTypes="AA">
                                      <p:cBhvr>
                                        <p:cTn id="120" dur="2000" fill="hold"/>
                                        <p:tgtEl>
                                          <p:spTgt spid="22"/>
                                        </p:tgtEl>
                                        <p:attrNameLst>
                                          <p:attrName>ppt_x</p:attrName>
                                          <p:attrName>ppt_y</p:attrName>
                                        </p:attrNameLst>
                                      </p:cBhvr>
                                      <p:rCtr x="2904" y="-139"/>
                                    </p:animMotion>
                                  </p:childTnLst>
                                </p:cTn>
                              </p:par>
                              <p:par>
                                <p:cTn id="121" presetID="63" presetClass="path" presetSubtype="0" accel="50000" decel="50000" fill="hold" nodeType="withEffect">
                                  <p:stCondLst>
                                    <p:cond delay="0"/>
                                  </p:stCondLst>
                                  <p:childTnLst>
                                    <p:animMotion origin="layout" path="M -2.08333E-7 -2.59259E-6 L -0.32604 -0.06458 " pathEditMode="relative" rAng="0" ptsTypes="AA">
                                      <p:cBhvr>
                                        <p:cTn id="122" dur="2000" fill="hold"/>
                                        <p:tgtEl>
                                          <p:spTgt spid="32"/>
                                        </p:tgtEl>
                                        <p:attrNameLst>
                                          <p:attrName>ppt_x</p:attrName>
                                          <p:attrName>ppt_y</p:attrName>
                                        </p:attrNameLst>
                                      </p:cBhvr>
                                      <p:rCtr x="-16302" y="-3241"/>
                                    </p:animMotion>
                                  </p:childTnLst>
                                </p:cTn>
                              </p:par>
                              <p:par>
                                <p:cTn id="123" presetID="63" presetClass="path" presetSubtype="0" accel="50000" decel="50000" fill="hold" nodeType="withEffect">
                                  <p:stCondLst>
                                    <p:cond delay="0"/>
                                  </p:stCondLst>
                                  <p:childTnLst>
                                    <p:animMotion origin="layout" path="M -2.08333E-7 2.22222E-6 L -2.08333E-7 0.00023 " pathEditMode="relative" rAng="0" ptsTypes="AA">
                                      <p:cBhvr>
                                        <p:cTn id="124" dur="2000" fill="hold"/>
                                        <p:tgtEl>
                                          <p:spTgt spid="36"/>
                                        </p:tgtEl>
                                        <p:attrNameLst>
                                          <p:attrName>ppt_x</p:attrName>
                                          <p:attrName>ppt_y</p:attrName>
                                        </p:attrNameLst>
                                      </p:cBhvr>
                                      <p:rCtr x="0" y="0"/>
                                    </p:animMotion>
                                  </p:childTnLst>
                                </p:cTn>
                              </p:par>
                              <p:par>
                                <p:cTn id="125" presetID="63" presetClass="path" presetSubtype="0" accel="50000" decel="50000" fill="hold" nodeType="withEffect">
                                  <p:stCondLst>
                                    <p:cond delay="0"/>
                                  </p:stCondLst>
                                  <p:childTnLst>
                                    <p:animMotion origin="layout" path="M 1.25E-6 -1.48148E-6 L -0.14388 0.08056 " pathEditMode="relative" rAng="0" ptsTypes="AA">
                                      <p:cBhvr>
                                        <p:cTn id="126" dur="2000" fill="hold"/>
                                        <p:tgtEl>
                                          <p:spTgt spid="39"/>
                                        </p:tgtEl>
                                        <p:attrNameLst>
                                          <p:attrName>ppt_x</p:attrName>
                                          <p:attrName>ppt_y</p:attrName>
                                        </p:attrNameLst>
                                      </p:cBhvr>
                                      <p:rCtr x="-7201" y="4028"/>
                                    </p:animMotion>
                                  </p:childTnLst>
                                </p:cTn>
                              </p:par>
                              <p:par>
                                <p:cTn id="127" presetID="63" presetClass="path" presetSubtype="0" accel="50000" decel="50000" fill="hold" nodeType="withEffect">
                                  <p:stCondLst>
                                    <p:cond delay="0"/>
                                  </p:stCondLst>
                                  <p:childTnLst>
                                    <p:animMotion origin="layout" path="M 3.33333E-6 -1.11022E-16 L -0.0043 0.00324 " pathEditMode="relative" rAng="0" ptsTypes="AA">
                                      <p:cBhvr>
                                        <p:cTn id="128" dur="2000" fill="hold"/>
                                        <p:tgtEl>
                                          <p:spTgt spid="43"/>
                                        </p:tgtEl>
                                        <p:attrNameLst>
                                          <p:attrName>ppt_x</p:attrName>
                                          <p:attrName>ppt_y</p:attrName>
                                        </p:attrNameLst>
                                      </p:cBhvr>
                                      <p:rCtr x="-221" y="162"/>
                                    </p:animMotion>
                                  </p:childTnLst>
                                </p:cTn>
                              </p:par>
                              <p:par>
                                <p:cTn id="129" presetID="63" presetClass="path" presetSubtype="0" accel="50000" decel="50000" fill="hold" nodeType="withEffect">
                                  <p:stCondLst>
                                    <p:cond delay="0"/>
                                  </p:stCondLst>
                                  <p:childTnLst>
                                    <p:animMotion origin="layout" path="M 1.25E-6 2.96296E-6 L 0.08021 0.17129 " pathEditMode="relative" rAng="0" ptsTypes="AA">
                                      <p:cBhvr>
                                        <p:cTn id="130" dur="2000" fill="hold"/>
                                        <p:tgtEl>
                                          <p:spTgt spid="21"/>
                                        </p:tgtEl>
                                        <p:attrNameLst>
                                          <p:attrName>ppt_x</p:attrName>
                                          <p:attrName>ppt_y</p:attrName>
                                        </p:attrNameLst>
                                      </p:cBhvr>
                                      <p:rCtr x="4010" y="8565"/>
                                    </p:animMotion>
                                  </p:childTnLst>
                                </p:cTn>
                              </p:par>
                              <p:par>
                                <p:cTn id="131" presetID="63" presetClass="path" presetSubtype="0" accel="50000" decel="50000" fill="hold" nodeType="withEffect">
                                  <p:stCondLst>
                                    <p:cond delay="0"/>
                                  </p:stCondLst>
                                  <p:childTnLst>
                                    <p:animMotion origin="layout" path="M -4.58333E-6 -7.40741E-7 L -0.147 -0.28565 " pathEditMode="relative" rAng="0" ptsTypes="AA">
                                      <p:cBhvr>
                                        <p:cTn id="132" dur="2000" fill="hold"/>
                                        <p:tgtEl>
                                          <p:spTgt spid="31"/>
                                        </p:tgtEl>
                                        <p:attrNameLst>
                                          <p:attrName>ppt_x</p:attrName>
                                          <p:attrName>ppt_y</p:attrName>
                                        </p:attrNameLst>
                                      </p:cBhvr>
                                      <p:rCtr x="-7357" y="-14282"/>
                                    </p:animMotion>
                                  </p:childTnLst>
                                </p:cTn>
                              </p:par>
                              <p:par>
                                <p:cTn id="133" presetID="63" presetClass="path" presetSubtype="0" accel="50000" decel="50000" fill="hold" nodeType="withEffect">
                                  <p:stCondLst>
                                    <p:cond delay="0"/>
                                  </p:stCondLst>
                                  <p:childTnLst>
                                    <p:animMotion origin="layout" path="M 2.08333E-6 -7.40741E-7 L 0.22239 0.00162 " pathEditMode="relative" rAng="0" ptsTypes="AA">
                                      <p:cBhvr>
                                        <p:cTn id="134" dur="2000" fill="hold"/>
                                        <p:tgtEl>
                                          <p:spTgt spid="35"/>
                                        </p:tgtEl>
                                        <p:attrNameLst>
                                          <p:attrName>ppt_x</p:attrName>
                                          <p:attrName>ppt_y</p:attrName>
                                        </p:attrNameLst>
                                      </p:cBhvr>
                                      <p:rCtr x="11120" y="69"/>
                                    </p:animMotion>
                                  </p:childTnLst>
                                </p:cTn>
                              </p:par>
                              <p:par>
                                <p:cTn id="135" presetID="63" presetClass="path" presetSubtype="0" accel="50000" decel="50000" fill="hold" nodeType="withEffect">
                                  <p:stCondLst>
                                    <p:cond delay="0"/>
                                  </p:stCondLst>
                                  <p:childTnLst>
                                    <p:animMotion origin="layout" path="M -8.33333E-7 -4.07407E-6 L 0.04063 -0.11828 " pathEditMode="relative" rAng="0" ptsTypes="AA">
                                      <p:cBhvr>
                                        <p:cTn id="136" dur="2000" fill="hold"/>
                                        <p:tgtEl>
                                          <p:spTgt spid="38"/>
                                        </p:tgtEl>
                                        <p:attrNameLst>
                                          <p:attrName>ppt_x</p:attrName>
                                          <p:attrName>ppt_y</p:attrName>
                                        </p:attrNameLst>
                                      </p:cBhvr>
                                      <p:rCtr x="2031" y="-5926"/>
                                    </p:animMotion>
                                  </p:childTnLst>
                                </p:cTn>
                              </p:par>
                              <p:par>
                                <p:cTn id="137" presetID="63" presetClass="path" presetSubtype="0" accel="50000" decel="50000" fill="hold" nodeType="withEffect">
                                  <p:stCondLst>
                                    <p:cond delay="0"/>
                                  </p:stCondLst>
                                  <p:childTnLst>
                                    <p:animMotion origin="layout" path="M 1.45833E-6 -7.40741E-7 L 0.11601 -0.0706 " pathEditMode="relative" rAng="0" ptsTypes="AA">
                                      <p:cBhvr>
                                        <p:cTn id="138" dur="2000" fill="hold"/>
                                        <p:tgtEl>
                                          <p:spTgt spid="20"/>
                                        </p:tgtEl>
                                        <p:attrNameLst>
                                          <p:attrName>ppt_x</p:attrName>
                                          <p:attrName>ppt_y</p:attrName>
                                        </p:attrNameLst>
                                      </p:cBhvr>
                                      <p:rCtr x="5794" y="-3542"/>
                                    </p:animMotion>
                                  </p:childTnLst>
                                </p:cTn>
                              </p:par>
                              <p:par>
                                <p:cTn id="139" presetID="63" presetClass="path" presetSubtype="0" accel="50000" decel="50000" fill="hold" nodeType="withEffect">
                                  <p:stCondLst>
                                    <p:cond delay="0"/>
                                  </p:stCondLst>
                                  <p:childTnLst>
                                    <p:animMotion origin="layout" path="M 2.70833E-6 3.7037E-7 L 0.29922 0.2088 " pathEditMode="relative" rAng="0" ptsTypes="AA">
                                      <p:cBhvr>
                                        <p:cTn id="140" dur="2000" fill="hold"/>
                                        <p:tgtEl>
                                          <p:spTgt spid="30"/>
                                        </p:tgtEl>
                                        <p:attrNameLst>
                                          <p:attrName>ppt_x</p:attrName>
                                          <p:attrName>ppt_y</p:attrName>
                                        </p:attrNameLst>
                                      </p:cBhvr>
                                      <p:rCtr x="14961" y="10440"/>
                                    </p:animMotion>
                                  </p:childTnLst>
                                </p:cTn>
                              </p:par>
                              <p:par>
                                <p:cTn id="141" presetID="63" presetClass="path" presetSubtype="0" accel="50000" decel="50000" fill="hold" nodeType="withEffect">
                                  <p:stCondLst>
                                    <p:cond delay="0"/>
                                  </p:stCondLst>
                                  <p:childTnLst>
                                    <p:animMotion origin="layout" path="M 5E-6 3.33333E-6 L -0.1043 -0.07662 " pathEditMode="relative" rAng="0" ptsTypes="AA">
                                      <p:cBhvr>
                                        <p:cTn id="142" dur="2000" fill="hold"/>
                                        <p:tgtEl>
                                          <p:spTgt spid="34"/>
                                        </p:tgtEl>
                                        <p:attrNameLst>
                                          <p:attrName>ppt_x</p:attrName>
                                          <p:attrName>ppt_y</p:attrName>
                                        </p:attrNameLst>
                                      </p:cBhvr>
                                      <p:rCtr x="-5221" y="-3843"/>
                                    </p:animMotion>
                                  </p:childTnLst>
                                </p:cTn>
                              </p:par>
                              <p:par>
                                <p:cTn id="143" presetID="63" presetClass="path" presetSubtype="0" accel="50000" decel="50000" fill="hold" nodeType="withEffect">
                                  <p:stCondLst>
                                    <p:cond delay="0"/>
                                  </p:stCondLst>
                                  <p:childTnLst>
                                    <p:animMotion origin="layout" path="M 4.79167E-6 4.81481E-6 L 0.17343 -0.08426 " pathEditMode="relative" rAng="0" ptsTypes="AA">
                                      <p:cBhvr>
                                        <p:cTn id="144" dur="2000" fill="hold"/>
                                        <p:tgtEl>
                                          <p:spTgt spid="23"/>
                                        </p:tgtEl>
                                        <p:attrNameLst>
                                          <p:attrName>ppt_x</p:attrName>
                                          <p:attrName>ppt_y</p:attrName>
                                        </p:attrNameLst>
                                      </p:cBhvr>
                                      <p:rCtr x="8672" y="-4213"/>
                                    </p:animMotion>
                                  </p:childTnLst>
                                </p:cTn>
                              </p:par>
                              <p:par>
                                <p:cTn id="145" presetID="63" presetClass="path" presetSubtype="0" accel="50000" decel="50000" fill="hold" nodeType="withEffect">
                                  <p:stCondLst>
                                    <p:cond delay="0"/>
                                  </p:stCondLst>
                                  <p:childTnLst>
                                    <p:animMotion origin="layout" path="M -2.08333E-6 -1.85185E-6 L 0.06159 -0.10231 " pathEditMode="relative" rAng="0" ptsTypes="AA">
                                      <p:cBhvr>
                                        <p:cTn id="146" dur="2000" fill="hold"/>
                                        <p:tgtEl>
                                          <p:spTgt spid="33"/>
                                        </p:tgtEl>
                                        <p:attrNameLst>
                                          <p:attrName>ppt_x</p:attrName>
                                          <p:attrName>ppt_y</p:attrName>
                                        </p:attrNameLst>
                                      </p:cBhvr>
                                      <p:rCtr x="3073" y="-5116"/>
                                    </p:animMotion>
                                  </p:childTnLst>
                                </p:cTn>
                              </p:par>
                              <p:par>
                                <p:cTn id="147" presetID="63" presetClass="path" presetSubtype="0" accel="50000" decel="50000" fill="hold" nodeType="withEffect">
                                  <p:stCondLst>
                                    <p:cond delay="0"/>
                                  </p:stCondLst>
                                  <p:childTnLst>
                                    <p:animMotion origin="layout" path="M -1.875E-6 -1.11111E-6 L 0.25 -1.11111E-6 " pathEditMode="relative" rAng="0" ptsTypes="AA">
                                      <p:cBhvr>
                                        <p:cTn id="148" dur="2000" fill="hold"/>
                                        <p:tgtEl>
                                          <p:spTgt spid="37"/>
                                        </p:tgtEl>
                                        <p:attrNameLst>
                                          <p:attrName>ppt_x</p:attrName>
                                          <p:attrName>ppt_y</p:attrName>
                                        </p:attrNameLst>
                                      </p:cBhvr>
                                      <p:rCtr x="12500" y="0"/>
                                    </p:animMotion>
                                  </p:childTnLst>
                                </p:cTn>
                              </p:par>
                              <p:par>
                                <p:cTn id="149" presetID="63" presetClass="path" presetSubtype="0" accel="50000" decel="50000" fill="hold" nodeType="withEffect">
                                  <p:stCondLst>
                                    <p:cond delay="0"/>
                                  </p:stCondLst>
                                  <p:childTnLst>
                                    <p:animMotion origin="layout" path="M 1.25E-6 -1.85185E-6 L 0.5793 0.05625 " pathEditMode="relative" rAng="0" ptsTypes="AA">
                                      <p:cBhvr>
                                        <p:cTn id="150" dur="2000" fill="hold"/>
                                        <p:tgtEl>
                                          <p:spTgt spid="40"/>
                                        </p:tgtEl>
                                        <p:attrNameLst>
                                          <p:attrName>ppt_x</p:attrName>
                                          <p:attrName>ppt_y</p:attrName>
                                        </p:attrNameLst>
                                      </p:cBhvr>
                                      <p:rCtr x="28958" y="2801"/>
                                    </p:animMotion>
                                  </p:childTnLst>
                                </p:cTn>
                              </p:par>
                              <p:par>
                                <p:cTn id="151" presetID="63" presetClass="path" presetSubtype="0" accel="50000" decel="50000" fill="hold" nodeType="withEffect">
                                  <p:stCondLst>
                                    <p:cond delay="0"/>
                                  </p:stCondLst>
                                  <p:childTnLst>
                                    <p:animMotion origin="layout" path="M -3.125E-6 1.11022E-16 L -0.00911 -0.08611 " pathEditMode="relative" rAng="0" ptsTypes="AA">
                                      <p:cBhvr>
                                        <p:cTn id="152" dur="2000" fill="hold"/>
                                        <p:tgtEl>
                                          <p:spTgt spid="41"/>
                                        </p:tgtEl>
                                        <p:attrNameLst>
                                          <p:attrName>ppt_x</p:attrName>
                                          <p:attrName>ppt_y</p:attrName>
                                        </p:attrNameLst>
                                      </p:cBhvr>
                                      <p:rCtr x="-456" y="-4306"/>
                                    </p:animMotion>
                                  </p:childTnLst>
                                </p:cTn>
                              </p:par>
                              <p:par>
                                <p:cTn id="153" presetID="63" presetClass="path" presetSubtype="0" accel="50000" decel="50000" fill="hold" nodeType="withEffect">
                                  <p:stCondLst>
                                    <p:cond delay="0"/>
                                  </p:stCondLst>
                                  <p:childTnLst>
                                    <p:animMotion origin="layout" path="M 6.25E-7 2.59259E-6 L 0.39141 0.11967 " pathEditMode="relative" rAng="0" ptsTypes="AA">
                                      <p:cBhvr>
                                        <p:cTn id="154" dur="2000" fill="hold"/>
                                        <p:tgtEl>
                                          <p:spTgt spid="42"/>
                                        </p:tgtEl>
                                        <p:attrNameLst>
                                          <p:attrName>ppt_x</p:attrName>
                                          <p:attrName>ppt_y</p:attrName>
                                        </p:attrNameLst>
                                      </p:cBhvr>
                                      <p:rCtr x="19570" y="5972"/>
                                    </p:animMotion>
                                  </p:childTnLst>
                                </p:cTn>
                              </p:par>
                            </p:childTnLst>
                          </p:cTn>
                        </p:par>
                        <p:par>
                          <p:cTn id="155" fill="hold">
                            <p:stCondLst>
                              <p:cond delay="2000"/>
                            </p:stCondLst>
                            <p:childTnLst>
                              <p:par>
                                <p:cTn id="156" presetID="22" presetClass="entr" presetSubtype="4" fill="hold" nodeType="afterEffect">
                                  <p:stCondLst>
                                    <p:cond delay="0"/>
                                  </p:stCondLst>
                                  <p:childTnLst>
                                    <p:set>
                                      <p:cBhvr>
                                        <p:cTn id="157" dur="1" fill="hold">
                                          <p:stCondLst>
                                            <p:cond delay="0"/>
                                          </p:stCondLst>
                                        </p:cTn>
                                        <p:tgtEl>
                                          <p:spTgt spid="62"/>
                                        </p:tgtEl>
                                        <p:attrNameLst>
                                          <p:attrName>style.visibility</p:attrName>
                                        </p:attrNameLst>
                                      </p:cBhvr>
                                      <p:to>
                                        <p:strVal val="visible"/>
                                      </p:to>
                                    </p:set>
                                    <p:animEffect transition="in" filter="wipe(down)">
                                      <p:cBhvr>
                                        <p:cTn id="158" dur="500"/>
                                        <p:tgtEl>
                                          <p:spTgt spid="62"/>
                                        </p:tgtEl>
                                      </p:cBhvr>
                                    </p:animEffect>
                                  </p:childTnLst>
                                </p:cTn>
                              </p:par>
                            </p:childTnLst>
                          </p:cTn>
                        </p:par>
                        <p:par>
                          <p:cTn id="159" fill="hold">
                            <p:stCondLst>
                              <p:cond delay="2500"/>
                            </p:stCondLst>
                            <p:childTnLst>
                              <p:par>
                                <p:cTn id="160" presetID="22" presetClass="entr" presetSubtype="8" fill="hold" grpId="0" nodeType="afterEffect">
                                  <p:stCondLst>
                                    <p:cond delay="0"/>
                                  </p:stCondLst>
                                  <p:childTnLst>
                                    <p:set>
                                      <p:cBhvr>
                                        <p:cTn id="161" dur="1" fill="hold">
                                          <p:stCondLst>
                                            <p:cond delay="0"/>
                                          </p:stCondLst>
                                        </p:cTn>
                                        <p:tgtEl>
                                          <p:spTgt spid="67"/>
                                        </p:tgtEl>
                                        <p:attrNameLst>
                                          <p:attrName>style.visibility</p:attrName>
                                        </p:attrNameLst>
                                      </p:cBhvr>
                                      <p:to>
                                        <p:strVal val="visible"/>
                                      </p:to>
                                    </p:set>
                                    <p:animEffect transition="in" filter="wipe(left)">
                                      <p:cBhvr>
                                        <p:cTn id="162" dur="500"/>
                                        <p:tgtEl>
                                          <p:spTgt spid="67"/>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1028"/>
                                        </p:tgtEl>
                                        <p:attrNameLst>
                                          <p:attrName>style.visibility</p:attrName>
                                        </p:attrNameLst>
                                      </p:cBhvr>
                                      <p:to>
                                        <p:strVal val="visible"/>
                                      </p:to>
                                    </p:set>
                                    <p:animEffect transition="in" filter="wipe(left)">
                                      <p:cBhvr>
                                        <p:cTn id="16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p:bldP spid="67" grpId="0"/>
      <p:bldP spid="10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BD4BC-A77C-4486-9115-E1726B50D7B3}"/>
              </a:ext>
            </a:extLst>
          </p:cNvPr>
          <p:cNvSpPr>
            <a:spLocks noGrp="1"/>
          </p:cNvSpPr>
          <p:nvPr>
            <p:ph type="title"/>
          </p:nvPr>
        </p:nvSpPr>
        <p:spPr/>
        <p:txBody>
          <a:bodyPr/>
          <a:lstStyle/>
          <a:p>
            <a:r>
              <a:rPr lang="fr-CA" b="1" dirty="0"/>
              <a:t>Loi de Dalton (loi des pressions partielles)</a:t>
            </a:r>
          </a:p>
        </p:txBody>
      </p:sp>
      <p:sp>
        <p:nvSpPr>
          <p:cNvPr id="3" name="Espace réservé du contenu 2">
            <a:extLst>
              <a:ext uri="{FF2B5EF4-FFF2-40B4-BE49-F238E27FC236}">
                <a16:creationId xmlns:a16="http://schemas.microsoft.com/office/drawing/2014/main" id="{C72E28A3-1288-4FB1-8152-A8EFAB74D628}"/>
              </a:ext>
            </a:extLst>
          </p:cNvPr>
          <p:cNvSpPr>
            <a:spLocks noGrp="1"/>
          </p:cNvSpPr>
          <p:nvPr>
            <p:ph idx="1"/>
          </p:nvPr>
        </p:nvSpPr>
        <p:spPr>
          <a:xfrm>
            <a:off x="680321" y="2796103"/>
            <a:ext cx="6133947" cy="3946603"/>
          </a:xfrm>
        </p:spPr>
        <p:txBody>
          <a:bodyPr anchor="ctr">
            <a:normAutofit fontScale="92500" lnSpcReduction="10000"/>
          </a:bodyPr>
          <a:lstStyle/>
          <a:p>
            <a:r>
              <a:rPr lang="fr-CA" dirty="0"/>
              <a:t>P</a:t>
            </a:r>
            <a:r>
              <a:rPr lang="fr-CA" baseline="-25000" dirty="0"/>
              <a:t>T</a:t>
            </a:r>
            <a:r>
              <a:rPr lang="fr-CA" dirty="0"/>
              <a:t> = pression totale</a:t>
            </a:r>
          </a:p>
          <a:p>
            <a:r>
              <a:rPr lang="fr-CA" dirty="0"/>
              <a:t>P</a:t>
            </a:r>
            <a:r>
              <a:rPr lang="fr-CA" baseline="-25000" dirty="0"/>
              <a:t>a</a:t>
            </a:r>
            <a:r>
              <a:rPr lang="fr-CA" dirty="0"/>
              <a:t> = pression partielle du gaz a</a:t>
            </a:r>
          </a:p>
          <a:p>
            <a:r>
              <a:rPr lang="fr-CA" dirty="0"/>
              <a:t>P</a:t>
            </a:r>
            <a:r>
              <a:rPr lang="fr-CA" baseline="-25000" dirty="0"/>
              <a:t>b</a:t>
            </a:r>
            <a:r>
              <a:rPr lang="fr-CA" dirty="0"/>
              <a:t> = pression partielle du gaz b</a:t>
            </a:r>
          </a:p>
          <a:p>
            <a:r>
              <a:rPr lang="fr-CA" dirty="0"/>
              <a:t>P</a:t>
            </a:r>
            <a:r>
              <a:rPr lang="fr-CA" baseline="-25000" dirty="0"/>
              <a:t>c</a:t>
            </a:r>
            <a:r>
              <a:rPr lang="fr-CA" dirty="0"/>
              <a:t> = pression partielle du gaz c</a:t>
            </a:r>
          </a:p>
          <a:p>
            <a:r>
              <a:rPr lang="fr-CA" dirty="0"/>
              <a:t>P</a:t>
            </a:r>
            <a:r>
              <a:rPr lang="fr-CA" baseline="-25000" dirty="0"/>
              <a:t>d</a:t>
            </a:r>
            <a:r>
              <a:rPr lang="fr-CA" dirty="0"/>
              <a:t> = pression partielle du gaz d</a:t>
            </a:r>
          </a:p>
          <a:p>
            <a:r>
              <a:rPr lang="fr-CA" dirty="0" err="1"/>
              <a:t>P</a:t>
            </a:r>
            <a:r>
              <a:rPr lang="fr-CA" baseline="-25000" dirty="0" err="1"/>
              <a:t>e</a:t>
            </a:r>
            <a:r>
              <a:rPr lang="fr-CA" dirty="0"/>
              <a:t> = pression partielle du gaz e</a:t>
            </a:r>
          </a:p>
          <a:p>
            <a:pPr marL="0" indent="0">
              <a:buNone/>
            </a:pPr>
            <a:endParaRPr lang="fr-CA" dirty="0"/>
          </a:p>
          <a:p>
            <a:pPr marL="0" indent="0">
              <a:lnSpc>
                <a:spcPct val="110000"/>
              </a:lnSpc>
              <a:buNone/>
            </a:pPr>
            <a:r>
              <a:rPr lang="fr-CA" dirty="0"/>
              <a:t>La pression totale d’un mélange est équivalent à la somme des pressions partielles des constituants du mélange.</a:t>
            </a:r>
          </a:p>
        </p:txBody>
      </p:sp>
      <p:sp>
        <p:nvSpPr>
          <p:cNvPr id="1024" name="ZoneTexte 1023">
            <a:extLst>
              <a:ext uri="{FF2B5EF4-FFF2-40B4-BE49-F238E27FC236}">
                <a16:creationId xmlns:a16="http://schemas.microsoft.com/office/drawing/2014/main" id="{CB88F091-72AF-4DA8-9DD7-269ACEF08886}"/>
              </a:ext>
            </a:extLst>
          </p:cNvPr>
          <p:cNvSpPr txBox="1"/>
          <p:nvPr/>
        </p:nvSpPr>
        <p:spPr>
          <a:xfrm>
            <a:off x="1070846" y="1990722"/>
            <a:ext cx="718384" cy="707886"/>
          </a:xfrm>
          <a:prstGeom prst="rect">
            <a:avLst/>
          </a:prstGeom>
          <a:noFill/>
        </p:spPr>
        <p:txBody>
          <a:bodyPr wrap="square" rtlCol="0">
            <a:spAutoFit/>
          </a:bodyPr>
          <a:lstStyle/>
          <a:p>
            <a:r>
              <a:rPr lang="fr-CA" sz="4000" b="1" dirty="0"/>
              <a:t>P</a:t>
            </a:r>
            <a:r>
              <a:rPr lang="fr-CA" sz="4000" b="1" baseline="-25000" dirty="0"/>
              <a:t>T</a:t>
            </a:r>
          </a:p>
        </p:txBody>
      </p:sp>
      <p:sp>
        <p:nvSpPr>
          <p:cNvPr id="67" name="ZoneTexte 66">
            <a:extLst>
              <a:ext uri="{FF2B5EF4-FFF2-40B4-BE49-F238E27FC236}">
                <a16:creationId xmlns:a16="http://schemas.microsoft.com/office/drawing/2014/main" id="{ADECCCD6-70BD-44B0-9AA1-5C674B02645C}"/>
              </a:ext>
            </a:extLst>
          </p:cNvPr>
          <p:cNvSpPr txBox="1"/>
          <p:nvPr/>
        </p:nvSpPr>
        <p:spPr>
          <a:xfrm>
            <a:off x="1722394" y="2088218"/>
            <a:ext cx="7044682" cy="584775"/>
          </a:xfrm>
          <a:prstGeom prst="rect">
            <a:avLst/>
          </a:prstGeom>
          <a:noFill/>
        </p:spPr>
        <p:txBody>
          <a:bodyPr wrap="square" rtlCol="0">
            <a:spAutoFit/>
          </a:bodyPr>
          <a:lstStyle/>
          <a:p>
            <a:r>
              <a:rPr lang="fr-CA" sz="3200" b="1" dirty="0"/>
              <a:t>= P</a:t>
            </a:r>
            <a:r>
              <a:rPr lang="fr-CA" sz="3200" b="1" baseline="-25000" dirty="0"/>
              <a:t>a</a:t>
            </a:r>
            <a:r>
              <a:rPr lang="fr-CA" sz="3200" b="1" dirty="0"/>
              <a:t>   +   P</a:t>
            </a:r>
            <a:r>
              <a:rPr lang="fr-CA" sz="3200" b="1" baseline="-25000" dirty="0"/>
              <a:t>b</a:t>
            </a:r>
            <a:r>
              <a:rPr lang="fr-CA" sz="3200" b="1" dirty="0"/>
              <a:t>    +   P</a:t>
            </a:r>
            <a:r>
              <a:rPr lang="fr-CA" sz="3200" b="1" baseline="-25000" dirty="0"/>
              <a:t>c</a:t>
            </a:r>
            <a:r>
              <a:rPr lang="fr-CA" sz="3200" b="1" dirty="0"/>
              <a:t>     +   P</a:t>
            </a:r>
            <a:r>
              <a:rPr lang="fr-CA" sz="3200" b="1" baseline="-25000" dirty="0"/>
              <a:t>d</a:t>
            </a:r>
            <a:r>
              <a:rPr lang="fr-CA" sz="3200" b="1" dirty="0"/>
              <a:t>   +   </a:t>
            </a:r>
            <a:r>
              <a:rPr lang="fr-CA" sz="3200" b="1" dirty="0" err="1"/>
              <a:t>P</a:t>
            </a:r>
            <a:r>
              <a:rPr lang="fr-CA" sz="3200" b="1" baseline="-25000" dirty="0" err="1"/>
              <a:t>e</a:t>
            </a:r>
            <a:endParaRPr lang="fr-CA" sz="3200" b="1" baseline="-25000" dirty="0"/>
          </a:p>
        </p:txBody>
      </p:sp>
      <p:sp>
        <p:nvSpPr>
          <p:cNvPr id="51" name="Espace réservé du contenu 2">
            <a:extLst>
              <a:ext uri="{FF2B5EF4-FFF2-40B4-BE49-F238E27FC236}">
                <a16:creationId xmlns:a16="http://schemas.microsoft.com/office/drawing/2014/main" id="{04E278AF-57EA-47E4-91AC-3D1EB5699860}"/>
              </a:ext>
            </a:extLst>
          </p:cNvPr>
          <p:cNvSpPr txBox="1">
            <a:spLocks/>
          </p:cNvSpPr>
          <p:nvPr/>
        </p:nvSpPr>
        <p:spPr>
          <a:xfrm>
            <a:off x="6814268" y="2796103"/>
            <a:ext cx="5377731" cy="394660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fr-CA" dirty="0"/>
              <a:t>Le manuel utilise la notation suivante: </a:t>
            </a:r>
          </a:p>
          <a:p>
            <a:pPr marL="0" indent="0">
              <a:buNone/>
            </a:pPr>
            <a:r>
              <a:rPr lang="fr-CA" b="1" dirty="0"/>
              <a:t>     </a:t>
            </a:r>
          </a:p>
          <a:p>
            <a:pPr marL="0" indent="0">
              <a:buNone/>
            </a:pPr>
            <a:r>
              <a:rPr lang="fr-CA" b="1" dirty="0"/>
              <a:t>      P</a:t>
            </a:r>
            <a:r>
              <a:rPr lang="fr-CA" b="1" baseline="-25000" dirty="0"/>
              <a:t>T</a:t>
            </a:r>
            <a:r>
              <a:rPr lang="fr-CA" b="1" dirty="0"/>
              <a:t> = </a:t>
            </a:r>
            <a:r>
              <a:rPr lang="fr-CA" b="1" dirty="0" err="1"/>
              <a:t>P</a:t>
            </a:r>
            <a:r>
              <a:rPr lang="fr-CA" b="1" baseline="-25000" dirty="0" err="1"/>
              <a:t>pa</a:t>
            </a:r>
            <a:r>
              <a:rPr lang="fr-CA" b="1" dirty="0"/>
              <a:t> + </a:t>
            </a:r>
            <a:r>
              <a:rPr lang="fr-CA" b="1" dirty="0" err="1"/>
              <a:t>P</a:t>
            </a:r>
            <a:r>
              <a:rPr lang="fr-CA" b="1" baseline="-25000" dirty="0" err="1"/>
              <a:t>pb</a:t>
            </a:r>
            <a:r>
              <a:rPr lang="fr-CA" b="1" dirty="0"/>
              <a:t> + </a:t>
            </a:r>
            <a:r>
              <a:rPr lang="fr-CA" b="1" dirty="0" err="1"/>
              <a:t>P</a:t>
            </a:r>
            <a:r>
              <a:rPr lang="fr-CA" b="1" baseline="-25000" dirty="0" err="1"/>
              <a:t>pc</a:t>
            </a:r>
            <a:r>
              <a:rPr lang="fr-CA" b="1" dirty="0"/>
              <a:t> + </a:t>
            </a:r>
            <a:r>
              <a:rPr lang="fr-CA" b="1" dirty="0" err="1"/>
              <a:t>P</a:t>
            </a:r>
            <a:r>
              <a:rPr lang="fr-CA" b="1" baseline="-25000" dirty="0" err="1"/>
              <a:t>pd</a:t>
            </a:r>
            <a:r>
              <a:rPr lang="fr-CA" b="1" dirty="0"/>
              <a:t> + P</a:t>
            </a:r>
            <a:r>
              <a:rPr lang="fr-CA" b="1" baseline="-25000" dirty="0"/>
              <a:t>pe</a:t>
            </a:r>
          </a:p>
          <a:p>
            <a:pPr marL="0" indent="0">
              <a:buNone/>
            </a:pPr>
            <a:endParaRPr lang="fr-CA" dirty="0"/>
          </a:p>
          <a:p>
            <a:pPr marL="0" indent="0">
              <a:buNone/>
            </a:pPr>
            <a:r>
              <a:rPr lang="fr-CA" dirty="0"/>
              <a:t>Le deuxième «p» n’est pas nécessaire. Vous pouvez utiliser la notation que vous préférez.</a:t>
            </a:r>
          </a:p>
          <a:p>
            <a:pPr marL="0" indent="0">
              <a:buNone/>
            </a:pPr>
            <a:endParaRPr lang="fr-CA" dirty="0"/>
          </a:p>
        </p:txBody>
      </p:sp>
      <p:cxnSp>
        <p:nvCxnSpPr>
          <p:cNvPr id="6" name="Connecteur droit 5">
            <a:extLst>
              <a:ext uri="{FF2B5EF4-FFF2-40B4-BE49-F238E27FC236}">
                <a16:creationId xmlns:a16="http://schemas.microsoft.com/office/drawing/2014/main" id="{4FE389C5-1D7D-435D-8CAD-B512D6F1145A}"/>
              </a:ext>
            </a:extLst>
          </p:cNvPr>
          <p:cNvCxnSpPr/>
          <p:nvPr/>
        </p:nvCxnSpPr>
        <p:spPr>
          <a:xfrm>
            <a:off x="6776168" y="2796103"/>
            <a:ext cx="0" cy="38618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BF961A2F-B89A-4860-A4E9-8CDEB79BF0B3}"/>
              </a:ext>
            </a:extLst>
          </p:cNvPr>
          <p:cNvSpPr txBox="1">
            <a:spLocks/>
          </p:cNvSpPr>
          <p:nvPr>
            <p:custDataLst>
              <p:tags r:id="rId1"/>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dirty="0">
                <a:solidFill>
                  <a:schemeClr val="bg1"/>
                </a:solidFill>
              </a:rPr>
              <a:t>Chapitre 2</a:t>
            </a:r>
          </a:p>
          <a:p>
            <a:pPr algn="ctr"/>
            <a:r>
              <a:rPr lang="fr-CA" sz="1600" b="1" dirty="0">
                <a:solidFill>
                  <a:schemeClr val="bg1"/>
                </a:solidFill>
              </a:rPr>
              <a:t>p. 103 et 104</a:t>
            </a:r>
          </a:p>
        </p:txBody>
      </p:sp>
    </p:spTree>
    <p:extLst>
      <p:ext uri="{BB962C8B-B14F-4D97-AF65-F5344CB8AC3E}">
        <p14:creationId xmlns:p14="http://schemas.microsoft.com/office/powerpoint/2010/main" val="2632223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BD4BC-A77C-4486-9115-E1726B50D7B3}"/>
              </a:ext>
            </a:extLst>
          </p:cNvPr>
          <p:cNvSpPr>
            <a:spLocks noGrp="1"/>
          </p:cNvSpPr>
          <p:nvPr>
            <p:ph type="title"/>
          </p:nvPr>
        </p:nvSpPr>
        <p:spPr/>
        <p:txBody>
          <a:bodyPr/>
          <a:lstStyle/>
          <a:p>
            <a:r>
              <a:rPr lang="fr-CA" b="1" dirty="0"/>
              <a:t>Loi de Dalton (enrichissement)</a:t>
            </a:r>
          </a:p>
        </p:txBody>
      </p:sp>
      <p:sp>
        <p:nvSpPr>
          <p:cNvPr id="3" name="Espace réservé du contenu 2">
            <a:extLst>
              <a:ext uri="{FF2B5EF4-FFF2-40B4-BE49-F238E27FC236}">
                <a16:creationId xmlns:a16="http://schemas.microsoft.com/office/drawing/2014/main" id="{C72E28A3-1288-4FB1-8152-A8EFAB74D628}"/>
              </a:ext>
            </a:extLst>
          </p:cNvPr>
          <p:cNvSpPr>
            <a:spLocks noGrp="1"/>
          </p:cNvSpPr>
          <p:nvPr>
            <p:ph idx="1"/>
          </p:nvPr>
        </p:nvSpPr>
        <p:spPr>
          <a:xfrm>
            <a:off x="680321" y="2776856"/>
            <a:ext cx="9613861" cy="1892606"/>
          </a:xfrm>
        </p:spPr>
        <p:txBody>
          <a:bodyPr anchor="t">
            <a:normAutofit/>
          </a:bodyPr>
          <a:lstStyle/>
          <a:p>
            <a:r>
              <a:rPr lang="fr-CA" dirty="0"/>
              <a:t>Cette formule peut aussi être exprimé sous forme de notation de somme (</a:t>
            </a:r>
            <a:r>
              <a:rPr lang="el-GR" dirty="0"/>
              <a:t>Σ</a:t>
            </a:r>
            <a:r>
              <a:rPr lang="fr-CA" dirty="0"/>
              <a:t>):</a:t>
            </a:r>
          </a:p>
          <a:p>
            <a:pPr marL="0" indent="0" algn="ctr">
              <a:buNone/>
            </a:pPr>
            <a:r>
              <a:rPr lang="fr-CA" sz="3200" b="1" dirty="0"/>
              <a:t>P</a:t>
            </a:r>
            <a:r>
              <a:rPr lang="fr-CA" sz="3200" b="1" baseline="-25000" dirty="0"/>
              <a:t>T</a:t>
            </a:r>
            <a:r>
              <a:rPr lang="fr-CA" sz="3200" b="1" dirty="0"/>
              <a:t> = Σ P</a:t>
            </a:r>
            <a:r>
              <a:rPr lang="fr-CA" sz="3200" b="1" baseline="-25000" dirty="0"/>
              <a:t>i</a:t>
            </a:r>
            <a:endParaRPr lang="fr-CA" dirty="0"/>
          </a:p>
          <a:p>
            <a:endParaRPr lang="fr-CA" dirty="0"/>
          </a:p>
          <a:p>
            <a:endParaRPr lang="fr-CA" dirty="0"/>
          </a:p>
        </p:txBody>
      </p:sp>
      <p:sp>
        <p:nvSpPr>
          <p:cNvPr id="1024" name="ZoneTexte 1023">
            <a:extLst>
              <a:ext uri="{FF2B5EF4-FFF2-40B4-BE49-F238E27FC236}">
                <a16:creationId xmlns:a16="http://schemas.microsoft.com/office/drawing/2014/main" id="{CB88F091-72AF-4DA8-9DD7-269ACEF08886}"/>
              </a:ext>
            </a:extLst>
          </p:cNvPr>
          <p:cNvSpPr txBox="1"/>
          <p:nvPr/>
        </p:nvSpPr>
        <p:spPr>
          <a:xfrm>
            <a:off x="1070846" y="1990722"/>
            <a:ext cx="718384" cy="707886"/>
          </a:xfrm>
          <a:prstGeom prst="rect">
            <a:avLst/>
          </a:prstGeom>
          <a:noFill/>
        </p:spPr>
        <p:txBody>
          <a:bodyPr wrap="square" rtlCol="0">
            <a:spAutoFit/>
          </a:bodyPr>
          <a:lstStyle/>
          <a:p>
            <a:r>
              <a:rPr lang="fr-CA" sz="4000" b="1" dirty="0"/>
              <a:t>P</a:t>
            </a:r>
            <a:r>
              <a:rPr lang="fr-CA" sz="4000" b="1" baseline="-25000" dirty="0"/>
              <a:t>T</a:t>
            </a:r>
          </a:p>
        </p:txBody>
      </p:sp>
      <p:sp>
        <p:nvSpPr>
          <p:cNvPr id="67" name="ZoneTexte 66">
            <a:extLst>
              <a:ext uri="{FF2B5EF4-FFF2-40B4-BE49-F238E27FC236}">
                <a16:creationId xmlns:a16="http://schemas.microsoft.com/office/drawing/2014/main" id="{ADECCCD6-70BD-44B0-9AA1-5C674B02645C}"/>
              </a:ext>
            </a:extLst>
          </p:cNvPr>
          <p:cNvSpPr txBox="1"/>
          <p:nvPr/>
        </p:nvSpPr>
        <p:spPr>
          <a:xfrm>
            <a:off x="1722394" y="2088218"/>
            <a:ext cx="7044682" cy="584775"/>
          </a:xfrm>
          <a:prstGeom prst="rect">
            <a:avLst/>
          </a:prstGeom>
          <a:noFill/>
        </p:spPr>
        <p:txBody>
          <a:bodyPr wrap="square" rtlCol="0">
            <a:spAutoFit/>
          </a:bodyPr>
          <a:lstStyle/>
          <a:p>
            <a:r>
              <a:rPr lang="fr-CA" sz="3200" b="1" dirty="0"/>
              <a:t>= P</a:t>
            </a:r>
            <a:r>
              <a:rPr lang="fr-CA" sz="3200" b="1" baseline="-25000" dirty="0"/>
              <a:t>a</a:t>
            </a:r>
            <a:r>
              <a:rPr lang="fr-CA" sz="3200" b="1" dirty="0"/>
              <a:t>   +   P</a:t>
            </a:r>
            <a:r>
              <a:rPr lang="fr-CA" sz="3200" b="1" baseline="-25000" dirty="0"/>
              <a:t>b</a:t>
            </a:r>
            <a:r>
              <a:rPr lang="fr-CA" sz="3200" b="1" dirty="0"/>
              <a:t>    +   P</a:t>
            </a:r>
            <a:r>
              <a:rPr lang="fr-CA" sz="3200" b="1" baseline="-25000" dirty="0"/>
              <a:t>c</a:t>
            </a:r>
            <a:r>
              <a:rPr lang="fr-CA" sz="3200" b="1" dirty="0"/>
              <a:t>     +   P</a:t>
            </a:r>
            <a:r>
              <a:rPr lang="fr-CA" sz="3200" b="1" baseline="-25000" dirty="0"/>
              <a:t>d</a:t>
            </a:r>
            <a:r>
              <a:rPr lang="fr-CA" sz="3200" b="1" dirty="0"/>
              <a:t>   +   </a:t>
            </a:r>
            <a:r>
              <a:rPr lang="fr-CA" sz="3200" b="1" dirty="0" err="1"/>
              <a:t>P</a:t>
            </a:r>
            <a:r>
              <a:rPr lang="fr-CA" sz="3200" b="1" baseline="-25000" dirty="0" err="1"/>
              <a:t>e</a:t>
            </a:r>
            <a:endParaRPr lang="fr-CA" sz="3200" b="1" baseline="-25000" dirty="0"/>
          </a:p>
        </p:txBody>
      </p:sp>
      <p:sp>
        <p:nvSpPr>
          <p:cNvPr id="5" name="ZoneTexte 4">
            <a:extLst>
              <a:ext uri="{FF2B5EF4-FFF2-40B4-BE49-F238E27FC236}">
                <a16:creationId xmlns:a16="http://schemas.microsoft.com/office/drawing/2014/main" id="{64D06135-B1F7-4DAF-B2E1-09DA466B94FE}"/>
              </a:ext>
            </a:extLst>
          </p:cNvPr>
          <p:cNvSpPr txBox="1"/>
          <p:nvPr/>
        </p:nvSpPr>
        <p:spPr>
          <a:xfrm>
            <a:off x="5305425" y="3507961"/>
            <a:ext cx="790575" cy="584775"/>
          </a:xfrm>
          <a:prstGeom prst="rect">
            <a:avLst/>
          </a:prstGeom>
          <a:noFill/>
        </p:spPr>
        <p:txBody>
          <a:bodyPr wrap="square" rtlCol="0">
            <a:spAutoFit/>
          </a:bodyPr>
          <a:lstStyle/>
          <a:p>
            <a:pPr algn="ctr"/>
            <a:r>
              <a:rPr lang="el-GR" sz="3200" b="1" dirty="0">
                <a:solidFill>
                  <a:schemeClr val="accent2"/>
                </a:solidFill>
              </a:rPr>
              <a:t>Σ</a:t>
            </a:r>
            <a:endParaRPr lang="fr-CA" sz="3200" b="1" dirty="0">
              <a:solidFill>
                <a:schemeClr val="accent2"/>
              </a:solidFill>
            </a:endParaRPr>
          </a:p>
        </p:txBody>
      </p:sp>
      <p:cxnSp>
        <p:nvCxnSpPr>
          <p:cNvPr id="7" name="Connecteur droit 6">
            <a:extLst>
              <a:ext uri="{FF2B5EF4-FFF2-40B4-BE49-F238E27FC236}">
                <a16:creationId xmlns:a16="http://schemas.microsoft.com/office/drawing/2014/main" id="{A15A07C6-8768-40F3-8744-AF91B762FDE4}"/>
              </a:ext>
            </a:extLst>
          </p:cNvPr>
          <p:cNvCxnSpPr>
            <a:cxnSpLocks/>
            <a:stCxn id="5" idx="2"/>
            <a:endCxn id="13" idx="1"/>
          </p:cNvCxnSpPr>
          <p:nvPr/>
        </p:nvCxnSpPr>
        <p:spPr>
          <a:xfrm>
            <a:off x="5700713" y="4092736"/>
            <a:ext cx="852487" cy="50384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62646D78-FC67-4F05-9919-58D02D534810}"/>
              </a:ext>
            </a:extLst>
          </p:cNvPr>
          <p:cNvSpPr txBox="1"/>
          <p:nvPr/>
        </p:nvSpPr>
        <p:spPr>
          <a:xfrm>
            <a:off x="6553200" y="4119528"/>
            <a:ext cx="5638800" cy="954107"/>
          </a:xfrm>
          <a:prstGeom prst="rect">
            <a:avLst/>
          </a:prstGeom>
          <a:noFill/>
        </p:spPr>
        <p:txBody>
          <a:bodyPr wrap="square" rtlCol="0">
            <a:spAutoFit/>
          </a:bodyPr>
          <a:lstStyle/>
          <a:p>
            <a:r>
              <a:rPr lang="fr-CA" sz="2000" b="1" u="sng" dirty="0">
                <a:solidFill>
                  <a:schemeClr val="accent2"/>
                </a:solidFill>
              </a:rPr>
              <a:t>Sigma (lettre grecque majuscule):</a:t>
            </a:r>
            <a:r>
              <a:rPr lang="fr-CA" sz="2000" dirty="0">
                <a:solidFill>
                  <a:schemeClr val="accent2"/>
                </a:solidFill>
              </a:rPr>
              <a:t> </a:t>
            </a:r>
          </a:p>
          <a:p>
            <a:r>
              <a:rPr lang="fr-CA" b="1" dirty="0">
                <a:solidFill>
                  <a:schemeClr val="accent2"/>
                </a:solidFill>
              </a:rPr>
              <a:t>Symbole qui indique la somme de l’ensemble de tout les éléments qui le suit (P</a:t>
            </a:r>
            <a:r>
              <a:rPr lang="fr-CA" b="1" baseline="-25000" dirty="0">
                <a:solidFill>
                  <a:schemeClr val="accent2"/>
                </a:solidFill>
              </a:rPr>
              <a:t>1</a:t>
            </a:r>
            <a:r>
              <a:rPr lang="fr-CA" b="1" dirty="0">
                <a:solidFill>
                  <a:schemeClr val="accent2"/>
                </a:solidFill>
              </a:rPr>
              <a:t>, P</a:t>
            </a:r>
            <a:r>
              <a:rPr lang="fr-CA" b="1" baseline="-25000" dirty="0">
                <a:solidFill>
                  <a:schemeClr val="accent2"/>
                </a:solidFill>
              </a:rPr>
              <a:t>2</a:t>
            </a:r>
            <a:r>
              <a:rPr lang="fr-CA" b="1" dirty="0">
                <a:solidFill>
                  <a:schemeClr val="accent2"/>
                </a:solidFill>
              </a:rPr>
              <a:t>, etc.) </a:t>
            </a:r>
          </a:p>
        </p:txBody>
      </p:sp>
      <mc:AlternateContent xmlns:mc="http://schemas.openxmlformats.org/markup-compatibility/2006" xmlns:a14="http://schemas.microsoft.com/office/drawing/2010/main">
        <mc:Choice Requires="a14">
          <p:sp>
            <p:nvSpPr>
              <p:cNvPr id="16" name="Espace réservé du contenu 2">
                <a:extLst>
                  <a:ext uri="{FF2B5EF4-FFF2-40B4-BE49-F238E27FC236}">
                    <a16:creationId xmlns:a16="http://schemas.microsoft.com/office/drawing/2014/main" id="{5D034647-1B6F-4546-9879-D3E2B62B954C}"/>
                  </a:ext>
                </a:extLst>
              </p:cNvPr>
              <p:cNvSpPr txBox="1">
                <a:spLocks/>
              </p:cNvSpPr>
              <p:nvPr/>
            </p:nvSpPr>
            <p:spPr>
              <a:xfrm>
                <a:off x="680321" y="4360382"/>
                <a:ext cx="9613861" cy="23534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lnSpc>
                    <a:spcPct val="100000"/>
                  </a:lnSpc>
                </a:pPr>
                <a:r>
                  <a:rPr lang="fr-CA" dirty="0"/>
                  <a:t>On peut aussi écrire:</a:t>
                </a:r>
              </a:p>
              <a:p>
                <a:pPr marL="0" indent="0" algn="ctr">
                  <a:lnSpc>
                    <a:spcPct val="100000"/>
                  </a:lnSpc>
                  <a:buNone/>
                </a:pPr>
                <a:r>
                  <a:rPr lang="fr-CA" sz="3200" b="1" dirty="0"/>
                  <a:t>P</a:t>
                </a:r>
                <a:r>
                  <a:rPr lang="fr-CA" sz="3200" b="1" baseline="-25000" dirty="0"/>
                  <a:t>T</a:t>
                </a:r>
                <a:r>
                  <a:rPr lang="fr-CA" sz="3200" b="1" dirty="0"/>
                  <a:t> = </a:t>
                </a:r>
                <a14:m>
                  <m:oMath xmlns:m="http://schemas.openxmlformats.org/officeDocument/2006/math">
                    <m:sSubSup>
                      <m:sSubSupPr>
                        <m:ctrlPr>
                          <a:rPr lang="fr-CA" sz="3200" b="1" i="1" smtClean="0">
                            <a:latin typeface="Cambria Math" panose="02040503050406030204" pitchFamily="18" charset="0"/>
                          </a:rPr>
                        </m:ctrlPr>
                      </m:sSubSupPr>
                      <m:e>
                        <m:r>
                          <m:rPr>
                            <m:nor/>
                          </m:rPr>
                          <a:rPr lang="fr-CA" sz="3200" b="1" dirty="0"/>
                          <m:t>Σ</m:t>
                        </m:r>
                      </m:e>
                      <m:sub>
                        <m:r>
                          <a:rPr lang="fr-CA" sz="3200" b="1" i="1" smtClean="0">
                            <a:latin typeface="Cambria Math" panose="02040503050406030204" pitchFamily="18" charset="0"/>
                          </a:rPr>
                          <m:t>𝒊</m:t>
                        </m:r>
                        <m:r>
                          <a:rPr lang="fr-CA" sz="3200" b="1" i="1" smtClean="0">
                            <a:latin typeface="Cambria Math" panose="02040503050406030204" pitchFamily="18" charset="0"/>
                          </a:rPr>
                          <m:t>=</m:t>
                        </m:r>
                        <m:r>
                          <a:rPr lang="fr-CA" sz="3200" b="1" i="1" smtClean="0">
                            <a:latin typeface="Cambria Math" panose="02040503050406030204" pitchFamily="18" charset="0"/>
                          </a:rPr>
                          <m:t>𝟏</m:t>
                        </m:r>
                      </m:sub>
                      <m:sup>
                        <m:r>
                          <a:rPr lang="fr-CA" sz="3200" b="1" i="1" smtClean="0">
                            <a:latin typeface="Cambria Math" panose="02040503050406030204" pitchFamily="18" charset="0"/>
                          </a:rPr>
                          <m:t>𝒏</m:t>
                        </m:r>
                      </m:sup>
                    </m:sSubSup>
                  </m:oMath>
                </a14:m>
                <a:r>
                  <a:rPr lang="fr-CA" sz="3200" b="1" dirty="0"/>
                  <a:t> P</a:t>
                </a:r>
                <a:r>
                  <a:rPr lang="fr-CA" sz="3200" b="1" baseline="-25000" dirty="0"/>
                  <a:t>i</a:t>
                </a:r>
                <a:endParaRPr lang="fr-CA" sz="3200" b="1" dirty="0"/>
              </a:p>
              <a:p>
                <a:pPr lvl="1">
                  <a:lnSpc>
                    <a:spcPct val="100000"/>
                  </a:lnSpc>
                </a:pPr>
                <a:r>
                  <a:rPr lang="fr-CA" sz="2400" dirty="0"/>
                  <a:t>Cette notation représente la somme des pressions en commençant par la valeur de «i» jusqu’à la n</a:t>
                </a:r>
                <a:r>
                  <a:rPr lang="fr-CA" sz="2400" baseline="30000" dirty="0"/>
                  <a:t>ième</a:t>
                </a:r>
                <a:r>
                  <a:rPr lang="fr-CA" sz="2400" dirty="0"/>
                  <a:t> valeur (i et n délimitent l’intervalle).</a:t>
                </a:r>
                <a:endParaRPr lang="fr-CA" dirty="0"/>
              </a:p>
            </p:txBody>
          </p:sp>
        </mc:Choice>
        <mc:Fallback xmlns="">
          <p:sp>
            <p:nvSpPr>
              <p:cNvPr id="16" name="Espace réservé du contenu 2">
                <a:extLst>
                  <a:ext uri="{FF2B5EF4-FFF2-40B4-BE49-F238E27FC236}">
                    <a16:creationId xmlns:a16="http://schemas.microsoft.com/office/drawing/2014/main" id="{5D034647-1B6F-4546-9879-D3E2B62B954C}"/>
                  </a:ext>
                </a:extLst>
              </p:cNvPr>
              <p:cNvSpPr txBox="1">
                <a:spLocks noRot="1" noChangeAspect="1" noMove="1" noResize="1" noEditPoints="1" noAdjustHandles="1" noChangeArrowheads="1" noChangeShapeType="1" noTextEdit="1"/>
              </p:cNvSpPr>
              <p:nvPr/>
            </p:nvSpPr>
            <p:spPr>
              <a:xfrm>
                <a:off x="680321" y="4360382"/>
                <a:ext cx="9613861" cy="2353420"/>
              </a:xfrm>
              <a:prstGeom prst="rect">
                <a:avLst/>
              </a:prstGeom>
              <a:blipFill>
                <a:blip r:embed="rId3"/>
                <a:stretch>
                  <a:fillRect l="-888" t="-2073" b="-777"/>
                </a:stretch>
              </a:blipFill>
            </p:spPr>
            <p:txBody>
              <a:bodyPr/>
              <a:lstStyle/>
              <a:p>
                <a:r>
                  <a:rPr lang="fr-CA">
                    <a:noFill/>
                  </a:rPr>
                  <a:t> </a:t>
                </a:r>
              </a:p>
            </p:txBody>
          </p:sp>
        </mc:Fallback>
      </mc:AlternateContent>
      <p:sp>
        <p:nvSpPr>
          <p:cNvPr id="12" name="Titre 1">
            <a:extLst>
              <a:ext uri="{FF2B5EF4-FFF2-40B4-BE49-F238E27FC236}">
                <a16:creationId xmlns:a16="http://schemas.microsoft.com/office/drawing/2014/main" id="{60EC1B70-1692-494A-A6FA-19B1B024A41A}"/>
              </a:ext>
            </a:extLst>
          </p:cNvPr>
          <p:cNvSpPr txBox="1">
            <a:spLocks/>
          </p:cNvSpPr>
          <p:nvPr>
            <p:custDataLst>
              <p:tags r:id="rId1"/>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dirty="0">
                <a:solidFill>
                  <a:schemeClr val="bg1"/>
                </a:solidFill>
              </a:rPr>
              <a:t>Chapitre 2</a:t>
            </a:r>
          </a:p>
          <a:p>
            <a:pPr algn="ctr"/>
            <a:r>
              <a:rPr lang="fr-CA" sz="1600" b="1" dirty="0">
                <a:solidFill>
                  <a:schemeClr val="bg1"/>
                </a:solidFill>
              </a:rPr>
              <a:t>p. 103 et 104</a:t>
            </a:r>
          </a:p>
        </p:txBody>
      </p:sp>
    </p:spTree>
    <p:extLst>
      <p:ext uri="{BB962C8B-B14F-4D97-AF65-F5344CB8AC3E}">
        <p14:creationId xmlns:p14="http://schemas.microsoft.com/office/powerpoint/2010/main" val="277126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fade">
                                      <p:cBhvr>
                                        <p:cTn id="35" dur="500"/>
                                        <p:tgtEl>
                                          <p:spTgt spid="16">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fade">
                                      <p:cBhvr>
                                        <p:cTn id="38"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3" grpId="0"/>
      <p:bldP spid="1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BD4BC-A77C-4486-9115-E1726B50D7B3}"/>
              </a:ext>
            </a:extLst>
          </p:cNvPr>
          <p:cNvSpPr>
            <a:spLocks noGrp="1"/>
          </p:cNvSpPr>
          <p:nvPr>
            <p:ph type="title"/>
          </p:nvPr>
        </p:nvSpPr>
        <p:spPr/>
        <p:txBody>
          <a:bodyPr/>
          <a:lstStyle/>
          <a:p>
            <a:r>
              <a:rPr lang="fr-CA" b="1" dirty="0"/>
              <a:t>Loi de Dalton (loi des pressions partielles)</a:t>
            </a:r>
          </a:p>
        </p:txBody>
      </p:sp>
      <mc:AlternateContent xmlns:mc="http://schemas.openxmlformats.org/markup-compatibility/2006" xmlns:a14="http://schemas.microsoft.com/office/drawing/2010/main">
        <mc:Choice Requires="a14">
          <p:sp>
            <p:nvSpPr>
              <p:cNvPr id="9" name="Espace réservé du contenu 8">
                <a:extLst>
                  <a:ext uri="{FF2B5EF4-FFF2-40B4-BE49-F238E27FC236}">
                    <a16:creationId xmlns:a16="http://schemas.microsoft.com/office/drawing/2014/main" id="{E859A180-AE06-4DF5-9ECB-FA39B5E8BDE1}"/>
                  </a:ext>
                </a:extLst>
              </p:cNvPr>
              <p:cNvSpPr>
                <a:spLocks noGrp="1"/>
              </p:cNvSpPr>
              <p:nvPr>
                <p:ph idx="1"/>
              </p:nvPr>
            </p:nvSpPr>
            <p:spPr>
              <a:xfrm>
                <a:off x="432669" y="1990722"/>
                <a:ext cx="11592188" cy="4733928"/>
              </a:xfrm>
            </p:spPr>
            <p:txBody>
              <a:bodyPr/>
              <a:lstStyle/>
              <a:p>
                <a:pPr>
                  <a:lnSpc>
                    <a:spcPct val="100000"/>
                  </a:lnSpc>
                </a:pPr>
                <a:r>
                  <a:rPr lang="fr-CA" dirty="0"/>
                  <a:t>En se basant sur la loi simple des gaz, nous savons que la quantité d’un gaz en mole est directement proportionnel à la pression:</a:t>
                </a:r>
              </a:p>
              <a:p>
                <a:pPr marL="0" indent="0" algn="ctr">
                  <a:lnSpc>
                    <a:spcPct val="100000"/>
                  </a:lnSpc>
                  <a:buNone/>
                </a:pPr>
                <a14:m>
                  <m:oMath xmlns:m="http://schemas.openxmlformats.org/officeDocument/2006/math">
                    <m:f>
                      <m:fPr>
                        <m:ctrlPr>
                          <a:rPr lang="fr-CA" sz="2800" b="1" i="1" smtClean="0">
                            <a:latin typeface="Cambria Math" panose="02040503050406030204" pitchFamily="18" charset="0"/>
                          </a:rPr>
                        </m:ctrlPr>
                      </m:fPr>
                      <m:num>
                        <m:sSub>
                          <m:sSubPr>
                            <m:ctrlPr>
                              <a:rPr lang="fr-CA" sz="2800" b="1" i="1" smtClean="0">
                                <a:latin typeface="Cambria Math" panose="02040503050406030204" pitchFamily="18" charset="0"/>
                              </a:rPr>
                            </m:ctrlPr>
                          </m:sSubPr>
                          <m:e>
                            <m:r>
                              <a:rPr lang="fr-CA" sz="2800" b="1" i="1" smtClean="0">
                                <a:latin typeface="Cambria Math" panose="02040503050406030204" pitchFamily="18" charset="0"/>
                              </a:rPr>
                              <m:t>𝑷</m:t>
                            </m:r>
                          </m:e>
                          <m:sub>
                            <m:r>
                              <a:rPr lang="fr-CA" sz="2800" b="1" i="1" smtClean="0">
                                <a:latin typeface="Cambria Math" panose="02040503050406030204" pitchFamily="18" charset="0"/>
                              </a:rPr>
                              <m:t>𝟏</m:t>
                            </m:r>
                          </m:sub>
                        </m:sSub>
                      </m:num>
                      <m:den>
                        <m:sSub>
                          <m:sSubPr>
                            <m:ctrlPr>
                              <a:rPr lang="fr-CA" sz="2800" b="1" i="1" smtClean="0">
                                <a:latin typeface="Cambria Math" panose="02040503050406030204" pitchFamily="18" charset="0"/>
                              </a:rPr>
                            </m:ctrlPr>
                          </m:sSubPr>
                          <m:e>
                            <m:r>
                              <a:rPr lang="fr-CA" sz="2800" b="1" i="1" smtClean="0">
                                <a:latin typeface="Cambria Math" panose="02040503050406030204" pitchFamily="18" charset="0"/>
                              </a:rPr>
                              <m:t>𝒏</m:t>
                            </m:r>
                          </m:e>
                          <m:sub>
                            <m:r>
                              <a:rPr lang="fr-CA" sz="2800" b="1" i="1" smtClean="0">
                                <a:latin typeface="Cambria Math" panose="02040503050406030204" pitchFamily="18" charset="0"/>
                              </a:rPr>
                              <m:t>𝟏</m:t>
                            </m:r>
                          </m:sub>
                        </m:sSub>
                      </m:den>
                    </m:f>
                    <m:r>
                      <a:rPr lang="fr-CA" sz="2800" b="1" i="1" smtClean="0">
                        <a:latin typeface="Cambria Math" panose="02040503050406030204" pitchFamily="18" charset="0"/>
                        <a:ea typeface="Cambria Math" panose="02040503050406030204" pitchFamily="18" charset="0"/>
                      </a:rPr>
                      <m:t>=</m:t>
                    </m:r>
                  </m:oMath>
                </a14:m>
                <a:r>
                  <a:rPr lang="fr-CA" sz="2800" b="1" dirty="0"/>
                  <a:t> </a:t>
                </a:r>
                <a14:m>
                  <m:oMath xmlns:m="http://schemas.openxmlformats.org/officeDocument/2006/math">
                    <m:f>
                      <m:fPr>
                        <m:ctrlPr>
                          <a:rPr lang="fr-CA" sz="2800" b="1" i="1">
                            <a:latin typeface="Cambria Math" panose="02040503050406030204" pitchFamily="18" charset="0"/>
                          </a:rPr>
                        </m:ctrlPr>
                      </m:fPr>
                      <m:num>
                        <m:sSub>
                          <m:sSubPr>
                            <m:ctrlPr>
                              <a:rPr lang="fr-CA" sz="2800" b="1" i="1">
                                <a:latin typeface="Cambria Math" panose="02040503050406030204" pitchFamily="18" charset="0"/>
                              </a:rPr>
                            </m:ctrlPr>
                          </m:sSubPr>
                          <m:e>
                            <m:r>
                              <a:rPr lang="fr-CA" sz="2800" b="1" i="1">
                                <a:latin typeface="Cambria Math" panose="02040503050406030204" pitchFamily="18" charset="0"/>
                              </a:rPr>
                              <m:t>𝑷</m:t>
                            </m:r>
                          </m:e>
                          <m:sub>
                            <m:r>
                              <a:rPr lang="fr-CA" sz="2800" b="1" i="1" smtClean="0">
                                <a:latin typeface="Cambria Math" panose="02040503050406030204" pitchFamily="18" charset="0"/>
                              </a:rPr>
                              <m:t>𝟐</m:t>
                            </m:r>
                          </m:sub>
                        </m:sSub>
                      </m:num>
                      <m:den>
                        <m:sSub>
                          <m:sSubPr>
                            <m:ctrlPr>
                              <a:rPr lang="fr-CA" sz="2800" b="1" i="1" smtClean="0">
                                <a:latin typeface="Cambria Math" panose="02040503050406030204" pitchFamily="18" charset="0"/>
                              </a:rPr>
                            </m:ctrlPr>
                          </m:sSubPr>
                          <m:e>
                            <m:r>
                              <a:rPr lang="fr-CA" sz="2800" b="1" i="1">
                                <a:latin typeface="Cambria Math" panose="02040503050406030204" pitchFamily="18" charset="0"/>
                              </a:rPr>
                              <m:t>𝒏</m:t>
                            </m:r>
                          </m:e>
                          <m:sub>
                            <m:r>
                              <a:rPr lang="fr-CA" sz="2800" b="1" i="1" smtClean="0">
                                <a:latin typeface="Cambria Math" panose="02040503050406030204" pitchFamily="18" charset="0"/>
                              </a:rPr>
                              <m:t>𝟐</m:t>
                            </m:r>
                          </m:sub>
                        </m:sSub>
                      </m:den>
                    </m:f>
                  </m:oMath>
                </a14:m>
                <a:endParaRPr lang="fr-CA" dirty="0"/>
              </a:p>
              <a:p>
                <a:pPr>
                  <a:lnSpc>
                    <a:spcPct val="100000"/>
                  </a:lnSpc>
                </a:pPr>
                <a:r>
                  <a:rPr lang="fr-CA" dirty="0"/>
                  <a:t>Ainsi, nous pouvons conclure que:</a:t>
                </a:r>
              </a:p>
              <a:p>
                <a:pPr marL="0" indent="0" algn="ctr">
                  <a:lnSpc>
                    <a:spcPct val="100000"/>
                  </a:lnSpc>
                  <a:buNone/>
                </a:pPr>
                <a14:m>
                  <m:oMath xmlns:m="http://schemas.openxmlformats.org/officeDocument/2006/math">
                    <m:f>
                      <m:fPr>
                        <m:ctrlPr>
                          <a:rPr lang="fr-CA" sz="2800" b="1" i="1">
                            <a:latin typeface="Cambria Math" panose="02040503050406030204" pitchFamily="18" charset="0"/>
                          </a:rPr>
                        </m:ctrlPr>
                      </m:fPr>
                      <m:num>
                        <m:sSub>
                          <m:sSubPr>
                            <m:ctrlPr>
                              <a:rPr lang="fr-CA" sz="2800" b="1" i="1">
                                <a:latin typeface="Cambria Math" panose="02040503050406030204" pitchFamily="18" charset="0"/>
                              </a:rPr>
                            </m:ctrlPr>
                          </m:sSubPr>
                          <m:e>
                            <m:r>
                              <a:rPr lang="fr-CA" sz="2800" b="1" i="1">
                                <a:latin typeface="Cambria Math" panose="02040503050406030204" pitchFamily="18" charset="0"/>
                              </a:rPr>
                              <m:t>𝑷</m:t>
                            </m:r>
                          </m:e>
                          <m:sub>
                            <m:r>
                              <a:rPr lang="fr-CA" sz="2800" b="1" i="1" smtClean="0">
                                <a:latin typeface="Cambria Math" panose="02040503050406030204" pitchFamily="18" charset="0"/>
                              </a:rPr>
                              <m:t>𝒂</m:t>
                            </m:r>
                          </m:sub>
                        </m:sSub>
                      </m:num>
                      <m:den>
                        <m:sSub>
                          <m:sSubPr>
                            <m:ctrlPr>
                              <a:rPr lang="fr-CA" sz="2800" b="1" i="1">
                                <a:latin typeface="Cambria Math" panose="02040503050406030204" pitchFamily="18" charset="0"/>
                              </a:rPr>
                            </m:ctrlPr>
                          </m:sSubPr>
                          <m:e>
                            <m:r>
                              <a:rPr lang="fr-CA" sz="2800" b="1" i="1">
                                <a:latin typeface="Cambria Math" panose="02040503050406030204" pitchFamily="18" charset="0"/>
                              </a:rPr>
                              <m:t>𝒏</m:t>
                            </m:r>
                          </m:e>
                          <m:sub>
                            <m:r>
                              <a:rPr lang="fr-CA" sz="2800" b="1" i="1" smtClean="0">
                                <a:latin typeface="Cambria Math" panose="02040503050406030204" pitchFamily="18" charset="0"/>
                              </a:rPr>
                              <m:t>𝒂</m:t>
                            </m:r>
                          </m:sub>
                        </m:sSub>
                      </m:den>
                    </m:f>
                    <m:r>
                      <a:rPr lang="fr-CA" sz="2800" b="1" i="1">
                        <a:latin typeface="Cambria Math" panose="02040503050406030204" pitchFamily="18" charset="0"/>
                        <a:ea typeface="Cambria Math" panose="02040503050406030204" pitchFamily="18" charset="0"/>
                      </a:rPr>
                      <m:t>=</m:t>
                    </m:r>
                  </m:oMath>
                </a14:m>
                <a:r>
                  <a:rPr lang="fr-CA" sz="2800" b="1" dirty="0"/>
                  <a:t> </a:t>
                </a:r>
                <a14:m>
                  <m:oMath xmlns:m="http://schemas.openxmlformats.org/officeDocument/2006/math">
                    <m:f>
                      <m:fPr>
                        <m:ctrlPr>
                          <a:rPr lang="fr-CA" sz="2800" b="1" i="1">
                            <a:latin typeface="Cambria Math" panose="02040503050406030204" pitchFamily="18" charset="0"/>
                          </a:rPr>
                        </m:ctrlPr>
                      </m:fPr>
                      <m:num>
                        <m:sSub>
                          <m:sSubPr>
                            <m:ctrlPr>
                              <a:rPr lang="fr-CA" sz="2800" b="1" i="1">
                                <a:latin typeface="Cambria Math" panose="02040503050406030204" pitchFamily="18" charset="0"/>
                              </a:rPr>
                            </m:ctrlPr>
                          </m:sSubPr>
                          <m:e>
                            <m:r>
                              <a:rPr lang="fr-CA" sz="2800" b="1" i="1">
                                <a:latin typeface="Cambria Math" panose="02040503050406030204" pitchFamily="18" charset="0"/>
                              </a:rPr>
                              <m:t>𝑷</m:t>
                            </m:r>
                          </m:e>
                          <m:sub>
                            <m:r>
                              <a:rPr lang="fr-CA" sz="2800" b="1" i="1" smtClean="0">
                                <a:latin typeface="Cambria Math" panose="02040503050406030204" pitchFamily="18" charset="0"/>
                              </a:rPr>
                              <m:t>𝑻</m:t>
                            </m:r>
                          </m:sub>
                        </m:sSub>
                      </m:num>
                      <m:den>
                        <m:sSub>
                          <m:sSubPr>
                            <m:ctrlPr>
                              <a:rPr lang="fr-CA" sz="2800" b="1" i="1" smtClean="0">
                                <a:latin typeface="Cambria Math" panose="02040503050406030204" pitchFamily="18" charset="0"/>
                              </a:rPr>
                            </m:ctrlPr>
                          </m:sSubPr>
                          <m:e>
                            <m:r>
                              <a:rPr lang="fr-CA" sz="2800" b="1" i="1">
                                <a:latin typeface="Cambria Math" panose="02040503050406030204" pitchFamily="18" charset="0"/>
                              </a:rPr>
                              <m:t>𝒏</m:t>
                            </m:r>
                          </m:e>
                          <m:sub>
                            <m:r>
                              <a:rPr lang="fr-CA" sz="2800" b="1" i="1" smtClean="0">
                                <a:latin typeface="Cambria Math" panose="02040503050406030204" pitchFamily="18" charset="0"/>
                              </a:rPr>
                              <m:t>𝑻</m:t>
                            </m:r>
                          </m:sub>
                        </m:sSub>
                      </m:den>
                    </m:f>
                  </m:oMath>
                </a14:m>
                <a:endParaRPr lang="fr-CA" dirty="0"/>
              </a:p>
              <a:p>
                <a:pPr>
                  <a:lnSpc>
                    <a:spcPct val="100000"/>
                  </a:lnSpc>
                </a:pPr>
                <a:r>
                  <a:rPr lang="fr-CA" dirty="0"/>
                  <a:t>En isolant la pression partielle, nous obtenons:</a:t>
                </a:r>
              </a:p>
              <a:p>
                <a:pPr marL="0" indent="0">
                  <a:lnSpc>
                    <a:spcPct val="100000"/>
                  </a:lnSpc>
                  <a:buNone/>
                </a:pPr>
                <a14:m>
                  <m:oMath xmlns:m="http://schemas.openxmlformats.org/officeDocument/2006/math">
                    <m:sSub>
                      <m:sSubPr>
                        <m:ctrlPr>
                          <a:rPr lang="fr-CA" sz="2800" b="1" i="1" smtClean="0">
                            <a:solidFill>
                              <a:srgbClr val="FFFF00"/>
                            </a:solidFill>
                            <a:latin typeface="Cambria Math" panose="02040503050406030204" pitchFamily="18" charset="0"/>
                          </a:rPr>
                        </m:ctrlPr>
                      </m:sSubPr>
                      <m:e>
                        <m:r>
                          <a:rPr lang="fr-CA" sz="2800" b="1" i="1" smtClean="0">
                            <a:solidFill>
                              <a:srgbClr val="FFFF00"/>
                            </a:solidFill>
                            <a:latin typeface="Cambria Math" panose="02040503050406030204" pitchFamily="18" charset="0"/>
                          </a:rPr>
                          <m:t>𝑷</m:t>
                        </m:r>
                      </m:e>
                      <m:sub>
                        <m:r>
                          <a:rPr lang="fr-CA" sz="2800" b="1" i="1" smtClean="0">
                            <a:solidFill>
                              <a:srgbClr val="FFFF00"/>
                            </a:solidFill>
                            <a:latin typeface="Cambria Math" panose="02040503050406030204" pitchFamily="18" charset="0"/>
                          </a:rPr>
                          <m:t>𝒂</m:t>
                        </m:r>
                      </m:sub>
                    </m:sSub>
                    <m:r>
                      <a:rPr lang="fr-CA" sz="2800" b="1" i="1">
                        <a:solidFill>
                          <a:srgbClr val="FFFF00"/>
                        </a:solidFill>
                        <a:latin typeface="Cambria Math" panose="02040503050406030204" pitchFamily="18" charset="0"/>
                        <a:ea typeface="Cambria Math" panose="02040503050406030204" pitchFamily="18" charset="0"/>
                      </a:rPr>
                      <m:t>=</m:t>
                    </m:r>
                  </m:oMath>
                </a14:m>
                <a:r>
                  <a:rPr lang="fr-CA" sz="2800" b="1" dirty="0">
                    <a:solidFill>
                      <a:srgbClr val="FFFF00"/>
                    </a:solidFill>
                  </a:rPr>
                  <a:t> </a:t>
                </a:r>
                <a14:m>
                  <m:oMath xmlns:m="http://schemas.openxmlformats.org/officeDocument/2006/math">
                    <m:f>
                      <m:fPr>
                        <m:ctrlPr>
                          <a:rPr lang="fr-CA" sz="2800" b="1" i="1">
                            <a:solidFill>
                              <a:srgbClr val="FFFF00"/>
                            </a:solidFill>
                            <a:latin typeface="Cambria Math" panose="02040503050406030204" pitchFamily="18" charset="0"/>
                          </a:rPr>
                        </m:ctrlPr>
                      </m:fPr>
                      <m:num>
                        <m:sSub>
                          <m:sSubPr>
                            <m:ctrlPr>
                              <a:rPr lang="fr-CA" sz="2800" b="1" i="1">
                                <a:solidFill>
                                  <a:srgbClr val="FFFF00"/>
                                </a:solidFill>
                                <a:latin typeface="Cambria Math" panose="02040503050406030204" pitchFamily="18" charset="0"/>
                              </a:rPr>
                            </m:ctrlPr>
                          </m:sSubPr>
                          <m:e>
                            <m:r>
                              <a:rPr lang="fr-CA" sz="2800" b="1" i="1" smtClean="0">
                                <a:solidFill>
                                  <a:srgbClr val="FFFF00"/>
                                </a:solidFill>
                                <a:latin typeface="Cambria Math" panose="02040503050406030204" pitchFamily="18" charset="0"/>
                              </a:rPr>
                              <m:t>𝒏</m:t>
                            </m:r>
                          </m:e>
                          <m:sub>
                            <m:r>
                              <a:rPr lang="fr-CA" sz="2800" b="1" i="1" smtClean="0">
                                <a:solidFill>
                                  <a:srgbClr val="FFFF00"/>
                                </a:solidFill>
                                <a:latin typeface="Cambria Math" panose="02040503050406030204" pitchFamily="18" charset="0"/>
                              </a:rPr>
                              <m:t>𝒂</m:t>
                            </m:r>
                          </m:sub>
                        </m:sSub>
                      </m:num>
                      <m:den>
                        <m:sSub>
                          <m:sSubPr>
                            <m:ctrlPr>
                              <a:rPr lang="fr-CA" sz="2800" b="1" i="1">
                                <a:solidFill>
                                  <a:srgbClr val="FFFF00"/>
                                </a:solidFill>
                                <a:latin typeface="Cambria Math" panose="02040503050406030204" pitchFamily="18" charset="0"/>
                              </a:rPr>
                            </m:ctrlPr>
                          </m:sSubPr>
                          <m:e>
                            <m:r>
                              <a:rPr lang="fr-CA" sz="2800" b="1" i="1">
                                <a:solidFill>
                                  <a:srgbClr val="FFFF00"/>
                                </a:solidFill>
                                <a:latin typeface="Cambria Math" panose="02040503050406030204" pitchFamily="18" charset="0"/>
                              </a:rPr>
                              <m:t>𝒏</m:t>
                            </m:r>
                          </m:e>
                          <m:sub>
                            <m:r>
                              <a:rPr lang="fr-CA" sz="2800" b="1" i="1">
                                <a:solidFill>
                                  <a:srgbClr val="FFFF00"/>
                                </a:solidFill>
                                <a:latin typeface="Cambria Math" panose="02040503050406030204" pitchFamily="18" charset="0"/>
                              </a:rPr>
                              <m:t>𝑻</m:t>
                            </m:r>
                          </m:sub>
                        </m:sSub>
                      </m:den>
                    </m:f>
                    <m:sSub>
                      <m:sSubPr>
                        <m:ctrlPr>
                          <a:rPr lang="fr-CA" sz="2800" b="1" i="1" smtClean="0">
                            <a:solidFill>
                              <a:srgbClr val="FFFF00"/>
                            </a:solidFill>
                            <a:latin typeface="Cambria Math" panose="02040503050406030204" pitchFamily="18" charset="0"/>
                          </a:rPr>
                        </m:ctrlPr>
                      </m:sSubPr>
                      <m:e>
                        <m:r>
                          <a:rPr lang="fr-CA" sz="2800" b="1" i="1" smtClean="0">
                            <a:solidFill>
                              <a:srgbClr val="FFFF00"/>
                            </a:solidFill>
                            <a:latin typeface="Cambria Math" panose="02040503050406030204" pitchFamily="18" charset="0"/>
                          </a:rPr>
                          <m:t>𝑷</m:t>
                        </m:r>
                      </m:e>
                      <m:sub>
                        <m:r>
                          <a:rPr lang="fr-CA" sz="2800" b="1" i="1" smtClean="0">
                            <a:solidFill>
                              <a:srgbClr val="FFFF00"/>
                            </a:solidFill>
                            <a:latin typeface="Cambria Math" panose="02040503050406030204" pitchFamily="18" charset="0"/>
                          </a:rPr>
                          <m:t>𝑻</m:t>
                        </m:r>
                      </m:sub>
                    </m:sSub>
                  </m:oMath>
                </a14:m>
                <a:endParaRPr lang="fr-CA" sz="2800" dirty="0">
                  <a:solidFill>
                    <a:srgbClr val="FFFF00"/>
                  </a:solidFill>
                </a:endParaRPr>
              </a:p>
            </p:txBody>
          </p:sp>
        </mc:Choice>
        <mc:Fallback xmlns="">
          <p:sp>
            <p:nvSpPr>
              <p:cNvPr id="9" name="Espace réservé du contenu 8">
                <a:extLst>
                  <a:ext uri="{FF2B5EF4-FFF2-40B4-BE49-F238E27FC236}">
                    <a16:creationId xmlns:a16="http://schemas.microsoft.com/office/drawing/2014/main" id="{E859A180-AE06-4DF5-9ECB-FA39B5E8BDE1}"/>
                  </a:ext>
                </a:extLst>
              </p:cNvPr>
              <p:cNvSpPr>
                <a:spLocks noGrp="1" noRot="1" noChangeAspect="1" noMove="1" noResize="1" noEditPoints="1" noAdjustHandles="1" noChangeArrowheads="1" noChangeShapeType="1" noTextEdit="1"/>
              </p:cNvSpPr>
              <p:nvPr>
                <p:ph idx="1"/>
              </p:nvPr>
            </p:nvSpPr>
            <p:spPr>
              <a:xfrm>
                <a:off x="432669" y="1990722"/>
                <a:ext cx="11592188" cy="4733928"/>
              </a:xfrm>
              <a:blipFill>
                <a:blip r:embed="rId3"/>
                <a:stretch>
                  <a:fillRect l="-736" t="-1031"/>
                </a:stretch>
              </a:blipFill>
            </p:spPr>
            <p:txBody>
              <a:bodyPr/>
              <a:lstStyle/>
              <a:p>
                <a:r>
                  <a:rPr lang="fr-CA">
                    <a:noFill/>
                  </a:rPr>
                  <a:t> </a:t>
                </a:r>
              </a:p>
            </p:txBody>
          </p:sp>
        </mc:Fallback>
      </mc:AlternateContent>
      <p:grpSp>
        <p:nvGrpSpPr>
          <p:cNvPr id="14" name="Groupe 13">
            <a:extLst>
              <a:ext uri="{FF2B5EF4-FFF2-40B4-BE49-F238E27FC236}">
                <a16:creationId xmlns:a16="http://schemas.microsoft.com/office/drawing/2014/main" id="{F89547F1-84FA-47BF-9BB8-BF1B0E7F1A0D}"/>
              </a:ext>
            </a:extLst>
          </p:cNvPr>
          <p:cNvGrpSpPr/>
          <p:nvPr/>
        </p:nvGrpSpPr>
        <p:grpSpPr>
          <a:xfrm>
            <a:off x="6410325" y="4071941"/>
            <a:ext cx="1196085" cy="923925"/>
            <a:chOff x="5648325" y="3857625"/>
            <a:chExt cx="1196085" cy="923925"/>
          </a:xfrm>
        </p:grpSpPr>
        <p:sp>
          <p:nvSpPr>
            <p:cNvPr id="10" name="Ellipse 9">
              <a:extLst>
                <a:ext uri="{FF2B5EF4-FFF2-40B4-BE49-F238E27FC236}">
                  <a16:creationId xmlns:a16="http://schemas.microsoft.com/office/drawing/2014/main" id="{7CD8A640-0902-43DF-9936-182E77CE69F3}"/>
                </a:ext>
              </a:extLst>
            </p:cNvPr>
            <p:cNvSpPr/>
            <p:nvPr/>
          </p:nvSpPr>
          <p:spPr>
            <a:xfrm>
              <a:off x="5648325" y="3857625"/>
              <a:ext cx="514350" cy="92392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11">
              <a:extLst>
                <a:ext uri="{FF2B5EF4-FFF2-40B4-BE49-F238E27FC236}">
                  <a16:creationId xmlns:a16="http://schemas.microsoft.com/office/drawing/2014/main" id="{D6D14290-F9CA-4A48-911B-B7042AF038AE}"/>
                </a:ext>
              </a:extLst>
            </p:cNvPr>
            <p:cNvCxnSpPr>
              <a:cxnSpLocks/>
              <a:stCxn id="10" idx="6"/>
              <a:endCxn id="15" idx="1"/>
            </p:cNvCxnSpPr>
            <p:nvPr/>
          </p:nvCxnSpPr>
          <p:spPr>
            <a:xfrm flipV="1">
              <a:off x="6162675" y="4319587"/>
              <a:ext cx="681735" cy="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5" name="ZoneTexte 14">
            <a:extLst>
              <a:ext uri="{FF2B5EF4-FFF2-40B4-BE49-F238E27FC236}">
                <a16:creationId xmlns:a16="http://schemas.microsoft.com/office/drawing/2014/main" id="{0A2CC2F4-CE1E-409B-804A-56774AEEE565}"/>
              </a:ext>
            </a:extLst>
          </p:cNvPr>
          <p:cNvSpPr txBox="1"/>
          <p:nvPr/>
        </p:nvSpPr>
        <p:spPr>
          <a:xfrm>
            <a:off x="7606410" y="4210737"/>
            <a:ext cx="4418447" cy="646331"/>
          </a:xfrm>
          <a:prstGeom prst="rect">
            <a:avLst/>
          </a:prstGeom>
          <a:noFill/>
        </p:spPr>
        <p:txBody>
          <a:bodyPr wrap="square" rtlCol="0">
            <a:spAutoFit/>
          </a:bodyPr>
          <a:lstStyle/>
          <a:p>
            <a:r>
              <a:rPr lang="fr-CA" b="1" dirty="0">
                <a:solidFill>
                  <a:schemeClr val="accent2"/>
                </a:solidFill>
              </a:rPr>
              <a:t>P</a:t>
            </a:r>
            <a:r>
              <a:rPr lang="fr-CA" b="1" baseline="-25000" dirty="0">
                <a:solidFill>
                  <a:schemeClr val="accent2"/>
                </a:solidFill>
              </a:rPr>
              <a:t>T</a:t>
            </a:r>
            <a:r>
              <a:rPr lang="fr-CA" b="1" dirty="0">
                <a:solidFill>
                  <a:schemeClr val="accent2"/>
                </a:solidFill>
              </a:rPr>
              <a:t> : pression total du mélange</a:t>
            </a:r>
          </a:p>
          <a:p>
            <a:r>
              <a:rPr lang="fr-CA" b="1" dirty="0">
                <a:solidFill>
                  <a:schemeClr val="accent2"/>
                </a:solidFill>
              </a:rPr>
              <a:t>n</a:t>
            </a:r>
            <a:r>
              <a:rPr lang="fr-CA" b="1" baseline="-25000" dirty="0">
                <a:solidFill>
                  <a:schemeClr val="accent2"/>
                </a:solidFill>
              </a:rPr>
              <a:t>T</a:t>
            </a:r>
            <a:r>
              <a:rPr lang="fr-CA" b="1" dirty="0">
                <a:solidFill>
                  <a:schemeClr val="accent2"/>
                </a:solidFill>
              </a:rPr>
              <a:t> : nombre de mole total du mélange</a:t>
            </a:r>
          </a:p>
        </p:txBody>
      </p:sp>
      <p:grpSp>
        <p:nvGrpSpPr>
          <p:cNvPr id="21" name="Groupe 20">
            <a:extLst>
              <a:ext uri="{FF2B5EF4-FFF2-40B4-BE49-F238E27FC236}">
                <a16:creationId xmlns:a16="http://schemas.microsoft.com/office/drawing/2014/main" id="{B7DC4DC1-9563-43DC-8D56-F529BE59C76D}"/>
              </a:ext>
            </a:extLst>
          </p:cNvPr>
          <p:cNvGrpSpPr/>
          <p:nvPr/>
        </p:nvGrpSpPr>
        <p:grpSpPr>
          <a:xfrm flipH="1">
            <a:off x="5042770" y="4071941"/>
            <a:ext cx="1019176" cy="923925"/>
            <a:chOff x="5648325" y="3857625"/>
            <a:chExt cx="1019176" cy="923925"/>
          </a:xfrm>
        </p:grpSpPr>
        <p:sp>
          <p:nvSpPr>
            <p:cNvPr id="22" name="Ellipse 21">
              <a:extLst>
                <a:ext uri="{FF2B5EF4-FFF2-40B4-BE49-F238E27FC236}">
                  <a16:creationId xmlns:a16="http://schemas.microsoft.com/office/drawing/2014/main" id="{580F6954-867F-476E-B249-B3BAD862E8D1}"/>
                </a:ext>
              </a:extLst>
            </p:cNvPr>
            <p:cNvSpPr/>
            <p:nvPr/>
          </p:nvSpPr>
          <p:spPr>
            <a:xfrm>
              <a:off x="5648325" y="3857625"/>
              <a:ext cx="514350" cy="923925"/>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3" name="Connecteur droit 22">
              <a:extLst>
                <a:ext uri="{FF2B5EF4-FFF2-40B4-BE49-F238E27FC236}">
                  <a16:creationId xmlns:a16="http://schemas.microsoft.com/office/drawing/2014/main" id="{DF98F8CF-0C3B-48E0-9CAA-DBB15A54A4B0}"/>
                </a:ext>
              </a:extLst>
            </p:cNvPr>
            <p:cNvCxnSpPr>
              <a:cxnSpLocks/>
              <a:stCxn id="22" idx="6"/>
              <a:endCxn id="24" idx="3"/>
            </p:cNvCxnSpPr>
            <p:nvPr/>
          </p:nvCxnSpPr>
          <p:spPr>
            <a:xfrm flipV="1">
              <a:off x="6162675" y="4319587"/>
              <a:ext cx="504826" cy="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4" name="ZoneTexte 23">
            <a:extLst>
              <a:ext uri="{FF2B5EF4-FFF2-40B4-BE49-F238E27FC236}">
                <a16:creationId xmlns:a16="http://schemas.microsoft.com/office/drawing/2014/main" id="{C3297A6F-9994-4DC1-8976-04B01F9305FA}"/>
              </a:ext>
            </a:extLst>
          </p:cNvPr>
          <p:cNvSpPr txBox="1"/>
          <p:nvPr/>
        </p:nvSpPr>
        <p:spPr>
          <a:xfrm>
            <a:off x="937495" y="4210737"/>
            <a:ext cx="4105275" cy="646331"/>
          </a:xfrm>
          <a:prstGeom prst="rect">
            <a:avLst/>
          </a:prstGeom>
          <a:noFill/>
        </p:spPr>
        <p:txBody>
          <a:bodyPr wrap="square" rtlCol="0">
            <a:spAutoFit/>
          </a:bodyPr>
          <a:lstStyle/>
          <a:p>
            <a:r>
              <a:rPr lang="fr-CA" b="1" dirty="0">
                <a:solidFill>
                  <a:schemeClr val="accent6"/>
                </a:solidFill>
              </a:rPr>
              <a:t>P</a:t>
            </a:r>
            <a:r>
              <a:rPr lang="fr-CA" b="1" baseline="-25000" dirty="0">
                <a:solidFill>
                  <a:schemeClr val="accent6"/>
                </a:solidFill>
              </a:rPr>
              <a:t>a</a:t>
            </a:r>
            <a:r>
              <a:rPr lang="fr-CA" b="1" dirty="0">
                <a:solidFill>
                  <a:schemeClr val="accent6"/>
                </a:solidFill>
              </a:rPr>
              <a:t> : pression partielle du gaz a</a:t>
            </a:r>
          </a:p>
          <a:p>
            <a:r>
              <a:rPr lang="fr-CA" b="1" dirty="0">
                <a:solidFill>
                  <a:schemeClr val="accent6"/>
                </a:solidFill>
              </a:rPr>
              <a:t>n</a:t>
            </a:r>
            <a:r>
              <a:rPr lang="fr-CA" b="1" baseline="-25000" dirty="0">
                <a:solidFill>
                  <a:schemeClr val="accent6"/>
                </a:solidFill>
              </a:rPr>
              <a:t>a</a:t>
            </a:r>
            <a:r>
              <a:rPr lang="fr-CA" b="1" dirty="0">
                <a:solidFill>
                  <a:schemeClr val="accent6"/>
                </a:solidFill>
              </a:rPr>
              <a:t> : nombre de mole du gaz a</a:t>
            </a:r>
          </a:p>
        </p:txBody>
      </p:sp>
      <p:sp>
        <p:nvSpPr>
          <p:cNvPr id="43" name="ZoneTexte 42">
            <a:extLst>
              <a:ext uri="{FF2B5EF4-FFF2-40B4-BE49-F238E27FC236}">
                <a16:creationId xmlns:a16="http://schemas.microsoft.com/office/drawing/2014/main" id="{D06FE020-126D-4E7C-9E93-88237621125E}"/>
              </a:ext>
            </a:extLst>
          </p:cNvPr>
          <p:cNvSpPr txBox="1"/>
          <p:nvPr/>
        </p:nvSpPr>
        <p:spPr>
          <a:xfrm>
            <a:off x="2645917" y="5398593"/>
            <a:ext cx="9239250" cy="1200329"/>
          </a:xfrm>
          <a:prstGeom prst="rect">
            <a:avLst/>
          </a:prstGeom>
          <a:noFill/>
        </p:spPr>
        <p:txBody>
          <a:bodyPr wrap="square" rtlCol="0">
            <a:spAutoFit/>
          </a:bodyPr>
          <a:lstStyle/>
          <a:p>
            <a:r>
              <a:rPr lang="fr-CA" b="1" dirty="0">
                <a:solidFill>
                  <a:srgbClr val="FFFF00"/>
                </a:solidFill>
              </a:rPr>
              <a:t>Donc, en multipliant la proportion en nombre de mole du gaz a à la pression total, nous obtenons la pression partielle de ce gaz. Cependant, si nous changeons de gaz dans ce même mélange (par exemple le gaz b), nous devons recalculer en fonction de la proportion de ce gaz dans le mélange.</a:t>
            </a:r>
          </a:p>
        </p:txBody>
      </p:sp>
      <p:sp>
        <p:nvSpPr>
          <p:cNvPr id="17" name="Titre 1">
            <a:extLst>
              <a:ext uri="{FF2B5EF4-FFF2-40B4-BE49-F238E27FC236}">
                <a16:creationId xmlns:a16="http://schemas.microsoft.com/office/drawing/2014/main" id="{2BDA6591-81A4-4CE4-8B7B-DC1C27404500}"/>
              </a:ext>
            </a:extLst>
          </p:cNvPr>
          <p:cNvSpPr txBox="1">
            <a:spLocks/>
          </p:cNvSpPr>
          <p:nvPr>
            <p:custDataLst>
              <p:tags r:id="rId1"/>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dirty="0">
                <a:solidFill>
                  <a:schemeClr val="bg1"/>
                </a:solidFill>
              </a:rPr>
              <a:t>Chapitre 2</a:t>
            </a:r>
          </a:p>
          <a:p>
            <a:pPr algn="ctr"/>
            <a:r>
              <a:rPr lang="fr-CA" sz="1600" b="1" dirty="0">
                <a:solidFill>
                  <a:schemeClr val="bg1"/>
                </a:solidFill>
              </a:rPr>
              <a:t>p. 103 et 104</a:t>
            </a:r>
          </a:p>
        </p:txBody>
      </p:sp>
    </p:spTree>
    <p:extLst>
      <p:ext uri="{BB962C8B-B14F-4D97-AF65-F5344CB8AC3E}">
        <p14:creationId xmlns:p14="http://schemas.microsoft.com/office/powerpoint/2010/main" val="473464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fade">
                                      <p:cBhvr>
                                        <p:cTn id="45" dur="500"/>
                                        <p:tgtEl>
                                          <p:spTgt spid="9">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animEffect transition="in" filter="fade">
                                      <p:cBhvr>
                                        <p:cTn id="50" dur="500"/>
                                        <p:tgtEl>
                                          <p:spTgt spid="9">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5" grpId="0"/>
      <p:bldP spid="24"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DBD4BC-A77C-4486-9115-E1726B50D7B3}"/>
              </a:ext>
            </a:extLst>
          </p:cNvPr>
          <p:cNvSpPr>
            <a:spLocks noGrp="1"/>
          </p:cNvSpPr>
          <p:nvPr>
            <p:ph type="title"/>
          </p:nvPr>
        </p:nvSpPr>
        <p:spPr/>
        <p:txBody>
          <a:bodyPr/>
          <a:lstStyle/>
          <a:p>
            <a:r>
              <a:rPr lang="fr-CA" b="1" dirty="0"/>
              <a:t>Loi de Dalton (modifiée)</a:t>
            </a:r>
          </a:p>
        </p:txBody>
      </p:sp>
      <mc:AlternateContent xmlns:mc="http://schemas.openxmlformats.org/markup-compatibility/2006" xmlns:a14="http://schemas.microsoft.com/office/drawing/2010/main">
        <mc:Choice Requires="a14">
          <p:sp>
            <p:nvSpPr>
              <p:cNvPr id="9" name="Espace réservé du contenu 8">
                <a:extLst>
                  <a:ext uri="{FF2B5EF4-FFF2-40B4-BE49-F238E27FC236}">
                    <a16:creationId xmlns:a16="http://schemas.microsoft.com/office/drawing/2014/main" id="{E859A180-AE06-4DF5-9ECB-FA39B5E8BDE1}"/>
                  </a:ext>
                </a:extLst>
              </p:cNvPr>
              <p:cNvSpPr>
                <a:spLocks noGrp="1"/>
              </p:cNvSpPr>
              <p:nvPr>
                <p:ph idx="1"/>
              </p:nvPr>
            </p:nvSpPr>
            <p:spPr>
              <a:xfrm>
                <a:off x="480294" y="2314575"/>
                <a:ext cx="11592188" cy="4191000"/>
              </a:xfrm>
            </p:spPr>
            <p:txBody>
              <a:bodyPr>
                <a:normAutofit/>
              </a:bodyPr>
              <a:lstStyle/>
              <a:p>
                <a:pPr>
                  <a:lnSpc>
                    <a:spcPct val="100000"/>
                  </a:lnSpc>
                </a:pPr>
                <a:r>
                  <a:rPr lang="fr-CA" dirty="0"/>
                  <a:t>On peut combiner les deux relations:</a:t>
                </a:r>
              </a:p>
              <a:p>
                <a:pPr lvl="1">
                  <a:lnSpc>
                    <a:spcPct val="100000"/>
                  </a:lnSpc>
                </a:pPr>
                <a14:m>
                  <m:oMath xmlns:m="http://schemas.openxmlformats.org/officeDocument/2006/math">
                    <m:sSub>
                      <m:sSubPr>
                        <m:ctrlPr>
                          <a:rPr lang="fr-CA" i="1" smtClean="0">
                            <a:solidFill>
                              <a:schemeClr val="tx1"/>
                            </a:solidFill>
                            <a:latin typeface="Cambria Math" panose="02040503050406030204" pitchFamily="18" charset="0"/>
                          </a:rPr>
                        </m:ctrlPr>
                      </m:sSubPr>
                      <m:e>
                        <m:r>
                          <a:rPr lang="fr-CA" b="0" i="1">
                            <a:solidFill>
                              <a:schemeClr val="tx1"/>
                            </a:solidFill>
                            <a:latin typeface="Cambria Math" panose="02040503050406030204" pitchFamily="18" charset="0"/>
                          </a:rPr>
                          <m:t>𝑃</m:t>
                        </m:r>
                      </m:e>
                      <m:sub>
                        <m:r>
                          <a:rPr lang="fr-CA" b="0" i="1">
                            <a:solidFill>
                              <a:schemeClr val="tx1"/>
                            </a:solidFill>
                            <a:latin typeface="Cambria Math" panose="02040503050406030204" pitchFamily="18" charset="0"/>
                          </a:rPr>
                          <m:t>𝑎</m:t>
                        </m:r>
                      </m:sub>
                    </m:sSub>
                    <m:r>
                      <a:rPr lang="fr-CA" b="0" i="1">
                        <a:solidFill>
                          <a:schemeClr val="tx1"/>
                        </a:solidFill>
                        <a:latin typeface="Cambria Math" panose="02040503050406030204" pitchFamily="18" charset="0"/>
                        <a:ea typeface="Cambria Math" panose="02040503050406030204" pitchFamily="18" charset="0"/>
                      </a:rPr>
                      <m:t>=</m:t>
                    </m:r>
                  </m:oMath>
                </a14:m>
                <a:r>
                  <a:rPr lang="fr-CA" dirty="0">
                    <a:solidFill>
                      <a:schemeClr val="tx1"/>
                    </a:solidFill>
                  </a:rPr>
                  <a:t> </a:t>
                </a:r>
                <a14:m>
                  <m:oMath xmlns:m="http://schemas.openxmlformats.org/officeDocument/2006/math">
                    <m:f>
                      <m:fPr>
                        <m:ctrlPr>
                          <a:rPr lang="fr-CA" i="1">
                            <a:solidFill>
                              <a:schemeClr val="tx1"/>
                            </a:solidFill>
                            <a:latin typeface="Cambria Math" panose="02040503050406030204" pitchFamily="18" charset="0"/>
                          </a:rPr>
                        </m:ctrlPr>
                      </m:fPr>
                      <m:num>
                        <m:sSub>
                          <m:sSubPr>
                            <m:ctrlPr>
                              <a:rPr lang="fr-CA" i="1">
                                <a:solidFill>
                                  <a:schemeClr val="tx1"/>
                                </a:solidFill>
                                <a:latin typeface="Cambria Math" panose="02040503050406030204" pitchFamily="18" charset="0"/>
                              </a:rPr>
                            </m:ctrlPr>
                          </m:sSubPr>
                          <m:e>
                            <m:r>
                              <a:rPr lang="fr-CA" b="0" i="1">
                                <a:solidFill>
                                  <a:schemeClr val="tx1"/>
                                </a:solidFill>
                                <a:latin typeface="Cambria Math" panose="02040503050406030204" pitchFamily="18" charset="0"/>
                              </a:rPr>
                              <m:t>𝑛</m:t>
                            </m:r>
                          </m:e>
                          <m:sub>
                            <m:r>
                              <a:rPr lang="fr-CA" b="0" i="1">
                                <a:solidFill>
                                  <a:schemeClr val="tx1"/>
                                </a:solidFill>
                                <a:latin typeface="Cambria Math" panose="02040503050406030204" pitchFamily="18" charset="0"/>
                              </a:rPr>
                              <m:t>𝑎</m:t>
                            </m:r>
                          </m:sub>
                        </m:sSub>
                      </m:num>
                      <m:den>
                        <m:sSub>
                          <m:sSubPr>
                            <m:ctrlPr>
                              <a:rPr lang="fr-CA" i="1">
                                <a:solidFill>
                                  <a:schemeClr val="tx1"/>
                                </a:solidFill>
                                <a:latin typeface="Cambria Math" panose="02040503050406030204" pitchFamily="18" charset="0"/>
                              </a:rPr>
                            </m:ctrlPr>
                          </m:sSubPr>
                          <m:e>
                            <m:r>
                              <a:rPr lang="fr-CA" b="0" i="1">
                                <a:solidFill>
                                  <a:schemeClr val="tx1"/>
                                </a:solidFill>
                                <a:latin typeface="Cambria Math" panose="02040503050406030204" pitchFamily="18" charset="0"/>
                              </a:rPr>
                              <m:t>𝑛</m:t>
                            </m:r>
                          </m:e>
                          <m:sub>
                            <m:r>
                              <a:rPr lang="fr-CA" b="0" i="1">
                                <a:solidFill>
                                  <a:schemeClr val="tx1"/>
                                </a:solidFill>
                                <a:latin typeface="Cambria Math" panose="02040503050406030204" pitchFamily="18" charset="0"/>
                              </a:rPr>
                              <m:t>𝑇</m:t>
                            </m:r>
                          </m:sub>
                        </m:sSub>
                      </m:den>
                    </m:f>
                    <m:sSub>
                      <m:sSubPr>
                        <m:ctrlPr>
                          <a:rPr lang="fr-CA" i="1">
                            <a:solidFill>
                              <a:schemeClr val="tx1"/>
                            </a:solidFill>
                            <a:latin typeface="Cambria Math" panose="02040503050406030204" pitchFamily="18" charset="0"/>
                          </a:rPr>
                        </m:ctrlPr>
                      </m:sSubPr>
                      <m:e>
                        <m:r>
                          <a:rPr lang="fr-CA" b="0" i="1">
                            <a:solidFill>
                              <a:schemeClr val="tx1"/>
                            </a:solidFill>
                            <a:latin typeface="Cambria Math" panose="02040503050406030204" pitchFamily="18" charset="0"/>
                          </a:rPr>
                          <m:t>𝑃</m:t>
                        </m:r>
                      </m:e>
                      <m:sub>
                        <m:r>
                          <a:rPr lang="fr-CA" b="0" i="1">
                            <a:solidFill>
                              <a:schemeClr val="tx1"/>
                            </a:solidFill>
                            <a:latin typeface="Cambria Math" panose="02040503050406030204" pitchFamily="18" charset="0"/>
                          </a:rPr>
                          <m:t>𝑇</m:t>
                        </m:r>
                      </m:sub>
                    </m:sSub>
                  </m:oMath>
                </a14:m>
                <a:endParaRPr lang="fr-CA" dirty="0">
                  <a:solidFill>
                    <a:schemeClr val="tx1"/>
                  </a:solidFill>
                </a:endParaRPr>
              </a:p>
              <a:p>
                <a:pPr lvl="1">
                  <a:lnSpc>
                    <a:spcPct val="100000"/>
                  </a:lnSpc>
                </a:pPr>
                <a:r>
                  <a:rPr lang="fr-CA" dirty="0">
                    <a:solidFill>
                      <a:schemeClr val="tx1"/>
                    </a:solidFill>
                  </a:rPr>
                  <a:t>P</a:t>
                </a:r>
                <a:r>
                  <a:rPr lang="fr-CA" baseline="-25000" dirty="0">
                    <a:solidFill>
                      <a:schemeClr val="tx1"/>
                    </a:solidFill>
                  </a:rPr>
                  <a:t>T</a:t>
                </a:r>
                <a:r>
                  <a:rPr lang="fr-CA" dirty="0">
                    <a:solidFill>
                      <a:schemeClr val="tx1"/>
                    </a:solidFill>
                  </a:rPr>
                  <a:t> = P</a:t>
                </a:r>
                <a:r>
                  <a:rPr lang="fr-CA" baseline="-25000" dirty="0">
                    <a:solidFill>
                      <a:schemeClr val="tx1"/>
                    </a:solidFill>
                  </a:rPr>
                  <a:t>a</a:t>
                </a:r>
                <a:r>
                  <a:rPr lang="fr-CA" dirty="0">
                    <a:solidFill>
                      <a:schemeClr val="tx1"/>
                    </a:solidFill>
                  </a:rPr>
                  <a:t> + P</a:t>
                </a:r>
                <a:r>
                  <a:rPr lang="fr-CA" baseline="-25000" dirty="0">
                    <a:solidFill>
                      <a:schemeClr val="tx1"/>
                    </a:solidFill>
                  </a:rPr>
                  <a:t>b</a:t>
                </a:r>
                <a:r>
                  <a:rPr lang="fr-CA" dirty="0">
                    <a:solidFill>
                      <a:schemeClr val="tx1"/>
                    </a:solidFill>
                  </a:rPr>
                  <a:t> + P</a:t>
                </a:r>
                <a:r>
                  <a:rPr lang="fr-CA" baseline="-25000" dirty="0">
                    <a:solidFill>
                      <a:schemeClr val="tx1"/>
                    </a:solidFill>
                  </a:rPr>
                  <a:t>c</a:t>
                </a:r>
                <a:r>
                  <a:rPr lang="fr-CA" dirty="0">
                    <a:solidFill>
                      <a:schemeClr val="tx1"/>
                    </a:solidFill>
                  </a:rPr>
                  <a:t> + P</a:t>
                </a:r>
                <a:r>
                  <a:rPr lang="fr-CA" baseline="-25000" dirty="0">
                    <a:solidFill>
                      <a:schemeClr val="tx1"/>
                    </a:solidFill>
                  </a:rPr>
                  <a:t>d</a:t>
                </a:r>
                <a:r>
                  <a:rPr lang="fr-CA" dirty="0">
                    <a:solidFill>
                      <a:schemeClr val="tx1"/>
                    </a:solidFill>
                  </a:rPr>
                  <a:t> + </a:t>
                </a:r>
                <a:r>
                  <a:rPr lang="fr-CA" dirty="0" err="1">
                    <a:solidFill>
                      <a:schemeClr val="tx1"/>
                    </a:solidFill>
                  </a:rPr>
                  <a:t>P</a:t>
                </a:r>
                <a:r>
                  <a:rPr lang="fr-CA" baseline="-25000" dirty="0" err="1">
                    <a:solidFill>
                      <a:schemeClr val="tx1"/>
                    </a:solidFill>
                  </a:rPr>
                  <a:t>e</a:t>
                </a:r>
                <a:endParaRPr lang="fr-CA" baseline="-25000" dirty="0">
                  <a:solidFill>
                    <a:schemeClr val="tx1"/>
                  </a:solidFill>
                </a:endParaRPr>
              </a:p>
              <a:p>
                <a:pPr>
                  <a:lnSpc>
                    <a:spcPct val="100000"/>
                  </a:lnSpc>
                </a:pPr>
                <a:r>
                  <a:rPr lang="fr-CA" dirty="0"/>
                  <a:t>Cette combinaison permet de trouver la proportion en nombre de mole pour chaque gaz qui compose le mélange.</a:t>
                </a:r>
                <a:endParaRPr lang="fr-CA" dirty="0">
                  <a:solidFill>
                    <a:schemeClr val="tx1"/>
                  </a:solidFill>
                </a:endParaRPr>
              </a:p>
              <a:p>
                <a:pPr marL="0" indent="0" algn="ctr">
                  <a:lnSpc>
                    <a:spcPct val="100000"/>
                  </a:lnSpc>
                  <a:buNone/>
                </a:pPr>
                <a14:m>
                  <m:oMath xmlns:m="http://schemas.openxmlformats.org/officeDocument/2006/math">
                    <m:sSub>
                      <m:sSubPr>
                        <m:ctrlPr>
                          <a:rPr lang="fr-CA" sz="2800" i="1" smtClean="0">
                            <a:solidFill>
                              <a:schemeClr val="tx1"/>
                            </a:solidFill>
                            <a:latin typeface="Cambria Math" panose="02040503050406030204" pitchFamily="18" charset="0"/>
                          </a:rPr>
                        </m:ctrlPr>
                      </m:sSubPr>
                      <m:e>
                        <m:r>
                          <a:rPr lang="el-GR" sz="2800" b="0" i="1" smtClean="0">
                            <a:solidFill>
                              <a:schemeClr val="tx1"/>
                            </a:solidFill>
                            <a:latin typeface="Cambria Math" panose="02040503050406030204" pitchFamily="18" charset="0"/>
                          </a:rPr>
                          <m:t>𝜒</m:t>
                        </m:r>
                      </m:e>
                      <m:sub>
                        <m:r>
                          <a:rPr lang="fr-CA" sz="2800" b="0" i="1" smtClean="0">
                            <a:solidFill>
                              <a:schemeClr val="tx1"/>
                            </a:solidFill>
                            <a:latin typeface="Cambria Math" panose="02040503050406030204" pitchFamily="18" charset="0"/>
                          </a:rPr>
                          <m:t>𝑎</m:t>
                        </m:r>
                      </m:sub>
                    </m:sSub>
                    <m:r>
                      <a:rPr lang="fr-CA" sz="2800" b="0" i="1" smtClean="0">
                        <a:solidFill>
                          <a:schemeClr val="tx1"/>
                        </a:solidFill>
                        <a:latin typeface="Cambria Math" panose="02040503050406030204" pitchFamily="18" charset="0"/>
                        <a:ea typeface="Cambria Math" panose="02040503050406030204" pitchFamily="18" charset="0"/>
                      </a:rPr>
                      <m:t>=</m:t>
                    </m:r>
                    <m:f>
                      <m:fPr>
                        <m:ctrlPr>
                          <a:rPr lang="fr-CA" sz="2800" i="1" smtClean="0">
                            <a:solidFill>
                              <a:schemeClr val="tx1"/>
                            </a:solidFill>
                            <a:latin typeface="Cambria Math" panose="02040503050406030204" pitchFamily="18" charset="0"/>
                            <a:ea typeface="Cambria Math" panose="02040503050406030204" pitchFamily="18" charset="0"/>
                          </a:rPr>
                        </m:ctrlPr>
                      </m:fPr>
                      <m:num>
                        <m:sSub>
                          <m:sSubPr>
                            <m:ctrlPr>
                              <a:rPr lang="fr-CA" sz="2800" i="1" smtClean="0">
                                <a:solidFill>
                                  <a:schemeClr val="tx1"/>
                                </a:solidFill>
                                <a:latin typeface="Cambria Math" panose="02040503050406030204" pitchFamily="18" charset="0"/>
                                <a:ea typeface="Cambria Math" panose="02040503050406030204" pitchFamily="18" charset="0"/>
                              </a:rPr>
                            </m:ctrlPr>
                          </m:sSubPr>
                          <m:e>
                            <m:r>
                              <a:rPr lang="fr-CA" sz="2800" b="0" i="1" smtClean="0">
                                <a:solidFill>
                                  <a:schemeClr val="tx1"/>
                                </a:solidFill>
                                <a:latin typeface="Cambria Math" panose="02040503050406030204" pitchFamily="18" charset="0"/>
                                <a:ea typeface="Cambria Math" panose="02040503050406030204" pitchFamily="18" charset="0"/>
                              </a:rPr>
                              <m:t>𝑛</m:t>
                            </m:r>
                          </m:e>
                          <m:sub>
                            <m:r>
                              <a:rPr lang="fr-CA" sz="2800" b="0" i="1" smtClean="0">
                                <a:solidFill>
                                  <a:schemeClr val="tx1"/>
                                </a:solidFill>
                                <a:latin typeface="Cambria Math" panose="02040503050406030204" pitchFamily="18" charset="0"/>
                                <a:ea typeface="Cambria Math" panose="02040503050406030204" pitchFamily="18" charset="0"/>
                              </a:rPr>
                              <m:t>𝑎</m:t>
                            </m:r>
                          </m:sub>
                        </m:sSub>
                      </m:num>
                      <m:den>
                        <m:sSub>
                          <m:sSubPr>
                            <m:ctrlPr>
                              <a:rPr lang="fr-CA" sz="2800" i="1" smtClean="0">
                                <a:solidFill>
                                  <a:schemeClr val="tx1"/>
                                </a:solidFill>
                                <a:latin typeface="Cambria Math" panose="02040503050406030204" pitchFamily="18" charset="0"/>
                                <a:ea typeface="Cambria Math" panose="02040503050406030204" pitchFamily="18" charset="0"/>
                              </a:rPr>
                            </m:ctrlPr>
                          </m:sSubPr>
                          <m:e>
                            <m:r>
                              <a:rPr lang="fr-CA" sz="2800" b="0" i="1" smtClean="0">
                                <a:solidFill>
                                  <a:schemeClr val="tx1"/>
                                </a:solidFill>
                                <a:latin typeface="Cambria Math" panose="02040503050406030204" pitchFamily="18" charset="0"/>
                                <a:ea typeface="Cambria Math" panose="02040503050406030204" pitchFamily="18" charset="0"/>
                              </a:rPr>
                              <m:t>𝑛</m:t>
                            </m:r>
                          </m:e>
                          <m:sub>
                            <m:r>
                              <a:rPr lang="fr-CA" sz="2800" b="0" i="1" smtClean="0">
                                <a:solidFill>
                                  <a:schemeClr val="tx1"/>
                                </a:solidFill>
                                <a:latin typeface="Cambria Math" panose="02040503050406030204" pitchFamily="18" charset="0"/>
                                <a:ea typeface="Cambria Math" panose="02040503050406030204" pitchFamily="18" charset="0"/>
                              </a:rPr>
                              <m:t>𝑡</m:t>
                            </m:r>
                          </m:sub>
                        </m:sSub>
                      </m:den>
                    </m:f>
                  </m:oMath>
                </a14:m>
                <a:r>
                  <a:rPr lang="fr-CA" sz="2800" dirty="0">
                    <a:solidFill>
                      <a:schemeClr val="tx1"/>
                    </a:solidFill>
                  </a:rPr>
                  <a:t> </a:t>
                </a:r>
              </a:p>
              <a:p>
                <a:pPr>
                  <a:lnSpc>
                    <a:spcPct val="100000"/>
                  </a:lnSpc>
                </a:pPr>
                <a:r>
                  <a:rPr lang="fr-CA" b="1" u="sng" dirty="0"/>
                  <a:t>Enrichissement: </a:t>
                </a:r>
              </a:p>
              <a:p>
                <a:pPr lvl="1">
                  <a:lnSpc>
                    <a:spcPct val="100000"/>
                  </a:lnSpc>
                </a:pPr>
                <a:r>
                  <a:rPr lang="fr-CA" dirty="0"/>
                  <a:t>Grâce à cette équation (ci-dessus), nous pouvons utiliser la fraction molaire afin de trouver la proportion du gaz a sur le mélange total .</a:t>
                </a:r>
              </a:p>
            </p:txBody>
          </p:sp>
        </mc:Choice>
        <mc:Fallback xmlns="">
          <p:sp>
            <p:nvSpPr>
              <p:cNvPr id="9" name="Espace réservé du contenu 8">
                <a:extLst>
                  <a:ext uri="{FF2B5EF4-FFF2-40B4-BE49-F238E27FC236}">
                    <a16:creationId xmlns:a16="http://schemas.microsoft.com/office/drawing/2014/main" id="{E859A180-AE06-4DF5-9ECB-FA39B5E8BDE1}"/>
                  </a:ext>
                </a:extLst>
              </p:cNvPr>
              <p:cNvSpPr>
                <a:spLocks noGrp="1" noRot="1" noChangeAspect="1" noMove="1" noResize="1" noEditPoints="1" noAdjustHandles="1" noChangeArrowheads="1" noChangeShapeType="1" noTextEdit="1"/>
              </p:cNvSpPr>
              <p:nvPr>
                <p:ph idx="1"/>
              </p:nvPr>
            </p:nvSpPr>
            <p:spPr>
              <a:xfrm>
                <a:off x="480294" y="2314575"/>
                <a:ext cx="11592188" cy="4191000"/>
              </a:xfrm>
              <a:blipFill>
                <a:blip r:embed="rId3"/>
                <a:stretch>
                  <a:fillRect l="-736" t="-1164" b="-582"/>
                </a:stretch>
              </a:blipFill>
            </p:spPr>
            <p:txBody>
              <a:bodyPr/>
              <a:lstStyle/>
              <a:p>
                <a:r>
                  <a:rPr lang="fr-CA">
                    <a:noFill/>
                  </a:rPr>
                  <a:t> </a:t>
                </a:r>
              </a:p>
            </p:txBody>
          </p:sp>
        </mc:Fallback>
      </mc:AlternateContent>
      <p:sp>
        <p:nvSpPr>
          <p:cNvPr id="8" name="Titre 1">
            <a:extLst>
              <a:ext uri="{FF2B5EF4-FFF2-40B4-BE49-F238E27FC236}">
                <a16:creationId xmlns:a16="http://schemas.microsoft.com/office/drawing/2014/main" id="{383B1198-1F1D-4F85-B048-B814615439B8}"/>
              </a:ext>
            </a:extLst>
          </p:cNvPr>
          <p:cNvSpPr txBox="1">
            <a:spLocks/>
          </p:cNvSpPr>
          <p:nvPr>
            <p:custDataLst>
              <p:tags r:id="rId1"/>
            </p:custDataLst>
          </p:nvPr>
        </p:nvSpPr>
        <p:spPr>
          <a:xfrm>
            <a:off x="10572709" y="609599"/>
            <a:ext cx="1619291" cy="1381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fr-CA" sz="1800" b="1" dirty="0">
                <a:solidFill>
                  <a:schemeClr val="bg1"/>
                </a:solidFill>
              </a:rPr>
              <a:t>Chapitre 2</a:t>
            </a:r>
          </a:p>
          <a:p>
            <a:pPr algn="ctr"/>
            <a:r>
              <a:rPr lang="fr-CA" sz="1600" b="1" dirty="0">
                <a:solidFill>
                  <a:schemeClr val="bg1"/>
                </a:solidFill>
              </a:rPr>
              <a:t>p. 103 et 104</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B91BD38-85EA-45EB-A9D9-09AE0AD0A01C}"/>
                  </a:ext>
                </a:extLst>
              </p:cNvPr>
              <p:cNvSpPr/>
              <p:nvPr/>
            </p:nvSpPr>
            <p:spPr>
              <a:xfrm>
                <a:off x="7899173" y="219828"/>
                <a:ext cx="4292827" cy="236311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400" b="1" u="sng" dirty="0">
                    <a:solidFill>
                      <a:schemeClr val="tx1"/>
                    </a:solidFill>
                  </a:rPr>
                  <a:t>Formule fournie à l’examen:</a:t>
                </a:r>
              </a:p>
              <a:p>
                <a:pPr marL="285750" indent="-285750">
                  <a:buFont typeface="Arial" panose="020B0604020202020204" pitchFamily="34" charset="0"/>
                  <a:buChar char="•"/>
                </a:pPr>
                <a:endParaRPr lang="fr-CA" sz="2400" dirty="0">
                  <a:solidFill>
                    <a:schemeClr val="tx1"/>
                  </a:solidFill>
                </a:endParaRPr>
              </a:p>
              <a:p>
                <a:pPr marL="285750" indent="-285750">
                  <a:buFont typeface="Arial" panose="020B0604020202020204" pitchFamily="34" charset="0"/>
                  <a:buChar char="•"/>
                </a:pPr>
                <a:r>
                  <a:rPr lang="fr-CA" sz="2400" dirty="0">
                    <a:solidFill>
                      <a:schemeClr val="tx1"/>
                    </a:solidFill>
                  </a:rPr>
                  <a:t>P</a:t>
                </a:r>
                <a:r>
                  <a:rPr lang="fr-CA" sz="2400" baseline="-25000" dirty="0">
                    <a:solidFill>
                      <a:schemeClr val="tx1"/>
                    </a:solidFill>
                  </a:rPr>
                  <a:t>T</a:t>
                </a:r>
                <a:r>
                  <a:rPr lang="fr-CA" sz="2400" dirty="0">
                    <a:solidFill>
                      <a:schemeClr val="tx1"/>
                    </a:solidFill>
                  </a:rPr>
                  <a:t> = P</a:t>
                </a:r>
                <a:r>
                  <a:rPr lang="fr-CA" sz="2400" baseline="-25000" dirty="0">
                    <a:solidFill>
                      <a:schemeClr val="tx1"/>
                    </a:solidFill>
                  </a:rPr>
                  <a:t>a</a:t>
                </a:r>
                <a:r>
                  <a:rPr lang="fr-CA" sz="2400" dirty="0">
                    <a:solidFill>
                      <a:schemeClr val="tx1"/>
                    </a:solidFill>
                  </a:rPr>
                  <a:t> + P</a:t>
                </a:r>
                <a:r>
                  <a:rPr lang="fr-CA" sz="2400" baseline="-25000" dirty="0">
                    <a:solidFill>
                      <a:schemeClr val="tx1"/>
                    </a:solidFill>
                  </a:rPr>
                  <a:t>b</a:t>
                </a:r>
                <a:r>
                  <a:rPr lang="fr-CA" sz="2400" dirty="0">
                    <a:solidFill>
                      <a:schemeClr val="tx1"/>
                    </a:solidFill>
                  </a:rPr>
                  <a:t> + P</a:t>
                </a:r>
                <a:r>
                  <a:rPr lang="fr-CA" sz="2400" baseline="-25000" dirty="0">
                    <a:solidFill>
                      <a:schemeClr val="tx1"/>
                    </a:solidFill>
                  </a:rPr>
                  <a:t>c</a:t>
                </a:r>
                <a:r>
                  <a:rPr lang="fr-CA" sz="2400" dirty="0">
                    <a:solidFill>
                      <a:schemeClr val="tx1"/>
                    </a:solidFill>
                  </a:rPr>
                  <a:t> + P</a:t>
                </a:r>
                <a:r>
                  <a:rPr lang="fr-CA" sz="2400" baseline="-25000" dirty="0">
                    <a:solidFill>
                      <a:schemeClr val="tx1"/>
                    </a:solidFill>
                  </a:rPr>
                  <a:t>d</a:t>
                </a:r>
                <a:r>
                  <a:rPr lang="fr-CA" sz="2400" dirty="0">
                    <a:solidFill>
                      <a:schemeClr val="tx1"/>
                    </a:solidFill>
                  </a:rPr>
                  <a:t> + </a:t>
                </a:r>
                <a:r>
                  <a:rPr lang="fr-CA" sz="2400" dirty="0" err="1">
                    <a:solidFill>
                      <a:schemeClr val="tx1"/>
                    </a:solidFill>
                  </a:rPr>
                  <a:t>P</a:t>
                </a:r>
                <a:r>
                  <a:rPr lang="fr-CA" sz="2400" baseline="-25000" dirty="0" err="1">
                    <a:solidFill>
                      <a:schemeClr val="tx1"/>
                    </a:solidFill>
                  </a:rPr>
                  <a:t>e</a:t>
                </a:r>
                <a:endParaRPr lang="fr-CA" sz="2400" b="1" i="1" dirty="0">
                  <a:solidFill>
                    <a:schemeClr val="tx1"/>
                  </a:solidFill>
                  <a:latin typeface="Cambria Math" panose="02040503050406030204" pitchFamily="18" charset="0"/>
                </a:endParaRPr>
              </a:p>
              <a:p>
                <a:pPr marL="285750" indent="-285750">
                  <a:buFont typeface="Arial" panose="020B0604020202020204" pitchFamily="34" charset="0"/>
                  <a:buChar char="•"/>
                </a:pPr>
                <a:endParaRPr lang="fr-CA" sz="2400" b="1" i="1" dirty="0">
                  <a:solidFill>
                    <a:schemeClr val="tx1"/>
                  </a:solidFill>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sSub>
                      <m:sSubPr>
                        <m:ctrlPr>
                          <a:rPr lang="fr-CA" sz="2400" b="1" i="1">
                            <a:solidFill>
                              <a:schemeClr val="tx1"/>
                            </a:solidFill>
                            <a:latin typeface="Cambria Math" panose="02040503050406030204" pitchFamily="18" charset="0"/>
                          </a:rPr>
                        </m:ctrlPr>
                      </m:sSubPr>
                      <m:e>
                        <m:r>
                          <a:rPr lang="fr-CA" sz="2400" b="1" i="1">
                            <a:solidFill>
                              <a:schemeClr val="tx1"/>
                            </a:solidFill>
                            <a:latin typeface="Cambria Math" panose="02040503050406030204" pitchFamily="18" charset="0"/>
                          </a:rPr>
                          <m:t>𝑷</m:t>
                        </m:r>
                      </m:e>
                      <m:sub>
                        <m:r>
                          <a:rPr lang="fr-CA" sz="2400" b="1" i="1">
                            <a:solidFill>
                              <a:schemeClr val="tx1"/>
                            </a:solidFill>
                            <a:latin typeface="Cambria Math" panose="02040503050406030204" pitchFamily="18" charset="0"/>
                          </a:rPr>
                          <m:t>𝒂</m:t>
                        </m:r>
                      </m:sub>
                    </m:sSub>
                    <m:r>
                      <a:rPr lang="fr-CA" sz="2400" b="1" i="1">
                        <a:solidFill>
                          <a:schemeClr val="tx1"/>
                        </a:solidFill>
                        <a:latin typeface="Cambria Math" panose="02040503050406030204" pitchFamily="18" charset="0"/>
                        <a:ea typeface="Cambria Math" panose="02040503050406030204" pitchFamily="18" charset="0"/>
                      </a:rPr>
                      <m:t>=</m:t>
                    </m:r>
                  </m:oMath>
                </a14:m>
                <a:r>
                  <a:rPr lang="fr-CA" sz="2400" b="1" dirty="0">
                    <a:solidFill>
                      <a:schemeClr val="tx1"/>
                    </a:solidFill>
                  </a:rPr>
                  <a:t> </a:t>
                </a:r>
                <a14:m>
                  <m:oMath xmlns:m="http://schemas.openxmlformats.org/officeDocument/2006/math">
                    <m:f>
                      <m:fPr>
                        <m:ctrlPr>
                          <a:rPr lang="fr-CA" sz="2400" b="1" i="1">
                            <a:solidFill>
                              <a:schemeClr val="tx1"/>
                            </a:solidFill>
                            <a:latin typeface="Cambria Math" panose="02040503050406030204" pitchFamily="18" charset="0"/>
                          </a:rPr>
                        </m:ctrlPr>
                      </m:fPr>
                      <m:num>
                        <m:sSub>
                          <m:sSubPr>
                            <m:ctrlPr>
                              <a:rPr lang="fr-CA" sz="2400" b="1" i="1">
                                <a:solidFill>
                                  <a:schemeClr val="tx1"/>
                                </a:solidFill>
                                <a:latin typeface="Cambria Math" panose="02040503050406030204" pitchFamily="18" charset="0"/>
                              </a:rPr>
                            </m:ctrlPr>
                          </m:sSubPr>
                          <m:e>
                            <m:r>
                              <a:rPr lang="fr-CA" sz="2400" b="1" i="1">
                                <a:solidFill>
                                  <a:schemeClr val="tx1"/>
                                </a:solidFill>
                                <a:latin typeface="Cambria Math" panose="02040503050406030204" pitchFamily="18" charset="0"/>
                              </a:rPr>
                              <m:t>𝒏</m:t>
                            </m:r>
                          </m:e>
                          <m:sub>
                            <m:r>
                              <a:rPr lang="fr-CA" sz="2400" b="1" i="1">
                                <a:solidFill>
                                  <a:schemeClr val="tx1"/>
                                </a:solidFill>
                                <a:latin typeface="Cambria Math" panose="02040503050406030204" pitchFamily="18" charset="0"/>
                              </a:rPr>
                              <m:t>𝒂</m:t>
                            </m:r>
                          </m:sub>
                        </m:sSub>
                      </m:num>
                      <m:den>
                        <m:sSub>
                          <m:sSubPr>
                            <m:ctrlPr>
                              <a:rPr lang="fr-CA" sz="2400" b="1" i="1">
                                <a:solidFill>
                                  <a:schemeClr val="tx1"/>
                                </a:solidFill>
                                <a:latin typeface="Cambria Math" panose="02040503050406030204" pitchFamily="18" charset="0"/>
                              </a:rPr>
                            </m:ctrlPr>
                          </m:sSubPr>
                          <m:e>
                            <m:r>
                              <a:rPr lang="fr-CA" sz="2400" b="1" i="1">
                                <a:solidFill>
                                  <a:schemeClr val="tx1"/>
                                </a:solidFill>
                                <a:latin typeface="Cambria Math" panose="02040503050406030204" pitchFamily="18" charset="0"/>
                              </a:rPr>
                              <m:t>𝒏</m:t>
                            </m:r>
                          </m:e>
                          <m:sub>
                            <m:r>
                              <a:rPr lang="fr-CA" sz="2400" b="1" i="1">
                                <a:solidFill>
                                  <a:schemeClr val="tx1"/>
                                </a:solidFill>
                                <a:latin typeface="Cambria Math" panose="02040503050406030204" pitchFamily="18" charset="0"/>
                              </a:rPr>
                              <m:t>𝑻</m:t>
                            </m:r>
                          </m:sub>
                        </m:sSub>
                      </m:den>
                    </m:f>
                    <m:sSub>
                      <m:sSubPr>
                        <m:ctrlPr>
                          <a:rPr lang="fr-CA" sz="2400" b="1" i="1">
                            <a:solidFill>
                              <a:schemeClr val="tx1"/>
                            </a:solidFill>
                            <a:latin typeface="Cambria Math" panose="02040503050406030204" pitchFamily="18" charset="0"/>
                          </a:rPr>
                        </m:ctrlPr>
                      </m:sSubPr>
                      <m:e>
                        <m:r>
                          <a:rPr lang="fr-CA" sz="2400" b="1" i="1">
                            <a:solidFill>
                              <a:schemeClr val="tx1"/>
                            </a:solidFill>
                            <a:latin typeface="Cambria Math" panose="02040503050406030204" pitchFamily="18" charset="0"/>
                          </a:rPr>
                          <m:t>𝑷</m:t>
                        </m:r>
                      </m:e>
                      <m:sub>
                        <m:r>
                          <a:rPr lang="fr-CA" sz="2400" b="1" i="1">
                            <a:solidFill>
                              <a:schemeClr val="tx1"/>
                            </a:solidFill>
                            <a:latin typeface="Cambria Math" panose="02040503050406030204" pitchFamily="18" charset="0"/>
                          </a:rPr>
                          <m:t>𝑻</m:t>
                        </m:r>
                      </m:sub>
                    </m:sSub>
                  </m:oMath>
                </a14:m>
                <a:endParaRPr lang="fr-CA" sz="2400" dirty="0"/>
              </a:p>
            </p:txBody>
          </p:sp>
        </mc:Choice>
        <mc:Fallback xmlns="">
          <p:sp>
            <p:nvSpPr>
              <p:cNvPr id="6" name="Rectangle 5">
                <a:extLst>
                  <a:ext uri="{FF2B5EF4-FFF2-40B4-BE49-F238E27FC236}">
                    <a16:creationId xmlns:a16="http://schemas.microsoft.com/office/drawing/2014/main" id="{FB91BD38-85EA-45EB-A9D9-09AE0AD0A01C}"/>
                  </a:ext>
                </a:extLst>
              </p:cNvPr>
              <p:cNvSpPr>
                <a:spLocks noRot="1" noChangeAspect="1" noMove="1" noResize="1" noEditPoints="1" noAdjustHandles="1" noChangeArrowheads="1" noChangeShapeType="1" noTextEdit="1"/>
              </p:cNvSpPr>
              <p:nvPr/>
            </p:nvSpPr>
            <p:spPr>
              <a:xfrm>
                <a:off x="7899173" y="219828"/>
                <a:ext cx="4292827" cy="2363115"/>
              </a:xfrm>
              <a:prstGeom prst="rect">
                <a:avLst/>
              </a:prstGeom>
              <a:blipFill>
                <a:blip r:embed="rId4"/>
                <a:stretch>
                  <a:fillRect l="-2125" r="-1700"/>
                </a:stretch>
              </a:blipFill>
              <a:ln>
                <a:solidFill>
                  <a:schemeClr val="accent4"/>
                </a:solidFill>
              </a:ln>
            </p:spPr>
            <p:txBody>
              <a:bodyPr/>
              <a:lstStyle/>
              <a:p>
                <a:r>
                  <a:rPr lang="fr-CA">
                    <a:noFill/>
                  </a:rPr>
                  <a:t> </a:t>
                </a:r>
              </a:p>
            </p:txBody>
          </p:sp>
        </mc:Fallback>
      </mc:AlternateContent>
      <mc:AlternateContent xmlns:mc="http://schemas.openxmlformats.org/markup-compatibility/2006">
        <mc:Choice xmlns:p14="http://schemas.microsoft.com/office/powerpoint/2010/main" Requires="p14">
          <p:contentPart p14:bwMode="auto" r:id="rId5">
            <p14:nvContentPartPr>
              <p14:cNvPr id="3" name="Encre 2">
                <a:extLst>
                  <a:ext uri="{FF2B5EF4-FFF2-40B4-BE49-F238E27FC236}">
                    <a16:creationId xmlns:a16="http://schemas.microsoft.com/office/drawing/2014/main" id="{558FA513-ED99-44B6-A086-754C3A840324}"/>
                  </a:ext>
                </a:extLst>
              </p14:cNvPr>
              <p14:cNvContentPartPr/>
              <p14:nvPr/>
            </p14:nvContentPartPr>
            <p14:xfrm>
              <a:off x="7379991" y="4394950"/>
              <a:ext cx="259200" cy="703440"/>
            </p14:xfrm>
          </p:contentPart>
        </mc:Choice>
        <mc:Fallback>
          <p:pic>
            <p:nvPicPr>
              <p:cNvPr id="3" name="Encre 2">
                <a:extLst>
                  <a:ext uri="{FF2B5EF4-FFF2-40B4-BE49-F238E27FC236}">
                    <a16:creationId xmlns:a16="http://schemas.microsoft.com/office/drawing/2014/main" id="{558FA513-ED99-44B6-A086-754C3A840324}"/>
                  </a:ext>
                </a:extLst>
              </p:cNvPr>
              <p:cNvPicPr/>
              <p:nvPr/>
            </p:nvPicPr>
            <p:blipFill>
              <a:blip r:embed="rId6"/>
              <a:stretch>
                <a:fillRect/>
              </a:stretch>
            </p:blipFill>
            <p:spPr>
              <a:xfrm>
                <a:off x="7371351" y="4386310"/>
                <a:ext cx="276840" cy="721080"/>
              </a:xfrm>
              <a:prstGeom prst="rect">
                <a:avLst/>
              </a:prstGeom>
            </p:spPr>
          </p:pic>
        </mc:Fallback>
      </mc:AlternateContent>
      <p:grpSp>
        <p:nvGrpSpPr>
          <p:cNvPr id="13" name="Groupe 12">
            <a:extLst>
              <a:ext uri="{FF2B5EF4-FFF2-40B4-BE49-F238E27FC236}">
                <a16:creationId xmlns:a16="http://schemas.microsoft.com/office/drawing/2014/main" id="{80B0164C-5DB9-43F2-BEC9-BA092F9A3AE6}"/>
              </a:ext>
            </a:extLst>
          </p:cNvPr>
          <p:cNvGrpSpPr/>
          <p:nvPr/>
        </p:nvGrpSpPr>
        <p:grpSpPr>
          <a:xfrm>
            <a:off x="7562151" y="4299910"/>
            <a:ext cx="4191120" cy="892080"/>
            <a:chOff x="7562151" y="4299910"/>
            <a:chExt cx="4191120" cy="892080"/>
          </a:xfrm>
        </p:grpSpPr>
        <mc:AlternateContent xmlns:mc="http://schemas.openxmlformats.org/markup-compatibility/2006">
          <mc:Choice xmlns:p14="http://schemas.microsoft.com/office/powerpoint/2010/main" Requires="p14">
            <p:contentPart p14:bwMode="auto" r:id="rId7">
              <p14:nvContentPartPr>
                <p14:cNvPr id="4" name="Encre 3">
                  <a:extLst>
                    <a:ext uri="{FF2B5EF4-FFF2-40B4-BE49-F238E27FC236}">
                      <a16:creationId xmlns:a16="http://schemas.microsoft.com/office/drawing/2014/main" id="{0ECDB067-9B5C-4A54-A872-CBFFA09BF4E0}"/>
                    </a:ext>
                  </a:extLst>
                </p14:cNvPr>
                <p14:cNvContentPartPr/>
                <p14:nvPr/>
              </p14:nvContentPartPr>
              <p14:xfrm>
                <a:off x="7562151" y="4299910"/>
                <a:ext cx="2220840" cy="892080"/>
              </p14:xfrm>
            </p:contentPart>
          </mc:Choice>
          <mc:Fallback>
            <p:pic>
              <p:nvPicPr>
                <p:cNvPr id="4" name="Encre 3">
                  <a:extLst>
                    <a:ext uri="{FF2B5EF4-FFF2-40B4-BE49-F238E27FC236}">
                      <a16:creationId xmlns:a16="http://schemas.microsoft.com/office/drawing/2014/main" id="{0ECDB067-9B5C-4A54-A872-CBFFA09BF4E0}"/>
                    </a:ext>
                  </a:extLst>
                </p:cNvPr>
                <p:cNvPicPr/>
                <p:nvPr/>
              </p:nvPicPr>
              <p:blipFill>
                <a:blip r:embed="rId8"/>
                <a:stretch>
                  <a:fillRect/>
                </a:stretch>
              </p:blipFill>
              <p:spPr>
                <a:xfrm>
                  <a:off x="7553511" y="4290910"/>
                  <a:ext cx="2238480" cy="9097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Encre 4">
                  <a:extLst>
                    <a:ext uri="{FF2B5EF4-FFF2-40B4-BE49-F238E27FC236}">
                      <a16:creationId xmlns:a16="http://schemas.microsoft.com/office/drawing/2014/main" id="{4DC4407E-ADDF-4D2A-8D5D-B248D3B909CB}"/>
                    </a:ext>
                  </a:extLst>
                </p14:cNvPr>
                <p14:cNvContentPartPr/>
                <p14:nvPr/>
              </p14:nvContentPartPr>
              <p14:xfrm>
                <a:off x="9217791" y="4318990"/>
                <a:ext cx="34560" cy="25920"/>
              </p14:xfrm>
            </p:contentPart>
          </mc:Choice>
          <mc:Fallback>
            <p:pic>
              <p:nvPicPr>
                <p:cNvPr id="5" name="Encre 4">
                  <a:extLst>
                    <a:ext uri="{FF2B5EF4-FFF2-40B4-BE49-F238E27FC236}">
                      <a16:creationId xmlns:a16="http://schemas.microsoft.com/office/drawing/2014/main" id="{4DC4407E-ADDF-4D2A-8D5D-B248D3B909CB}"/>
                    </a:ext>
                  </a:extLst>
                </p:cNvPr>
                <p:cNvPicPr/>
                <p:nvPr/>
              </p:nvPicPr>
              <p:blipFill>
                <a:blip r:embed="rId10"/>
                <a:stretch>
                  <a:fillRect/>
                </a:stretch>
              </p:blipFill>
              <p:spPr>
                <a:xfrm>
                  <a:off x="9208791" y="4309990"/>
                  <a:ext cx="52200" cy="435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Encre 6">
                  <a:extLst>
                    <a:ext uri="{FF2B5EF4-FFF2-40B4-BE49-F238E27FC236}">
                      <a16:creationId xmlns:a16="http://schemas.microsoft.com/office/drawing/2014/main" id="{FA891486-38E9-46C5-B3DE-C781F6AFDA97}"/>
                    </a:ext>
                  </a:extLst>
                </p14:cNvPr>
                <p14:cNvContentPartPr/>
                <p14:nvPr/>
              </p14:nvContentPartPr>
              <p14:xfrm>
                <a:off x="8645031" y="4613470"/>
                <a:ext cx="218160" cy="5400"/>
              </p14:xfrm>
            </p:contentPart>
          </mc:Choice>
          <mc:Fallback>
            <p:pic>
              <p:nvPicPr>
                <p:cNvPr id="7" name="Encre 6">
                  <a:extLst>
                    <a:ext uri="{FF2B5EF4-FFF2-40B4-BE49-F238E27FC236}">
                      <a16:creationId xmlns:a16="http://schemas.microsoft.com/office/drawing/2014/main" id="{FA891486-38E9-46C5-B3DE-C781F6AFDA97}"/>
                    </a:ext>
                  </a:extLst>
                </p:cNvPr>
                <p:cNvPicPr/>
                <p:nvPr/>
              </p:nvPicPr>
              <p:blipFill>
                <a:blip r:embed="rId12"/>
                <a:stretch>
                  <a:fillRect/>
                </a:stretch>
              </p:blipFill>
              <p:spPr>
                <a:xfrm>
                  <a:off x="8636031" y="4604470"/>
                  <a:ext cx="235800" cy="230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0" name="Encre 9">
                  <a:extLst>
                    <a:ext uri="{FF2B5EF4-FFF2-40B4-BE49-F238E27FC236}">
                      <a16:creationId xmlns:a16="http://schemas.microsoft.com/office/drawing/2014/main" id="{E913CA72-7C33-4582-8106-EE1012BDF0FE}"/>
                    </a:ext>
                  </a:extLst>
                </p14:cNvPr>
                <p14:cNvContentPartPr/>
                <p14:nvPr/>
              </p14:nvContentPartPr>
              <p14:xfrm>
                <a:off x="10084311" y="4665310"/>
                <a:ext cx="345240" cy="443880"/>
              </p14:xfrm>
            </p:contentPart>
          </mc:Choice>
          <mc:Fallback>
            <p:pic>
              <p:nvPicPr>
                <p:cNvPr id="10" name="Encre 9">
                  <a:extLst>
                    <a:ext uri="{FF2B5EF4-FFF2-40B4-BE49-F238E27FC236}">
                      <a16:creationId xmlns:a16="http://schemas.microsoft.com/office/drawing/2014/main" id="{E913CA72-7C33-4582-8106-EE1012BDF0FE}"/>
                    </a:ext>
                  </a:extLst>
                </p:cNvPr>
                <p:cNvPicPr/>
                <p:nvPr/>
              </p:nvPicPr>
              <p:blipFill>
                <a:blip r:embed="rId14"/>
                <a:stretch>
                  <a:fillRect/>
                </a:stretch>
              </p:blipFill>
              <p:spPr>
                <a:xfrm>
                  <a:off x="10075671" y="4656310"/>
                  <a:ext cx="362880" cy="4615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1" name="Encre 10">
                  <a:extLst>
                    <a:ext uri="{FF2B5EF4-FFF2-40B4-BE49-F238E27FC236}">
                      <a16:creationId xmlns:a16="http://schemas.microsoft.com/office/drawing/2014/main" id="{00008FDD-27A3-43C2-BDAD-12874366F335}"/>
                    </a:ext>
                  </a:extLst>
                </p14:cNvPr>
                <p14:cNvContentPartPr/>
                <p14:nvPr/>
              </p14:nvContentPartPr>
              <p14:xfrm>
                <a:off x="10501551" y="4358230"/>
                <a:ext cx="1251720" cy="528840"/>
              </p14:xfrm>
            </p:contentPart>
          </mc:Choice>
          <mc:Fallback>
            <p:pic>
              <p:nvPicPr>
                <p:cNvPr id="11" name="Encre 10">
                  <a:extLst>
                    <a:ext uri="{FF2B5EF4-FFF2-40B4-BE49-F238E27FC236}">
                      <a16:creationId xmlns:a16="http://schemas.microsoft.com/office/drawing/2014/main" id="{00008FDD-27A3-43C2-BDAD-12874366F335}"/>
                    </a:ext>
                  </a:extLst>
                </p:cNvPr>
                <p:cNvPicPr/>
                <p:nvPr/>
              </p:nvPicPr>
              <p:blipFill>
                <a:blip r:embed="rId16"/>
                <a:stretch>
                  <a:fillRect/>
                </a:stretch>
              </p:blipFill>
              <p:spPr>
                <a:xfrm>
                  <a:off x="10492551" y="4349230"/>
                  <a:ext cx="1269360" cy="54648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2" name="Encre 11">
                  <a:extLst>
                    <a:ext uri="{FF2B5EF4-FFF2-40B4-BE49-F238E27FC236}">
                      <a16:creationId xmlns:a16="http://schemas.microsoft.com/office/drawing/2014/main" id="{47193F3F-59F7-438C-88E4-4185671A63EA}"/>
                    </a:ext>
                  </a:extLst>
                </p14:cNvPr>
                <p14:cNvContentPartPr/>
                <p14:nvPr/>
              </p14:nvContentPartPr>
              <p14:xfrm>
                <a:off x="11337111" y="4386670"/>
                <a:ext cx="32400" cy="10440"/>
              </p14:xfrm>
            </p:contentPart>
          </mc:Choice>
          <mc:Fallback>
            <p:pic>
              <p:nvPicPr>
                <p:cNvPr id="12" name="Encre 11">
                  <a:extLst>
                    <a:ext uri="{FF2B5EF4-FFF2-40B4-BE49-F238E27FC236}">
                      <a16:creationId xmlns:a16="http://schemas.microsoft.com/office/drawing/2014/main" id="{47193F3F-59F7-438C-88E4-4185671A63EA}"/>
                    </a:ext>
                  </a:extLst>
                </p:cNvPr>
                <p:cNvPicPr/>
                <p:nvPr/>
              </p:nvPicPr>
              <p:blipFill>
                <a:blip r:embed="rId18"/>
                <a:stretch>
                  <a:fillRect/>
                </a:stretch>
              </p:blipFill>
              <p:spPr>
                <a:xfrm>
                  <a:off x="11328471" y="4378030"/>
                  <a:ext cx="50040" cy="28080"/>
                </a:xfrm>
                <a:prstGeom prst="rect">
                  <a:avLst/>
                </a:prstGeom>
              </p:spPr>
            </p:pic>
          </mc:Fallback>
        </mc:AlternateContent>
      </p:grpSp>
    </p:spTree>
    <p:extLst>
      <p:ext uri="{BB962C8B-B14F-4D97-AF65-F5344CB8AC3E}">
        <p14:creationId xmlns:p14="http://schemas.microsoft.com/office/powerpoint/2010/main" val="2923126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40.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10"/>
</p:tagLst>
</file>

<file path=ppt/tags/tag16.xml><?xml version="1.0" encoding="utf-8"?>
<p:tagLst xmlns:a="http://schemas.openxmlformats.org/drawingml/2006/main" xmlns:r="http://schemas.openxmlformats.org/officeDocument/2006/relationships" xmlns:p="http://schemas.openxmlformats.org/presentationml/2006/main">
  <p:tag name="NUM" val="11"/>
</p:tagLst>
</file>

<file path=ppt/tags/tag160.xml><?xml version="1.0" encoding="utf-8"?>
<p:tagLst xmlns:a="http://schemas.openxmlformats.org/drawingml/2006/main" xmlns:r="http://schemas.openxmlformats.org/officeDocument/2006/relationships" xmlns:p="http://schemas.openxmlformats.org/presentationml/2006/main">
  <p:tag name="NUM" val="11"/>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2248</Words>
  <Application>Microsoft Office PowerPoint</Application>
  <PresentationFormat>Grand écran</PresentationFormat>
  <Paragraphs>168</Paragraphs>
  <Slides>22</Slides>
  <Notes>3</Notes>
  <HiddenSlides>0</HiddenSlides>
  <MMClips>1</MMClips>
  <ScaleCrop>false</ScaleCrop>
  <HeadingPairs>
    <vt:vector size="6" baseType="variant">
      <vt:variant>
        <vt:lpstr>Polices utilisées</vt:lpstr>
      </vt:variant>
      <vt:variant>
        <vt:i4>5</vt:i4>
      </vt:variant>
      <vt:variant>
        <vt:lpstr>Thème</vt:lpstr>
      </vt:variant>
      <vt:variant>
        <vt:i4>5</vt:i4>
      </vt:variant>
      <vt:variant>
        <vt:lpstr>Titres des diapositives</vt:lpstr>
      </vt:variant>
      <vt:variant>
        <vt:i4>22</vt:i4>
      </vt:variant>
    </vt:vector>
  </HeadingPairs>
  <TitlesOfParts>
    <vt:vector size="32" baseType="lpstr">
      <vt:lpstr>Arial</vt:lpstr>
      <vt:lpstr>Calibri</vt:lpstr>
      <vt:lpstr>Cambria Math</vt:lpstr>
      <vt:lpstr>Trebuchet MS</vt:lpstr>
      <vt:lpstr>Verdana</vt:lpstr>
      <vt:lpstr>Berlin</vt:lpstr>
      <vt:lpstr>Modèle par défaut</vt:lpstr>
      <vt:lpstr>Modèle par défaut</vt:lpstr>
      <vt:lpstr>Modèle par défaut</vt:lpstr>
      <vt:lpstr>Thème Office</vt:lpstr>
      <vt:lpstr>Loi de Dalton (Pression partielle des gaz)</vt:lpstr>
      <vt:lpstr>Loi de Dalton (loi des pressions partielles)</vt:lpstr>
      <vt:lpstr>Présentation PowerPoint</vt:lpstr>
      <vt:lpstr>Présentation PowerPoint</vt:lpstr>
      <vt:lpstr>Loi de Dalton (loi des pressions partielles)</vt:lpstr>
      <vt:lpstr>Loi de Dalton (loi des pressions partielles)</vt:lpstr>
      <vt:lpstr>Loi de Dalton (enrichissement)</vt:lpstr>
      <vt:lpstr>Loi de Dalton (loi des pressions partielles)</vt:lpstr>
      <vt:lpstr>Loi de Dalton (modifiée)</vt:lpstr>
      <vt:lpstr>Exemple  (Cahier OS chap. 2 exercices suppl. p.10 #4)</vt:lpstr>
      <vt:lpstr>Pression partielle par déplacement d’eau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Loi de Dalton</dc:title>
  <dc:creator>Bacchi Jonathan</dc:creator>
  <cp:lastModifiedBy>Lavoie Stéphanie</cp:lastModifiedBy>
  <cp:revision>68</cp:revision>
  <cp:lastPrinted>2020-10-17T19:46:54Z</cp:lastPrinted>
  <dcterms:created xsi:type="dcterms:W3CDTF">2020-08-18T13:04:25Z</dcterms:created>
  <dcterms:modified xsi:type="dcterms:W3CDTF">2020-10-17T19:52:51Z</dcterms:modified>
</cp:coreProperties>
</file>